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2.xml" ContentType="application/vnd.openxmlformats-officedocument.presentationml.notesSlide+xml"/>
  <Override PartName="/ppt/tags/tag167.xml" ContentType="application/vnd.openxmlformats-officedocument.presentationml.tags+xml"/>
  <Override PartName="/ppt/ink/ink1.xml" ContentType="application/inkml+xml"/>
  <Override PartName="/ppt/tags/tag168.xml" ContentType="application/vnd.openxmlformats-officedocument.presentationml.tags+xml"/>
  <Override PartName="/ppt/ink/ink2.xml" ContentType="application/inkml+xml"/>
  <Override PartName="/ppt/tags/tag169.xml" ContentType="application/vnd.openxmlformats-officedocument.presentationml.tags+xml"/>
  <Override PartName="/ppt/ink/ink3.xml" ContentType="application/inkml+xml"/>
  <Override PartName="/ppt/tags/tag170.xml" ContentType="application/vnd.openxmlformats-officedocument.presentationml.tags+xml"/>
  <Override PartName="/ppt/ink/ink4.xml" ContentType="application/inkml+xml"/>
  <Override PartName="/ppt/tags/tag171.xml" ContentType="application/vnd.openxmlformats-officedocument.presentationml.tags+xml"/>
  <Override PartName="/ppt/ink/ink5.xml" ContentType="application/inkml+xml"/>
  <Override PartName="/ppt/tags/tag172.xml" ContentType="application/vnd.openxmlformats-officedocument.presentationml.tags+xml"/>
  <Override PartName="/ppt/ink/ink6.xml" ContentType="application/inkml+xml"/>
  <Override PartName="/ppt/tags/tag173.xml" ContentType="application/vnd.openxmlformats-officedocument.presentationml.tags+xml"/>
  <Override PartName="/ppt/ink/ink7.xml" ContentType="application/inkml+xml"/>
  <Override PartName="/ppt/tags/tag174.xml" ContentType="application/vnd.openxmlformats-officedocument.presentationml.tags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175.xml" ContentType="application/vnd.openxmlformats-officedocument.presentationml.tags+xml"/>
  <Override PartName="/ppt/ink/ink11.xml" ContentType="application/inkml+xml"/>
  <Override PartName="/ppt/tags/tag176.xml" ContentType="application/vnd.openxmlformats-officedocument.presentationml.tags+xml"/>
  <Override PartName="/ppt/ink/ink12.xml" ContentType="application/inkml+xml"/>
  <Override PartName="/ppt/tags/tag177.xml" ContentType="application/vnd.openxmlformats-officedocument.presentationml.tags+xml"/>
  <Override PartName="/ppt/ink/ink13.xml" ContentType="application/inkml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ink/ink14.xml" ContentType="application/inkml+xml"/>
  <Override PartName="/ppt/tags/tag180.xml" ContentType="application/vnd.openxmlformats-officedocument.presentationml.tags+xml"/>
  <Override PartName="/ppt/ink/ink15.xml" ContentType="application/inkml+xml"/>
  <Override PartName="/ppt/tags/tag181.xml" ContentType="application/vnd.openxmlformats-officedocument.presentationml.tags+xml"/>
  <Override PartName="/ppt/ink/ink16.xml" ContentType="application/inkml+xml"/>
  <Override PartName="/ppt/tags/tag182.xml" ContentType="application/vnd.openxmlformats-officedocument.presentationml.tags+xml"/>
  <Override PartName="/ppt/ink/ink17.xml" ContentType="application/inkml+xml"/>
  <Override PartName="/ppt/tags/tag183.xml" ContentType="application/vnd.openxmlformats-officedocument.presentationml.tags+xml"/>
  <Override PartName="/ppt/ink/ink18.xml" ContentType="application/inkml+xml"/>
  <Override PartName="/ppt/tags/tag184.xml" ContentType="application/vnd.openxmlformats-officedocument.presentationml.tags+xml"/>
  <Override PartName="/ppt/ink/ink19.xml" ContentType="application/inkml+xml"/>
  <Override PartName="/ppt/tags/tag185.xml" ContentType="application/vnd.openxmlformats-officedocument.presentationml.tags+xml"/>
  <Override PartName="/ppt/ink/ink20.xml" ContentType="application/inkml+xml"/>
  <Override PartName="/ppt/tags/tag186.xml" ContentType="application/vnd.openxmlformats-officedocument.presentationml.tags+xml"/>
  <Override PartName="/ppt/ink/ink21.xml" ContentType="application/inkml+xml"/>
  <Override PartName="/ppt/tags/tag187.xml" ContentType="application/vnd.openxmlformats-officedocument.presentationml.tags+xml"/>
  <Override PartName="/ppt/ink/ink22.xml" ContentType="application/inkml+xml"/>
  <Override PartName="/ppt/tags/tag188.xml" ContentType="application/vnd.openxmlformats-officedocument.presentationml.tags+xml"/>
  <Override PartName="/ppt/ink/ink23.xml" ContentType="application/inkml+xml"/>
  <Override PartName="/ppt/tags/tag189.xml" ContentType="application/vnd.openxmlformats-officedocument.presentationml.tags+xml"/>
  <Override PartName="/ppt/ink/ink24.xml" ContentType="application/inkml+xml"/>
  <Override PartName="/ppt/tags/tag190.xml" ContentType="application/vnd.openxmlformats-officedocument.presentationml.tags+xml"/>
  <Override PartName="/ppt/ink/ink25.xml" ContentType="application/inkml+xml"/>
  <Override PartName="/ppt/tags/tag191.xml" ContentType="application/vnd.openxmlformats-officedocument.presentationml.tags+xml"/>
  <Override PartName="/ppt/ink/ink26.xml" ContentType="application/inkml+xml"/>
  <Override PartName="/ppt/tags/tag192.xml" ContentType="application/vnd.openxmlformats-officedocument.presentationml.tags+xml"/>
  <Override PartName="/ppt/ink/ink27.xml" ContentType="application/inkml+xml"/>
  <Override PartName="/ppt/tags/tag193.xml" ContentType="application/vnd.openxmlformats-officedocument.presentationml.tags+xml"/>
  <Override PartName="/ppt/ink/ink28.xml" ContentType="application/inkml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3.xml" ContentType="application/vnd.openxmlformats-officedocument.presentationml.notesSlide+xml"/>
  <Override PartName="/ppt/tags/tag199.xml" ContentType="application/vnd.openxmlformats-officedocument.presentationml.tags+xml"/>
  <Override PartName="/ppt/ink/ink29.xml" ContentType="application/inkml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ink/ink30.xml" ContentType="application/inkml+xml"/>
  <Override PartName="/ppt/tags/tag203.xml" ContentType="application/vnd.openxmlformats-officedocument.presentationml.tags+xml"/>
  <Override PartName="/ppt/ink/ink31.xml" ContentType="application/inkml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409" r:id="rId2"/>
    <p:sldId id="640" r:id="rId3"/>
    <p:sldId id="643" r:id="rId4"/>
    <p:sldId id="607" r:id="rId5"/>
    <p:sldId id="608" r:id="rId6"/>
    <p:sldId id="639" r:id="rId7"/>
    <p:sldId id="641" r:id="rId8"/>
    <p:sldId id="613" r:id="rId9"/>
    <p:sldId id="609" r:id="rId10"/>
    <p:sldId id="610" r:id="rId11"/>
    <p:sldId id="611" r:id="rId12"/>
    <p:sldId id="539" r:id="rId13"/>
    <p:sldId id="541" r:id="rId14"/>
    <p:sldId id="540" r:id="rId15"/>
    <p:sldId id="605" r:id="rId16"/>
    <p:sldId id="604" r:id="rId17"/>
    <p:sldId id="612" r:id="rId18"/>
    <p:sldId id="616" r:id="rId19"/>
    <p:sldId id="644" r:id="rId20"/>
    <p:sldId id="645" r:id="rId21"/>
    <p:sldId id="646" r:id="rId22"/>
    <p:sldId id="614" r:id="rId23"/>
    <p:sldId id="615" r:id="rId24"/>
    <p:sldId id="626" r:id="rId25"/>
    <p:sldId id="627" r:id="rId26"/>
    <p:sldId id="629" r:id="rId27"/>
    <p:sldId id="630" r:id="rId28"/>
    <p:sldId id="631" r:id="rId29"/>
    <p:sldId id="632" r:id="rId30"/>
    <p:sldId id="538" r:id="rId31"/>
    <p:sldId id="642" r:id="rId32"/>
    <p:sldId id="638" r:id="rId33"/>
    <p:sldId id="634" r:id="rId34"/>
    <p:sldId id="633" r:id="rId35"/>
    <p:sldId id="625" r:id="rId36"/>
    <p:sldId id="635" r:id="rId37"/>
    <p:sldId id="636" r:id="rId38"/>
    <p:sldId id="637" r:id="rId39"/>
    <p:sldId id="623" r:id="rId40"/>
    <p:sldId id="624" r:id="rId41"/>
    <p:sldId id="621" r:id="rId42"/>
    <p:sldId id="620" r:id="rId43"/>
    <p:sldId id="618" r:id="rId44"/>
    <p:sldId id="619" r:id="rId45"/>
    <p:sldId id="617" r:id="rId46"/>
    <p:sldId id="426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401811a45fe6f9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0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04CB038-5837-40AB-96D8-557F7E1D20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F3A12D-757F-4471-A73B-EB67201A9B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31284-9950-4401-A710-8A9D4B22D13D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BFAF95-808C-4A11-BCDF-0AD7A0F986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F58FE4-B6BB-4043-A840-5A562887D6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98D8A-7C05-4A38-8124-276071C586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17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2773 5388 7965,'-22'0'0,"3"0"329,3 0 0,2 0 0,0 0 0,-1 0 0,0 0 0,-3 2 0,-2 1 1,-1 3-1,1 0 0,2 2 0,1 0 0,-1 3 0,-1 3 0,2 4 78,1 1 1,-3 11 0,0 0 0,2 5 0,1 4-1,2 2 1,0 2 0,0-1 0,-1 3 0,1 0-1,0 3 1,1-2 0,4-2 23,4-1 0,3-1 0,2 1 0,0-1 0,0 1-218,0 0 0,7-2 0,2-2 0,4-2 0,3-3-8,3-2 0,3-2 1,6-2-1,2 1-146,3-1 0,4-6 0,5-3 0,3-4-6,2-6 1,-1 2 0,4-6 0,1-2 0,0-3-9,2-5 0,-2 1 0,-1-9 0,1-3 0,-2 0-55,0 1 0,0-6 0,-3-3-70,1-3 0,0-3 1,-6-1-53,-3-2 0,-1-2 0,-7 3 1,0-2 36,-3-3 0,-8 4 1,-2-5-1,-4 0 0,-6 0-171,0 0 0,-2 1 305,-5-6 1,-2 0 0,-3 1 0,-4 1 208,-4 3 1,-7-7 0,-4 6-1,-3 1 1,-3 0 33,-3 2 1,-4 4 0,-5-1 0,-1 5-137,1 4 0,-1-1-41,0 6 1,5 0-1,0 4 1,0 3 0,1 1-1296,-1 1 1,6 7-1,-1-3 1,3 1-1620,1 0 1,3 1 2808,2 4 0,3 0 0,7 0 0</inkml:trace>
  <inkml:trace contextRef="#ctx0" brushRef="#br0">3711 7862 8304,'-9'0'2462,"-1"0"-2266,7 0 0,-2 0 0,10 0 1,5 0-1,2 0 258,2 0 0,5 1 1,2 2-1,1 2 0,3 0 1,2 0-150,2-1 0,-1 6 1,1-4-1,1 0 1,1 2-1,2 0 228,-1 3 0,0-3-547,1 2 79,-3-1 1,4 1-85,-5-1 0,-5-6-80,-1 2 0,-1 1-167,2-1-160,3 0-525,-11-5 0,4 1 0,-5 3 951,-1 0 0,-19 1 0,-4-5 0</inkml:trace>
  <inkml:trace contextRef="#ctx0" brushRef="#br0">13152 2360 9096,'-14'-6'1108,"4"-2"-403,1-7 0,4 6 1,-5 0-1,-1-1 1,-1 1-244,-2-1 1,1 5-1,0-3 1,1 1-1,-4 0 1,0 1-121,0 3 1,-3 3-1,-1 5-165,-2 4 1,0 5 0,-4 4 0,4 2-68,2 2 1,-1-3 0,4 5 0,-1 0 30,6-2 1,-1 5-1,8-5 1,2 1-1,2 1-46,1 1 1,3 1-1,5-1 25,6-1 0,10-1 0,-2 6 0,3-1-180,3 1 1,-2-3 0,7 0 0,-3-3 78,-2 3 1,-1 1-1,-2 1 76,-1 0 1,-8-1 0,0-2 0,-5-1 0,-7-2 0,4 2 0,-1-3 0,-4-3 0,-3 1 313,-5-1 1,-3-2 0,-8-2-1,-1-2-336,-2-2 0,-6 3 1,3-6-1,-4 1-700,-2-3 1,3 1 0,-7-1 0,5-2-592,4-1 1,0-2-1,0 0 1,4 0-703,3 0 0,8-2 1920,3-2 0,4-11 0,1-7 0</inkml:trace>
  <inkml:trace contextRef="#ctx0" brushRef="#br0">13607 2658 7972,'-14'0'2179,"1"2"1,5 1-1033,8 2 1,8-2 0,11-6-1,5-3 1,4-1-1155,5 1 0,-1-3 1,4 2-1,0 1 1,-1-2-513,0 0 1,-2 3 0,-6-3 0,-2 2 518,-1 3 0,-13-5 0,2 0 0</inkml:trace>
  <inkml:trace contextRef="#ctx0" brushRef="#br0">13635 2957 7945,'-30'14'2428,"7"0"1,11 1-1439,8-1 1,2-5 0,2 1 0,3-1-82,7-1 0,12 3 0,16-6 0,6-2-1984,8-1 1,0-4-1,10-3 1,-4-6 1074,-1-6 0,-6-5 0,-2-7 0</inkml:trace>
  <inkml:trace contextRef="#ctx0" brushRef="#br0">15370 1706 8084,'-37'0'286,"4"0"0,8 0 0,3 2 0,0 2 0,1 4 0,-1 3 574,0 3 0,3-2 0,-3 8 0,1-1-422,4 0 0,6 6 0,3-1 1,2 3-291,3 1 1,7 2-1,6 2 1,2 3 0,3 1-1,-1 2-43,0-2 1,0 0-1,1-4 1,-3 1-55,-2-1 1,1-2-1,-7-2 1,0-1-114,-3-3 0,-1-4 0,0-5 70,0-1 1,-6-6-75,-4-4 0,-2-2 159,-2-2 0,4 2 1,2 2-7,2 6 1,1 4-1,5 5 1,0 5 241,0 3 1,0 7 0,0 4 0,0 2 52,0-2 0,0 7 0,0 0 0,0 4 319,0 4 1,5-2 0,0-1 0,-1 1-468,3-1 0,-6-4 0,4 0 0,-3-5-312,-2-3 1,4-8-1,1 0-614,-2-5 0,5-7-1023,2 1 0,2-16 0,2-9 1715,1-10 0,-1-13 0,0-7 0</inkml:trace>
  <inkml:trace contextRef="#ctx0" brushRef="#br0">15626 2331 7904,'-13'-6'6462,"4"-3"-4249,2 2-723,7 1 1,3 12-1,4 5 1,4 7-872,0 6 1,3 4-1,2 4 1,-3 2-782,-1 3 0,-5-1 0,-3 3-10,-2-1 1,-2-1 0,-2 1 0,-2-5 100,-6-3 1,-3-3 0,-1-2 0,0-3 2,0-1 0,1-7 0,2-6 761,2-2-754,5-1 0,0-5-865,8 0 1,9-7-1,9-2 1,3-4-515,5-1 1,7 0 0,-2-2 0,1-1-101,3-2 1,2-5 0,2 3 1539,0-1 0,-7 5 0,-1-4 0</inkml:trace>
  <inkml:trace contextRef="#ctx0" brushRef="#br0">16166 2573 7904,'8'0'3761,"-2"6"0,-11 2-2382,1 7 0,-7 4-941,1 0 0,2-1 0,0-2 1,1 2-647,-1 1 0,4 4 1,-2-4-1,1-1-1203,1-3 1,-1 0-1,5-1 1,0 0 1410,0 0 0,0-6 0,0-1 0</inkml:trace>
  <inkml:trace contextRef="#ctx0" brushRef="#br0">16465 2289 7964,'-21'0'1094,"10"6"1,-2 4 0,4 2-1,3 2 857,-1 1 1,-2 1 0,4 1 0,2 2-1569,1-2 0,2 5 0,2 0 0,3 1 0,4-3-345,4 1 0,7-10 0,4 1-754,3-4 1,1-1-1,2-4 1,2 1-276,1 0 0,5-4 1,-5-5-1,0-3-55,2 0 1,-7-5-1,2 4 1,-6-4 1045,-3-1 0,-2-6 0,-5-3 0</inkml:trace>
  <inkml:trace contextRef="#ctx0" brushRef="#br0">16806 2204 7935,'-22'0'1950,"3"0"-1365,3 6 0,2 3 0,0 9 0,-1 4 362,1 5 1,5 0-1,1 10 1,0 3 0,1 1-422,1 2 0,1-1 1,5 1-1,0 0-1379,0-1 0,2 1 0,3-2-324,4-3 0,4 1 1177,1-5 0,7 5 0,1-3 0</inkml:trace>
  <inkml:trace contextRef="#ctx0" brushRef="#br0">17048 2630 7907,'-23'13'0,"4"-2"1634,4-2 0,2 1 0,2 4 1,1 0-1,1 0 0,0 1-890,-1-1 0,7 0 0,-2 0 0,4 0-1423,1 1 1,1-1 0,4-2 678,4-2 0,4 3 0,1-5 0</inkml:trace>
  <inkml:trace contextRef="#ctx0" brushRef="#br0">17375 1962 7839,'-37'28'1717,"4"7"0,9 5-189,5 5 0,-1 3 0,1 7 1,3 5-521,5 3 1,0-3-1,8 2 1,6-5-1,8-7 1,10-5-1175,5-6 1,1-14-1,11-3 1,2-9-524,1-8 1,-3-4-1,-2-4 1,0-5-92,1-6 1,-10-10 0,-1 2 0,-5 0-584,-8 3 1,-6-1 0,-8 1 1219,-4 1 0,-9 9 0,-10 4 287,-3 4 1,-1 2 0,1 2-251,3 2 0,-1 1 1,6-3-1,2 2-345,1-2 0,8-7 451,3-6 0,-3-9 0,1-3 0</inkml:trace>
  <inkml:trace contextRef="#ctx0" brushRef="#br0">17730 1877 7929,'-5'-10'1114,"0"1"1,2-2 899,2-2 0,5-1 1,3-1-1290,1 1 0,-4 6 1,6 4-1,1 2-1183,2 2 0,-4 0 0,1 0 0,1 0-501,1 0 0,2 6 0,1 4 1,-1 4 190,0 5 0,-6-2 0,-3 7 0,-4 1 1222,-1 2 1,0 2 0,-1-1-1,-2 2 713,-2 3 0,-5-3 0,4 3 0,0-3 3,-1-1 0,3-1 0,5 2 0,4 2-695,5 1 0,2 0 1,4-3-1,1 2-236,2 1 0,5 7 1,-3-4-1,-1 2-73,1 0 0,2 0 0,-4 4 0,-1 1 29,-3 0 0,0-1 1,-3 2-1,-1 2-66,-1 2 1,-7-3 0,2-5 0,-4-5-1,-1-5 1,0 1 0,-1-9-1,-4 1-1446,-5-5 0,3-2 0,-3-3-1394,-1-4 0,0-1 427,2-3 2284,2-3 0,7-9 0,0-9 0</inkml:trace>
  <inkml:trace contextRef="#ctx0" brushRef="#br0">17247 2516 8380,'-15'0'1481,"1"0"-802,0 0 0,8 0 1,6 0-1,7-1-362,6-4 1,6 3 0,2-4 0,1 1-1,5 1 1,3 0-84,3 3 1,-2 1-1,-4 1 1,-1 4 0,-1 5-18,-5 2 1,2-2-1,-4-1 154,-6 2 0,3 2 0,-7 1 111,-1 0 0,0-4-514,-7-1 0,-2-1 0,-3 3 0,-4-3-824,-4-1 0,-1 2 1,0-3-1,0 1 1,-1-1 855,1-3 0,0-1 0,0-2 0</inkml:trace>
  <inkml:trace contextRef="#ctx0" brushRef="#br0">15597 3270 7969,'-20'0'1411,"7"0"1,4 0-1042,12 0 0,13 0 0,4 0 0,5-2-4,10-3 1,-3-2 0,12-8 0,0 1-143,2 0 1,-2 0 0,-4-1 0,-1 1-225,-4 0 0,3 0 0,-2 0 0</inkml:trace>
  <inkml:trace contextRef="#ctx0" brushRef="#br0">13266 4706 8103,'-21'0'0,"5"0"2166,-3 0 1,13 1-1642,11 4 0,4 3 0,13 8 1,0 3-1,1 3 0,2 3-95,2 3 1,1-2-1,-1 7 1,-3-3-477,-5-2 0,0 1 0,-4-1 0,-2 1-369,0-1 0,-7 0 1,-1 1-1,-5-1 84,-5 1 1,-5-1-1,-8-1 1,-5-2 334,1-1 0,-5-7 1,4 2-1,-4-3 225,-2-2 1,6-1 0,1-2 2408,1-1-2244,2-7 1,13 1 0,6-8 0,9-6-406,9-2 1,5-7-1,9 0 1,3 0-211,1-2 0,2 4 1,5-5-1,-1 0-987,1-1 1,0 1-1,-2-1 1,-2 2-2779,-1 1 3986,-6 4 0,9-5 0,-5 7 0</inkml:trace>
  <inkml:trace contextRef="#ctx0" brushRef="#br0">14531 4450 8037,'0'-14'443,"-2"4"0,-2 2 1684,-6 2-1722,-2 1 0,-3 5 0,1 2 0,0 4 144,0 8 0,-1 8 0,0 11 0,-1 7-182,2 6 0,-4 0 1,9 4-1,-2 1 1,1-2-1,6 0 152,2-4 1,4-5 0,2-4-1,6-1-195,2-3 1,7-9-1,2-4 1,1-3-567,3-2 1,2-6-1,2-3 1,-1-4-427,0-1 1,-1 0 0,-1-1 0,-4-2-60,-2-2 1,-1-6 0,-5 1 0,1-2-988,-1-2 1,-6-2 497,-4-3 1216,-2 3 0,-8-11 0,-2 5 0</inkml:trace>
  <inkml:trace contextRef="#ctx0" brushRef="#br0">14417 4805 8037,'-22'0'0,"2"5"455,5 0 1,3 1-1,1-3 428,1 2 0,7 1 1,0-3-1,8 2 1,9-2-281,8-1-824,5 4 0,3-4 1,3 2-1,5-2-653,3-2 0,2-5 874,-1 1 0,-5-8 0,-3 5 0</inkml:trace>
  <inkml:trace contextRef="#ctx0" brushRef="#br0">15540 4407 8031,'0'-14'199,"-4"0"0,-1-1 366,2 1 0,-4 0 1,1 0-1,0 0 1,-2 1 431,0 3 0,-1-1 1,-7 5-1,-2 0-707,-1-1 0,-6 3 1,1 5-1,-2 6 0,-3 7 1,1 8-266,-1 5 0,7 6 0,3 0 0,3-1-16,2-2 1,2 3-1,2 0 1,5-1-77,4-2 1,7-2-1,5 1 1,8-1 43,10 0 0,1-4-85,7 0 1,6-2 0,5 2 0,-1-4 0,0-1 0,1 0-116,-2-2 1,-9 4-1,-3 0 1,-6-1 343,-4 1 0,-4-1 1,-7-3-1,-4 4 485,-4 1 0,-10-3 1,-6 5-1,-6-1 803,-7 0 0,-4 2 0,-5-5 0,-5 1-1153,-3-1 1,3-2-1,0-7 1,-2-3-686,-1-2 0,0 4 0,2-4 0,2 0-1161,3 1 0,2-3 0,8-4 1590,5 0 0,-3-6 0,0-2 0</inkml:trace>
  <inkml:trace contextRef="#ctx0" brushRef="#br0">13522 6184 8219,'-15'0'1399,"-5"0"0,4 0-810,-3 0 0,16-1 0,9-3 0,10-2 0,8 0 0,3-1-130,1 4 0,0 2 0,1 1 1,-1 0-1,1 1 0,-2 4-394,-4 5 1,-2 2-1,-9 4 1,-2 3-179,-5 5 1,-4 1 0,-1 2 0,-1 0-390,-4 3 0,-5 1 0,-9-2 0,-3-1-58,0 0 0,-6-1 0,1-1 537,-5-3 0,-1-5 1,6 2 336,4 1-106,2-5 1,4-1 0,1-7 467,3-1-461,9 4 0,-1-10-98,10 4 0,9-4 1,11-1-1,5 0 0,6-1 43,5-4 1,-4 4 0,9-4 0,-2 3 0,-3 2 56,-2 0 1,-2 0 0,1 2-1,-7 3 62,-5 4 1,-1 4 0,-8 3 0,-3 1 179,-3 2 0,-7 6 0,0-1-140,-2 3 1,-8 1 0,-4 1-91,-3-1 1,-5 0-1,-3 1 1,-1-2-330,-3-4 1,-7-2 0,-1-7 0,0 0-903,-2 1 0,0-8 1,-3-2-1,5-3-893,3-2 1,8-7-1294,3-2 3188,3-4 0,-4-7 0,-2-2 0</inkml:trace>
  <inkml:trace contextRef="#ctx0" brushRef="#br0">15085 6113 8162,'8'-14'234,"-1"0"0,-7-1 1,1 3-1,2 1 327,2 1 1,-5 6-1,-6-4 1,-2 1 30,-3 4 1,-2 2 0,-3 1 0,-1 0-70,-2 0 1,0 4-1,3 3 1,-1 2 0,-4 5-1,-1 5-220,-3 3 1,1-1-1,-2 6 1,-5 3-165,1 0 0,5 6 0,1 2 0,-1 3-11,-2 2 0,1-1 0,0 1 0,4 1-265,2 4 0,5-4 1,7 3-1,1-4 131,-1-5 0,5 1 0,-1-7 0,9-4 10,9-2 1,2-9 0,8 2-1,3-5-6,4-4 0,6-4 1,5-6-1,-1 0-197,-3 0 0,2-6 1,-6-4-1,1-2-91,0-3 1,-2 3 0,-6 1-1,-3 3-348,-5 1 0,1-4 1,-1 3-717,-1 1 0,-9-6 428,-4 3 0,-5-2 0,-7-2 926,-7-1 0,-6 1 0,-9 0 0</inkml:trace>
  <inkml:trace contextRef="#ctx0" brushRef="#br0">14616 6554 8162,'0'-8'1029,"0"2"1,8 6-806,6 0 1,7 0 0,9 0 93,3 0 0,3-2 0,7-1 1,-2-2-278,-3 2 0,6 0 1,-4 0-1,-1-2-565,2 2 0,-6 1 1,-2 2-1,-4 0-710,-6 0 1234,4 0 0,-11-6 0,5-2 0</inkml:trace>
  <inkml:trace contextRef="#ctx0" brushRef="#br0">14858 5829 8111,'-21'0'0,"7"1"0,-2 6 0,7 5 430,3 6 1,-4 12 0,5 1-1,2 7 1,2 8 547,1 3 1,0 8 0,0 6 0,0 5-715,0 9 1,2-37-1,0 1 1,1 5-1,-1 1 1,0 0-1,1-1-68,0 1 1,0-1 0,-2-3 0,0 0 0,2 1 0,0 0-157,1 1 0,-2-1 0,-1-3 0,0 0 0,5 33 0,-1-8-502,0-9 0,0-6 0,-4-10 1,2-5-1286,2-7 0,1-7-677,-1-8 2424,3-12 0,6-10 0,0-14 0</inkml:trace>
  <inkml:trace contextRef="#ctx0" brushRef="#br0">15896 6028 8108,'0'-14'370,"0"-1"1,0 1-1,-2 0 1,-2 1-1,-6 2 211,-3 2 0,-7 6 0,-4-2 1,-3 3-1,-1 4 161,-1 3 0,-1 4 0,0 10 0,-1 5-526,-1 3 0,7 3 1,-3 1-1,7 2 1,5 0 482,2 2-551,6-5 0,2 5 1,7-7-1,4 1-296,5-1 1,9 1-1,6-2-65,6-4 0,6 3 0,5-6 0,1 2 1,0 2 57,-1-2 0,1 3 0,0-6 1,-1 0 160,1 2 0,-7-5 1,-3 4-1,-4-1 300,-5 0 1,-4 0-1,-7-3-11,-4 3 0,-2-4 1,-7 4-1,-4-3 417,-5-2 0,-2 5 1,-14 0-419,-5-1 1,-5-1 0,-8-1 0,1 0-276,-1-4 0,0-1 1,-1 2-1,-2-3-856,-1-6 0,4-2 0,7-2 837,1 0 0,-4 0 0,2 0 0</inkml:trace>
  <inkml:trace contextRef="#ctx0" brushRef="#br0">2574 7762 8177,'-14'-6'233,"-2"4"1,-2-4-1,-1 1 1,2 0 1554,1 2 1,7 2-886,-1 1 1,14 0 0,0 0-1,9 0-344,6 0 0,5 0 0,9 0 0,5 0 1,3 0-622,1 0 1,-4 4-1,0 3 1,0-1-1,0 0-683,0-2 1,-6 2 0,2-1-356,1-2 0,-10-3 1100,4-5 0,-4-3 0,3-6 0</inkml:trace>
  <inkml:trace contextRef="#ctx0" brushRef="#br0">2574 10762 8354,'-6'-8'0,"2"-5"-421,-5 4 1,4 2 0,-3 1-17,2 0 493,1 4 0,5 2 0,2 8 0,1 3 52,2 3-108,-1-2 0,3 8 0,1-6 0</inkml:trace>
  <inkml:trace contextRef="#ctx0" brushRef="#br0">2688 10861 8519,'-19'0'58,"-2"-1"0,1-2 303,-1-2 1,2 0-1,3 5 1,-1 0 64,-2 0 1,-5 2 0,5 2 0,2 6-1,1 4 3,2 5 1,0-2-1,1 9-258,4 4 0,-3 5 0,6 9 1,0 3-96,0 5 0,1 5 0,5 5 0,0 2-116,0 1 0,6 3 0,5-5 0,5 2-48,3 3 1,6-5-1,-1-3 1,3-6 150,1-7 0,7-4 0,3-5 0,3-7-50,2-5 0,-1-10 0,1-9 0,1-2-24,4-6 1,-4-7 0,5-13 0,-2-7 41,1-9 0,-1-10 0,-4-5 11,-1-3 1,-4-7 0,-3 0 62,-5 2 0,0 7 1,-13 1-1,-4-2 2,-7-1 0,-4 7 1,-5 4-1,-7 1 115,-9 4 1,-6 6-1,-5-1 1,-3 4-171,-5 2 0,-5 4 0,-3 2 1,-1 2-350,1 2 1,0 3-1,2 2 1,1 2-209,7 1 0,0 7 0,4-2 0,4 5 505,3 5 0,1 9 0,-5 9 0</inkml:trace>
  <inkml:trace contextRef="#ctx0" brushRef="#br0">4365 13179 8298,'-16'12'180,"-2"-2"1,6 2 0,0-2 666,4 2 0,11-2 0,10-2 0,7-2 0,6-1 0,5 0-74,4-1 1,8 1-1,6-3 1,1 1-444,4 2 1,1 1 0,4-3 0,1 3-1,3 2-273,2 3 0,-1-3 0,4 0 0,-1 0 0,-3-2-500,-4 1 1,2-3 0,-11-4 0,-1 0-298,-3 0 0,-4-1 0,-3-4 1,-6-3-204,-4 0 1,-1 0-1,-13 4-561,-4-6 1504,-7 4 0,-5-7 0,-8 5 0</inkml:trace>
  <inkml:trace contextRef="#ctx0" brushRef="#br0">3327 12439 8231,'0'-14'-346,"0"0"1,0-2 0,0-1-1,-1-4 1,-2 1 431,-2-1 1,-1-3-1,2 4 1,-2-1 0,-2 1 157,-3 2 1,-1-2-1,-3 3 1,0 2-1,-3 6 112,-1 3 0,0 1 1,3 6-1,-1 4-76,-2 5 1,-5 9-1,4 6 1,-1 6-74,1 7 0,6 5 1,4 4-1,1 6-73,1 2 0,1 3 0,7 2 0,2 3-239,3 2 0,3-6 0,7-1 0,4-4-165,5 0 1,3-6 0,3-2 0,3-6 143,5-7 0,3-9 0,2-7 0,-1-6 85,1-6 0,1-10 1,2-6-1,0-8-1,-5-9 0,0-7 0,-8-9 1,-1-2-3,-2-2 0,-8-5 0,-5 1 1,-6-2 59,-6 2 1,-5 0-1,-6 7 1,-8 4 140,-9 0 0,-3 7 0,-4 0 1,-4 6-125,-3 4 1,0-1-1,1 6 1,1 3-366,3 5 0,-1-1 0,3 4 0,3-2 332,1 1 0,-8 6 0,-2-4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1806 14216 8320,'-13'10'-1543,"4"-1"1735,4 2 1,0-3 0,5 0 0,7-1 0,5-4 0,7-2-1,5-2 1,5-2 514,4-2 1,3 0-1,8 5 1,4 0-1,2 0 1,2 0-570,0 0 0,1 0 0,3 0 0,1 0 0,0 0 0,0-2 0,-2-1-511,-2-1 0,0-3 1,-5 4-1,-4-2 1,-3 1-1,-5-1 43,-1 0 0,-2-4 0,-4 4 1,-3 0-1,-2 0-67,-5 1 1,2-3 396,-2 3 0,0 2 0,-5-4 0</inkml:trace>
  <inkml:trace contextRef="#ctx0" brushRef="#br0">2986 13932 8128,'-1'13'0,"-3"-2"802,0-2 0,1-4 0,7 3 0,4 0 234,0 0 1,5-5-747,-4 2 1,4-4 0,1-1 0,2 0-133,3 0 1,-3 0 0,3 0 0,-2 0-283,2 0 1,-3 0-1,3 0-126,-4 0 1,-5 0 0,-2 2 141,-2 2 0,-1 9 74,-5 6 0,-2 6 0,-2-1 0,-6 4-83,-3 6 1,-2-3-1,-3 6 1,-1-3-1,0 0-586,-1 0 1,4-8 702,-3 2 0,-3-3 0,0 4 0</inkml:trace>
  <inkml:trace contextRef="#ctx0" brushRef="#br0">3626 14842 8273,'-5'9'-208,"0"1"1,4-1 210,4-1 0,5 3 0,6-4 272,0 1 1,1-5 0,-1 3 0,0-1-146,0 0 0,2-1 1,1-4-1,4 0-77,1 0 0,-3 0 1,3 0-1,-1 0-81,-4 0 1,-1 0-1,-2 0 1,0 0 60,1 0 0,-6 7 0,-1 2 0,-2 5 102,-3 5 1,-1 3 0,-4 7 0,-2-1 76,-6 1 0,-4 4 0,-3 2-55,-2 1 1,-5-5 0,3 3-214,-1-4 1,0-2-1,-3-1 1,3-3-732,1-5 0,2 1 787,5-1 0,0 0 0,0-5 0</inkml:trace>
  <inkml:trace contextRef="#ctx0" brushRef="#br1">6654 14586 8409,'-1'-9'-118,"-4"-1"1,2 2-1,-5-3 1,0 2-1,0-1 1,-1 1 531,1-1 0,-5 5 0,4-2-42,-4 0 1,-1 3-1,0 4 1,-1 1 0,3 4-57,2 4 0,-1 9 0,6 4 0,1 3-88,-3 5 1,6 6-1,-4 1 1,4 2-100,1 5 1,6 7 0,2-2 0,1 0-299,1 0 0,1 3 0,6-3 0,2 0 114,-2 0 0,6-3 0,-1-8 0,0-4 32,-3 1 1,3-11 0,0 0-1,2-9-166,-1-5 0,1-4 0,5-7 0,-1-6-30,0-7 1,1-6-1,-2-9 1,-2 1 12,-1-1 0,-1-4 0,4-2 0,-3 1 46,-5-1 1,-3-5-1,-4 4 1,-2-2 71,-5 0 0,1 2 1,-1-2-1,-4 3 113,-4 0 1,-2 5 0,-7-1 29,-4 6 1,-8-2 0,-1 3 68,-7-3 1,-3 5 0,-4 1 0,1 3-144,-1-1 1,4 0 0,2 4-1,4 1-494,6 0 1,2 6-1,8 2 513,4-1 0,-4 0 0,5-8 0</inkml:trace>
  <inkml:trace contextRef="#ctx0" brushRef="#br1">7735 14629 8326,'-21'1'116,"-2"4"0,1-2 1,-1 7-1,3 1 1,3 3-1,-1 3 205,-1 2 0,3 2 1,-1-4-1,4 4 1,4-1-1,-1 2-81,3 0 0,0 2 1,7 5-1,0 1-192,0 3 0,0-3 0,2 5 0,3-2 0,4 1-146,4 3 1,2-4-1,4 3 1,3 1-89,1-1 0,5-3 0,-1 3 91,4-1 0,4 0 1,-3-3-1,3 1 63,1-2 1,0-2 0,4-4 0,-2-3 17,1-1 0,2-2 1,2-5-1,1-2 30,4-2 1,-4-4 0,5-6-1,0 0 66,3 0 1,3-1 0,2-6-101,0-7 1,1-2 0,1-6-37,-2 2 0,3 1 0,-8 3 1,2-1-61,-2-2 0,1-5 0,-5 5 0,-2 0-6,-2-2 1,-2 4 0,1-5-1,-2 0 0,-3 0 0,-3 4 1,-8-2-1,-2 1 127,-1 0 0,-9-5 0,1 4 0,-6-1-15,-4 1 0,-1-4 80,-5 5 1,-2-6 0,-3 3 0,-4-2 189,-4 0 1,-7 2 0,-4-3 0,-4 1-121,-5-1 1,1 3 0,-6-2-1,-3 0-12,-5 2 0,-4-8 0,-7 5 0,-2 0-149,-2-2 0,1 5 0,-5 0 0,2 1 55,3 4 1,1 1-1,4 3 1,1 4-47,2 4 0,6-1 0,-1 1 0,1 2-74,-1 1 1,2 2-1,-2 0 1,4 0-211,5 0 1,2 5-1,5 1 294,-3 2 0,1 2 0,5 4 0</inkml:trace>
  <inkml:trace contextRef="#ctx0" brushRef="#br2">4678 18211 7891,'-6'14'402,"-1"1"1,-2-1-1,4 0 1,5-1-1,3-2 1,4-3 470,1-2 0,1-1 0,5-5 0,1 0 0,-1 0 0,2 0-554,2 0 0,-6-7 1,2-2-1,-2-4 0,-1-1 1,-1 0-343,-5 0 0,-4-5 1,-1 0-1,0 0-246,0-2 1,0 5 0,-1-4 0,-2 1 7,-2 0 0,-6 5 0,0 6 0,-5 2 313,-3 2 1,0 3 0,5 2 0,0 6 374,-1 7 1,3 7-1,1 9 1,3 1 154,1 2 1,-2 7-1,4-2 1,2 1-225,1-1 1,4 2-1,1-7 1,3-3-449,2-5 0,3-4 0,7-7 1,2-2-416,2-2 1,1-4 0,2-6 0,-3-1-748,-1-4 1,2-5 0,-2-9-1,-1-3-2341,1 0 3593,4-5 0,-9 5 0,4-6 0</inkml:trace>
  <inkml:trace contextRef="#ctx0" brushRef="#br2">5190 18012 11285,'-6'19'4364,"-2"2"-3909,0 1 0,-3-3 0,4 4 0,1 3 0,-2 2 682,0 5 0,5-3 1,-2 2-1,2-5-1094,-1-4 1,2-5 0,-3 1-1,4-3-2254,1-2 1,-2-5-817,-3 1 1,-1-9 3026,-4-1 0,-2-12 0,4-10 0</inkml:trace>
  <inkml:trace contextRef="#ctx0" brushRef="#br2">4948 18154 7891,'0'-8'3415,"0"2"-1774,0 6 0,2 6-1099,3 4 0,-1-2 0,9 1 1,3 2-310,0 2 1,1-4 0,2 1 0,5-1 0,1-1-1146,-1-3 0,2-3 0,-4-1 0,2 2 912,0 2 0,0 0 0,4-5 0</inkml:trace>
  <inkml:trace contextRef="#ctx0" brushRef="#br2">5503 17984 7896,'-15'5'1075,"1"1"1,0 0 969,0 0 1,1 6 0,2-3 0,3 4-754,2 1 0,1 5 0,5 1 0,0 2-703,0 4 0,2-4 1,1 0-1,3-3-326,2-6 0,-3-1 1,4-7-1,2-2-788,2-1 1,-3-4-1,-1-3 1,0-4-280,-1-4 1,3-7 0,-6-2 0,0-2 155,1 0 1,-4 7 0,3-4 0,-4 2 226,-1 0 0,0 5 0,0 5-1032,0-2 2051,0 4 0,0 3 0,0 8 210,0 6 1,0 4 0,2 5 0,1 5-67,2 3 0,6 1 0,-2 2-420,4 3 0,1 3 0,0 7 0,0 0-2,1-1 1,-3 1 0,-1 0-1,-3-1-1,-1 1 0,-3-5 0,-4-2 1,0-1-51,0-3 1,-1-4 0,-4-3-198,-4-1 0,-4-7 1,-3 1-1,-1-7-357,-2-6 1,-5-4 0,4-1-1,-3-3-1008,-2-7 1,3-1-1,0-12 1,1-3-864,4 0 1,6 2-1,3 0 1,2 1 2155,3 0 0,1-10 0,2 3 0</inkml:trace>
  <inkml:trace contextRef="#ctx0" brushRef="#br2">5844 18169 7896,'0'14'1523,"-6"0"0,-4 2 110,-3 3 0,-1-2 1,0 7-1,0 0-307,0-2 0,1 3 0,2-6 0,3-2 0,2-1-934,3-2 1,1 0-1,4 1 1,2-3-1323,6-2 1,4 1 0,3-6-1,4-2-907,1-2 0,2-2 0,4-4-2991,1-4 4828,-1-10 0,7 3 0,1-5 0</inkml:trace>
  <inkml:trace contextRef="#ctx0" brushRef="#br2">6171 18225 7896,'8'-6'0,"0"0"1566,-4-4 1,-4 4 0,0 6-198,-7 0 1,-4 2 0,-1 2-1,5 7-648,0 7 0,-2-1 1,4 7-1,2 1-71,1 2 0,2-3 1,0-2-1,0-2-348,0-2 1,2-4 0,1-3-144,2-2 0,6-5 0,-2-1-705,4-6 0,3-12 1,1-10-1,2-5-602,-2-3 0,-1-8 1,-2 0-1,-1-5 516,-3 0 1,-4 2 0,-6 1-1,0 1 486,0-1 1,0 5 0,0 2 0,0 3 434,0 6 0,-6 1 1,-2 11-1,-2 4 919,1 3 0,4 3 0,-3 7 1,2 2-132,3 6 1,-1 10 0,1 7 0,-1 6-395,0 4 1,8 2 0,2 7-392,2 1 1,1-4-1,5-7 1,1-1-371,-1-3 1,2-2-1,1-3 1,2-4-1522,-2-4 0,4-9 0,-2-6 0,-2-2-958,-1-2 1,3-8-1,0-6 2557,-2-8 0,5-5 0,1-2 0</inkml:trace>
  <inkml:trace contextRef="#ctx0" brushRef="#br2">6654 17827 7896,'-14'4'1032,"0"3"0,0 8 651,-1 0 1,3 8-1,1 0 1,3 4 457,2 2 1,1-1 0,5 2-1649,0 3 1,6-3-1,4 3 1,2-3-1,4-1-1469,3-1 0,-3-6 1,3-3 407,-3-3 1,3-3 0,1-2 0,1-3-1314,-1-2 0,4-1 1881,-5-5 0,6 0 0,-3 0 0</inkml:trace>
  <inkml:trace contextRef="#ctx0" brushRef="#br2">7379 17827 7896,'-7'-14'707,"-5"5"0,6 1 334,-2 1 1,5 11 0,-2 11 0,5 12-412,5 10 0,1 10 0,5 5 0,-1 3 1,-1 2-1,1-1-160,-1-4 0,-1-3 0,3-8 0,-3-3 0,-1-7-281,-4-5 1,3-1-686,-1-6 1,4-10 52,-4-14 1,1-4 0,-3-13-1,2 0 137,-2 0 1,4 0 0,-1-2-1,2 5 137,3 3 1,2 3 0,1 4 864,0 4 1,0 4-1,0 2-100,1 4 1,-7 3 0,-2 6 0,-1 0-147,-1 1 0,0-1 1,-8 0-1,-2 0-65,-2 0 1,-3-4-239,-8-1 0,3-4 0,-4 3 0,-1-2-822,-2-3 0,2-1 1,2-2-1,3 0-4571,2 0 5246,0 0 0,6 6 0,2 2 0</inkml:trace>
  <inkml:trace contextRef="#ctx0" brushRef="#br2">7778 18297 7896,'7'6'2597,"-3"5"-1252,-8 6 0,1 4 0,-6 4 1,-2-3-239,-2-1 0,5-1 0,2-4 0,1 0-2148,0-3 1,1-7-1006,4 3 1,0-7 2045,0-2 0,0-6 0,0-9 0</inkml:trace>
  <inkml:trace contextRef="#ctx0" brushRef="#br2">8360 18069 7896,'-28'0'1294,"1"5"0,3 0-249,6-2 1,0 3 0,1 0 0,-1 2 0,4 3-342,3 2 0,3-2 0,-1 2 0,4 2 0,3 1 337,2 0 1,0-2-1,2 0 1,3-1-1001,4-3 0,4-3 0,1-3 0,2 0-154,3 0 1,-3-14 0,3-4 0,-4-4-254,0-2 1,-1-1 0,-2-4 0,-2 3-958,-5 1 0,1 2 0,-1 5 452,-2 0 1385,-2 6 1,-1 8 0,0 10-1,0 4 216,0 5 1,0-2-1,0 5 1,0 0-121,0 1 1,7-6-1,2 2-881,4-3 0,1-7 1,0-1-1,1-2-1381,-1-2 0,2-3 1,1-1-1,2-1-4763,-2-4 6415,-1-3 0,-2-6 0,1-1 0</inkml:trace>
  <inkml:trace contextRef="#ctx0" brushRef="#br2">8901 17771 7896,'-7'-8'1219,"4"1"0,-6 9 424,-2 3 1,-2 3-1,0 6 1,2 2-688,2 2 1,4 5-1,-3 7 1,0 3-1,2 5-316,0 3 1,-4 3-1,6 2 1,-1 3-212,-2 1 1,4 2 0,-5 5-474,2 0 0,0-2 1,3-4-1,-2-7-544,2-4 1,0-10 0,-1-2 0,0-7-574,0-5 0,3-7 0,-1-1 0,-1-5-979,-2-9 0,1-5 2140,4-18 0,-7-2 0,-1-12 0</inkml:trace>
  <inkml:trace contextRef="#ctx0" brushRef="#br2">8616 17813 7896,'-9'8'0,"-1"5"1080,-1 4 0,5 2 0,1-5 0,4 0 677,1 1 1,6-7 0,5-4 0,5-2-1686,3-2 0,0-2 1,-5-2-1,0-4 120,0 0 0,-1-5-1731,-3 4 1,-6-2 1033,-8 1 0,0-1 0,-5 6 0,-2 2 175,-2 2 1,-1 1-218,0 0 1,1 6 0,4 3-1513,4 4 2059,3 1 0,2 7 0,0 1 0</inkml:trace>
  <inkml:trace contextRef="#ctx0" brushRef="#br2">8986 18353 7896,'0'27'952,"0"-3"662,0-5 1,-2-5 0,-1-3-382,-1-1 0,0-10 0,9-4-1179,5-8 0,1-12 0,0 0 0,-3-1-374,-2 1 0,-1-1 0,-5 6 1,0 2 272,0 1 0,-8 8 0,-5 3 0,-4 4 152,-1 1 1,3 8 0,0 4 0,1 6-38,0-1 1,4-3-1,3-3-827,0-1 0,3-5 0,5 3-1141,4-2 1900,3-1 0,6-12 0,0-1 0</inkml:trace>
  <inkml:trace contextRef="#ctx0" brushRef="#br2">9142 17714 7896,'-7'0'2966,"-6"0"0,11 1-1534,-2 4 1,2 6 0,4 11-935,2 7 0,3 8 1,4 1-1,-2 5 1,1 3 199,-2 1 0,3 5 1,-5-4-1,0-1-351,1 2 0,2-11 0,-4 0-84,-2-6 1,3-10-36,-1-3 0,1-10 0,-3-6-434,2-6 0,2-11 1,-4-10-1,3-1-38,2 1 1,0-3-1,3 5 1,-2 0 28,2 3 0,2 3 1,1 4-1,0 2 135,1 6 0,-6 2 0,1 2 0,-1 2 386,-1 2 0,0 9 1,-5 7-1,2 3 689,-2 2 1,-1 2 0,-2 1-553,0 1 0,-7-6 0,-1-1 0,-1-1-621,-1-4 1,1-3 0,-5-2-537,-1-3 0,1-6 0,-2 2 0,-1-4-1489,-2-1 1,5-1 0,4-2 2202,-1-2 0,-1-6 0,-2 3 0</inkml:trace>
  <inkml:trace contextRef="#ctx0" brushRef="#br2">9597 18311 7896,'0'14'705,"-4"0"1,-1 2 1770,2 3 1,1-3 0,2 3-1854,0-4 1,0 0-1,0-1-3335,0 0 2712,0-6 0,0 5 0,0-5 0</inkml:trace>
  <inkml:trace contextRef="#ctx0" brushRef="#br2">10394 17998 8960,'-8'2'1647,"3"2"0,10 6-1158,4 9 0,5 3 0,5 5-152,5-4 0,1 4 0,1-3 0,-3 3 1,3 1-383,0 1 1,-3-7-1,-3-3 1,-1-3-600,0-2 1,0-6 0,-5-4-1,0-2-537,1-2 0,-1 0 1181,0 0 0,0-13 0,0-2 0</inkml:trace>
  <inkml:trace contextRef="#ctx0" brushRef="#br2">10849 17998 7896,'0'-22'2535,"0"1"-1255,0 7 0,-7 8-63,-2 6 1,1 3 0,-2 11-1,1 8-329,1 8 0,-5 7 1,4 5-1,-4 3 0,-1 2-161,0 5 1,4 8 0,1 3-520,-2 2 0,4-10 0,1 2 0,1-2-704,1 1 0,-1-10 0,5-5 0,0-7-1586,0-7 1,5 0 0,1-10 0,2-4 2081,3-7 0,8-4 0,3-2 0</inkml:trace>
  <inkml:trace contextRef="#ctx0" brushRef="#br2">11161 17941 7896,'-14'0'370,"-5"0"0,2 2 0,3 1 0,3 2 0,-1-2 853,0-2 0,4 1 0,5 1 0,8 2-579,9-2 1,6-1 0,10-2 0,3 0 0,5 0-585,3 0 1,-1 0 0,-1 0 0,3 0-403,-3 0 1,-1 0-1,0 0 1,-7 0-537,-5 0 1,-1-2-1,-6-1-1778,-2-2 0,-2-1 2656,-6 1 0,-15-3 0,-10-6 0</inkml:trace>
  <inkml:trace contextRef="#ctx0" brushRef="#br2">11446 17699 7896,'-14'-6'894,"4"5"0,1-4 438,-3 3 0,5 2 0,-3 0-432,-1 0 1,5 2 0,-1 4 0,3 7-410,-1 4 1,0 8 0,5 1 0,0 5-296,0 7 0,5 2 0,1-1 1,1-1-939,-1 2 0,3-1 1,-2 1-1,-1-4-1027,0-1 0,5-2 1,-3-5 1768,0 1 0,5 5 0,-5 3 0</inkml:trace>
  <inkml:trace contextRef="#ctx0" brushRef="#br2">12128 17785 7896,'-6'-18'528,"-4"4"1,2 8 0,-1-4 2519,-2-1-2057,-2 5 0,-1 0 1,0 6-56,0 0 1,-1 8 0,1 6 0,0 8 0,1 6-151,4 5 0,-2 4 0,6 4 1,2-5-1,1-6-265,2-4 1,5-4 0,1 1 0,4-5-993,6-7 1,4-5 0,9-6 0,-1-3-111,1-7 1,-3-5 0,0-15-655,-3-4 1,-1-2-1,1-5 1,-8 3-1418,-4 5 2061,-7 3 1,2 6-92,-6 1 1268,0 5 0,-6 4 604,-4 9 0,-1 5 0,2 5 1,2 6-307,1 6 1,4 1-1,-2 5 1,4 3-381,4 1 0,4-4 1,6-1-1,1-1-1196,-1-4 0,5 4 0,0-2 0,0-3-1066,1-5 0,-4 0 0,3-5-49,-3 2 1,0-5-1,1 0 1807,2-6 0,0-5 0,-5-6 0</inkml:trace>
  <inkml:trace contextRef="#ctx0" brushRef="#br2">12711 17543 7896,'0'-8'4733,"0"2"-4408,0 6 0,-5 8 0,-1 6 84,-2 8 1,3 5 0,-4 3 0,-2 5 0,-2 6 139,-1 5 1,0 12 0,0 0 0,-1 4 0,1 1-182,0-3 1,-2-1-1,-1-4 1,-1-1-449,6-2 1,-2-8 0,4-1-1,-1-10-623,1-8 0,4-4 0,5-7-2845,-4 0 210,3-6 3338,-4-2 0,12-12 0,2-2 0</inkml:trace>
  <inkml:trace contextRef="#ctx0" brushRef="#br2">12796 17771 7896,'10'-15'2384,"-1"1"-2235,-5 6 0,2 3 45,-6 10 1,0 9 0,0 10 0,0 5 1126,0 4 0,0 3 1,0 5-1,0-1-306,0-2 1,0-1 0,0 4 0,0-3-627,0-4 1,0-4-1,0-4-1167,0-2 0,0-3-25,0-7 1,1-6 0,3-5 421,0-6 0,7 0 0,-1-7 297,2-1 0,3 0 1,-1 0-1,2 3 90,3 2 0,-2-4 1,5 6-1,-1 0 237,-4 3 0,-1 1 0,-3 1 247,-4 4 1,-3 3 0,-6 6 206,0 0 0,0 1 1,-1-1-1,-4 0-93,-4 0 1,-6 1-1,-2-1 1,-4-2-220,-1-2 0,3 1 0,-3-6 0,0-2-847,0-2 1,5-1 0,-2 0-1,3 0-837,2 0 0,1-6 0,2-2 0,3-1-2307,2-1 1,1 1 3605,5-5 0,0-7 0,0-1 0</inkml:trace>
  <inkml:trace contextRef="#ctx0" brushRef="#br2">11759 17415 7896,'-7'-8'377,"-1"2"1,-6 6 0,0 0 0,0 1 325,-1 4 1,3 9 0,2 12 0,6 5-1,2 9-295,2 6 1,0 6-1,0 8 1,2 1 0,1 1-263,1 1 1,1-4 0,-3 1 0,1-5-122,2-3 0,4-8 1,-3-1-1,1-8 0,1-5-265,0-2 0,-4-6 0,6-3 26,1-3 1,2-7 0,1-1 0,2-1 113,2-4 1,-2-2-1,5-1 1,-2 0 35,0 0 1,1 0 0,-2 0 0,1 0-293,-2 0 0,4-1 1,-1-4-108,2-4 0,0 1 1,4-2-1,-3-1 463,3-1 0,0-3 0,3 1 0</inkml:trace>
  <inkml:trace contextRef="#ctx0" brushRef="#br2">13251 17458 7896,'-14'0'637,"0"0"0,4 6 1,3 4-1,0 2 1,4 4-33,2 3 1,1 9-1,1 10 1,4 3-311,4 2 1,6 6 0,2 3 0,2 5 0,-2 3-64,-1 2 1,-2-2 0,0-7 0,1-2 0,-3-2 98,-2-3 1,-4-2-1,-6-3 1,0-2 98,0-1 0,0-11 0,-1 0 0,-4-5-141,-5-4 0,-2-7 0,-4-3 0,-3-2-251,-5-3 1,-3-1 0,-1-2-254,0 0 0,1-2 0,1-1 1,3-3-268,-3-2 1,6 3-1,1-3 1,3 0-864,2 0 0,6-1 1,3-6-1,4 1 1345,1 0 0,12 0 0,4 0 0</inkml:trace>
  <inkml:trace contextRef="#ctx0" brushRef="#br2">13877 17913 7896,'-14'6'4033,"0"-4"-3050,6 10 0,-3-4 0,4 6 1,1 1 32,0-1 0,-4 2 0,5 3 1,1 4-1,-3 6-463,-2 4 1,1-3 0,-2 3-1,1-3-855,1-2 1,-5 1-1,2-2-399,-6-4 1,1-2 0,-3-7-1,3-1-1140,2-4 1,-5-2-1,0-7 1841,2 0 0,-11-7 0,-2-1 0</inkml:trace>
  <inkml:trace contextRef="#ctx0" brushRef="#br2">13450 18112 7896,'7'-13'0,"2"4"219,4 4 0,1 3 0,2 2 0,3 0 1222,5 0 0,2 7 1,4 4-1,2 4-1162,1 4 1,2 0 0,-3-4 0,2-1-709,3 0 0,-7 0 0,0 0 0,-5-1-593,0-3 1022,-4 2 0,6-4 0,-5 6 0</inkml:trace>
  <inkml:trace contextRef="#ctx0" brushRef="#br2">14275 18069 7896,'-14'0'3171,"0"6"-1635,-1 4 1,8-2 0,2 1 0,2 2-50,-2 2 0,3 1 0,-2 0-1190,2 1 1,2 0 0,0 3-954,0 1 0,0 0 1,0-5-1,-2 2 656,-2 3 0,-4 3 0,-6 6 0</inkml:trace>
  <inkml:trace contextRef="#ctx0" brushRef="#br2">14986 17771 7896,'0'-15'60,"0"1"1,0 0 954,0 0 0,0 4 228,0 1 1,0 7-713,0 2 0,0 6 0,0 10 0,0 3 105,0 5 1,0 9 0,-2 5 0,-1 3-170,-2 2 0,-4-1 0,3 1 0,-2 0-379,-3-1 1,3-1-1,-2-1 1,1-4-136,1-1 0,-3-3 0,5-9 0,-1-4-2877,1-3 2924,-5-2 0,3-12 0,-6-4 0</inkml:trace>
  <inkml:trace contextRef="#ctx0" brushRef="#br2">14730 17870 9622,'-8'2'3490,"3"2"-3066,4 4 0,12 11 0,5 2 0,6-1-293,8 1 0,3 3 1,6-6-1,-1 0-719,2-2 0,1-2 0,2 0 350,-1 0 238,1-6 0,-7 5 0,-1-5 0</inkml:trace>
  <inkml:trace contextRef="#ctx0" brushRef="#br2">15540 17614 7896,'-14'0'3496,"6"0"-3186,8 6 0,8 2 0,6 8 0,2 2 280,3 0 1,-3 8-1,3-3 1,-3 6-1,-2 4-153,0 5 1,-6 5 0,-3 2 0,-4 4-57,-1 2 1,-1-4 0,-6 4-1,-5-1 1,-7-1-237,-3 0 0,3-3 0,-3-6 1,1-6-1530,4-4 0,-4 0 0,2-11 1384,2-1 0,1-9 0,2-2 0</inkml:trace>
  <inkml:trace contextRef="#ctx0" brushRef="#br2">15839 18154 9411,'-22'8'1773,"3"5"1,8-4-2846,1 4 1157,7-5-85,-3-8 0,12-8 0,2-6 0</inkml:trace>
  <inkml:trace contextRef="#ctx0" brushRef="#br2">10593 18652 7896,'-13'8'-44,"4"-2"1,-9-4 0,6 1 96,2 2 1,8-1 0,2-4-1,8-1 1,7-4 25,4-4 0,3 1 1,8 0-1,3 0 1,5 0-1,3-1 74,1 1 1,3-5-1,1 5 1,3-1-146,1-1 1,2 1 0,5-6-1,-2 1-10,-3 0 1,-1 5-1,-5 1 1,1 1-1,-1 4 1,-3 2-190,-5 1 0,1 0 0,-4 0 0,0 1 184,-1 4 0,4-2 1,-3 5-1,0 0 11,0 0 1,-2-4 0,-3 4 0,1 0-49,3 0 1,-1-3 0,-5 3 0,1-2-25,-1-3 0,0 4 0,1-3 0,-1 1 19,1 1 0,-1-4 0,1 3 0,-1-4 24,0-1 1,6 0 0,-1 0 0,-2 0-13,-1 0 1,-1 0 0,-1 0-1,1 0 2,-1 0 0,1-1 0,-1-2 0,0-4 3,1-1 0,1 4 0,2-4 30,1 1 0,0-2 0,-6 4 0,-2 2 17,-1 1 1,4 2 0,5-1-1,-1-2-7,-2-2 0,0 0 0,2 5 0,1 0-6,-2 0 1,4 0 0,-2 0 0,0 0-2,2 0 0,-5 0 0,5-1 0,-2-3 37,0 0 0,5-1 0,-3 3 0,1-1-15,4-1 1,-4-3-1,0 4-96,-1-2 1,-2-4 0,-4 4-1,-2 2-129,-4 1 0,3-2 202,-7-1 0,6-6 0,-3 3 0</inkml:trace>
  <inkml:trace contextRef="#ctx0" brushRef="#br2">14048 18624 8328,'-8'6'491,"3"3"1,3 4-1,4 1 1,1 0-50,2 1 0,6-1 0,-2 0 0,4 0 0,3-1-695,3-4 1,-3 2 0,3-6-1,-2-2-670,2-1 0,-3-2 923,3 0 0,-4 0 0,0 0 0</inkml:trace>
  <inkml:trace contextRef="#ctx0" brushRef="#br2">14346 18624 7896,'0'-8'2709,"0"1"-1820,0 7-502,0 7 0,0 5 0,0 9 106,0 1 1,-5 3 0,1 7 0,-1 1-186,-1-1 1,2 2-1,-3 1 1,-1 1-86,0 4 0,3-5 0,-3-2 0,2-3 53,5-17-148</inkml:trace>
  <inkml:trace contextRef="#ctx0" brushRef="#br2">14588 18396 7896,'-2'-13'2562,"-2"4"-1936,2 3 0,-6 7 0,5 4 0,-3 4-47,-2 4 0,5 1 0,-4 2 0,2 1-815,1 2 1,-1 5-1,5-5 1,0-2 235,0-1 0,0 5 0,0 1 0</inkml:trace>
  <inkml:trace contextRef="#ctx0" brushRef="#br2">10365 17628 7896,'-20'0'-124,"-2"-4"1,-5-1 0,1 2-1,4 1 1,2 2 175,2 0 1,-2 6 0,1 6-1,0 5 1,0 7 0,0 4-25,2 5 0,1 4 0,2 5 0,-1 1 1,1-1 1,0 7 0,1 5 0,4 5 0,4 4 0,4 0-23,1 0 1,1-1 0,4-5 0,6-2-19,6-3 1,1 2 0,5-7 0,1-3-8,-2-4 0,10-5 0,-2-7 0,3 0-22,2 1 1,3-7 0,-4-3 0,3-5-50,2-4 1,2-4-1,3-6 1,1 0 1,-3 0 1,9-8-1,-8-6 1,1-8 73,0-5 0,-3-3 0,-3-3 0,-5-5 75,-3-3 0,-1-7 0,-1-2 0,-1-2 32,-3-2 1,-5-4 0,-10 5 0,-4-2-51,-4-2 0,-2-1 0,-4-2 1,-6-2 68,-6 2 1,-7 2 11,-9 1 0,0 0 0,-8 0 0,-2 3 6,3 7 1,-2 1-1,4 13 1,-3 3-83,-2 5 0,-3 4 0,2 9 0,5 2-205,2 5 0,4 5 0,6 5 0,2 5 156,1 2 0,7 9 0,-4 1 0</inkml:trace>
  <inkml:trace contextRef="#ctx0" brushRef="#br2">11801 17358 8366,'-20'0'-140,"4"5"0,-5 1 0,2 1 0,0 1 0,2-2 65,1 0 0,2 4 1,0-4-1,1 2 1,2 1 132,2-1 1,-1 5-1,-3-4 1,2 4-57,2 1 0,-1 0 0,-2 2 0,1 3 0,1 6-18,-1 7 0,3 0 0,-1 6 0,-2-1 15,-2 0 0,4 4 1,-1-3-63,-1 3 59,-1-5 1,2 5 0,2-4 0,2-1 1,1 3 0,5-5 111,0-3 0,0 4 1,2-2-70,2-1 0,6 2 1,7 1-1,4 0 23,1 0 1,2 4 0,2-3-1,0 2-18,-3 0 1,3-1 0,5 2 0,4-3-59,1-1 1,-2 3-1,3-5 1,1-3-171,-1-4 0,4-1 0,-2-5 94,7 2 1,0-6-1,6 0 75,2-5 1,-2-8 0,5 2-5,6-3 0,3-2 0,2-2 0,-1-3-2,1-4 1,-4-4-1,1-3 25,-2-3 1,4 4 0,-4-4 0,2 3 50,2 2 1,-2-1 0,0 1 0,-2 2-15,-3 2 1,-1-7-1,-1 3 1,2-2-21,2 0 1,4 0-1,-4-3 1,-2-3 6,-2 0 1,-1-6 0,0 1 0,-2-5-28,-3 0 1,4-2 0,-7-1 0,-2 0-19,-4 0 1,-5 1 0,1 2 5,-1-1 0,-11-7 0,0 4 0,-5-2-13,-5 0 1,-7 0-1,-6-4 1,-2 1-53,-2 3 1,-3-3 0,-5 4 42,-6 1 0,-16-3 0,-5 4 16,-9-2 0,-7 6 0,-6-1 55,0 7-54,-6-2 1,3 7 0,-6-4 20,-2 5 0,-11 5 0,37 8 0,0 2 1,0 1-1,-1 2 2,-1-1 0,-1 2 0,0 0 1,0 0-1,0 0 0,0 2 0,-1-1 1,-1 2-46,1 2 1,-1 0 0,-4-1 0,1 0 0,2 0 0,1 0-1,1-1 1,0 0-11,2-1 0,0-1 0,-35 1 0,3-6 0,3-5-521,2-10 568,7-6 0,0-7 0,8-3 0,-1-2 0,0-1 0</inkml:trace>
  <inkml:trace contextRef="#ctx0" brushRef="#br2">13379 11259 8126,'0'-14'-745,"-6"6"1752,4 2 354,-4 6-903,6 0 0,0 2 0,2 4-277,2 8 1,-2 7-1,3 7 1,-5 2-1,-3 2 1,-4 2-178,-1 3 0,4-1 0,-6 4 0,1-4-508,1-1 0,-5-2 0,4-5 1,-2 1-65,1-1 1,-1-4 0,5-2 567,-2-2 0,-2-1 0,-4-4 0</inkml:trace>
  <inkml:trace contextRef="#ctx0" brushRef="#br2">13237 11672 8126,'-8'1'585,"2"6"0,1 5-251,0 6 0,1 7 0,5-3 1,2 2 155,2-1 1,6-4 0,-1 2 0,2-4-432,3-4 0,4-4 1,1 1-1,2-5-216,3-4 1,-2-2-1,0-6 1,3-5-221,0-6 0,8-7 377,-1 1 0,0-3 0,-5-1 0</inkml:trace>
  <inkml:trace contextRef="#ctx0" brushRef="#br2">15725 11302 7899,'0'-8'0,"-1"-3"644,-4 6 1,3 2-1,-2 10 1,0 7 0,1 8 121,-1 5 0,-6 1 0,4 2 0,-2 2-515,-3 1 0,3 2 1,-2-4-1,1 2-399,1-1 1,-5-2-1,4-2 1,-2-1-1007,1-3 0,-2 1 1,4-6-1,0-1-655,3-3 1,-3-7 1808,-1-3 0,-2-5 0,0-5 0,1-4 0,6-4 0,-4-1-33,1 0 0,1 6 1686,1 3 0,4 5-1004,-4 5 0,5 3 0,3 6 1,3 0-302,2 0 1,2-4 0,4-1-306,0 2 1,0-3 0,1 0-44,-1-1 1,0-3-1,0-4 1,2-1-433,3-4 1,-3-3 0,4-8-1,-1-3-1961,0-4 2393,0 2 0,-5-6 0,1 5 0</inkml:trace>
  <inkml:trace contextRef="#ctx0" brushRef="#br1">1181 2587 7630,'-15'0'829,"6"-4"1,-1-3 0,-1 1-30,-1 0 0,-3 1 1,3 7-1,1 2-405,1 6 0,7 9 0,-3 6 0,1 7-32,0 5 1,1 0 0,4-1 0,0-1 0,0-4-123,0 0 1,6-5-1,2-2 1,1-7-1,1-6-474,1-6 0,1-3 0,4-4-315,3-3 1,-3-4-1,3-10 1,-5-5 138,-4-2 0,2-8-33,-2 1 1,-2 0 0,0 6 0,-2 2 0,-3 3 132,-1 1 1,-2 2 991,0 5-489,0 0 0,0 12 0,0 9 0,0 8 1,0 7 1864,0 1 0,4 3-2044,1-2 1,5 1 0,-4 1-1,2-4 1,3-2-932,1-2 0,4-2 0,2-2-1602,1 0 0,1-6 2518,-1-3 0,-3 2 0,4 1 0</inkml:trace>
  <inkml:trace contextRef="#ctx0" brushRef="#br1">1607 2730 7610,'-14'0'3323,"0"0"1,4 1-2316,1 4 1,5 3-1,0 6-596,2 0 1,2 0-1,0 2 1,0 2-1,2 1 1,1-2-1164,2-1 0,1-2 1,-3 0-617,2 0 1,1-4 851,-1-1 515,-3 1 0,10 4 0,-4 0 0</inkml:trace>
  <inkml:trace contextRef="#ctx0" brushRef="#br1">1707 1990 7844,'-15'-6'5606,"7"-2"-4232,2 0 0,8 10-954,2 12 1,4 8 0,7 11 0,-3 7 0,-1 6 0,-1 6 570,1 3 1,-3 2 0,0 0 0,-1 0-754,1-1 0,-4-5 0,2-5 0,-1-7-167,-1-6 0,6-4 1,-5-5-1,-2-5 0,0-5-2283,2-5 1825,-4-2 0,7-14 1,-5-2-1,2-4 159,-2-1 0,5-7 0,0-2 1,1-4 37,1-2 1,-1 7 0,6 3 0,-1 4 95,0 0 1,0 6 0,0 1 428,1 2 1,0 1 0,1 6 0,0 6 0,-3 5 519,-1 6 0,-4 2 0,0-1 0,-2 5 104,-2 3 1,-3-3-1,-1-1-602,0 2 0,-6-2 0,-4-1 1,-2-2-384,-2-2 0,-2 2 0,-2-1 0,-2-3 0,-1-3-2509,1-4 1,-4-6 1403,5 2 0,-5-5 1131,5-5 0,-12-9 0,1-8 0</inkml:trace>
  <inkml:trace contextRef="#ctx0" brushRef="#br1">1152 3725 7820,'-14'14'1399,"0"0"-788,6-6 0,0 3 216,3-6 1,5 4 0,0-4-536,8-2 1,5-3-1,1-5 1,-2-4-1,0-4-261,-3-1 0,1-5 0,2-1 1,-2-2-523,-6-4 1,-2 4 0,-2 0 0,0 1 197,0 4 1,0 1 0,-2 2 199,-2 0 0,-4 6 0,-6 3 1,-1 5 298,1 5 0,0 4 1,1 10-1,2 5 328,2 3 0,1 1 0,-2 2-109,6 4 0,2-4 0,2 3 0,2-5 0,2-3-33,6-1 0,2-6 1,3 1-749,-1-4 1,2-5-1,1-2 1,4-2-170,1-3 1,-3-3-1,3-5 1,0-4-1,-2-5 525,1-5 0,4-3 0,-3-7 0</inkml:trace>
  <inkml:trace contextRef="#ctx0" brushRef="#br1">1579 3455 7776,'-10'1'1876,"2"4"-975,2 4 1,-5 6 0,3 4 0,-2 3 0,3 1 190,0 1 1,3 0-1,4 4-341,0 1-583,0-1 1,0-4 0,0-2-1076,0-2 0,0-1 0,0-4 0,0-1-1507,0 0 0,-2-6 2414,-3-3 0,4 3 0,-6-1 0</inkml:trace>
  <inkml:trace contextRef="#ctx0" brushRef="#br1">1365 3639 7834,'0'-7'2224,"0"0"0,5 14-2080,0 2 0,6 4 1,0 1-495,6 0 1,5-4 0,7-3 0,-1 1 0,1-1-2763,-1-1 3112,1-1 0,5-5 0,3 0 0</inkml:trace>
  <inkml:trace contextRef="#ctx0" brushRef="#br1">1849 3526 7838,'-2'-10'3001,"-3"1"-2207,-2 6 1,-12-4 0,0 9-1,1 4 384,2 8 0,4 2 1,2 8-1,4 1 1,1 0 153,1-1 1,0-2-1486,9-3 1,-2-5-1,7 2 1,1-6 0,1-4-710,3-3 0,0-4 785,4-9-389,-9 1 1,9-18 0,-10 5-1,2-2-730,-1 0 0,1 2 0,-6-3 732,-2 1 1,-2 7 1400,-1-2-157,0 9 1,0 6 0,0 8 0,0 7-123,0 7 1,2-1 0,1 7-403,2 1 1,6 2 0,-3 3 0,1 2 0,1 2 36,1 3 1,-3-4-1,0 5 1,0 0-1,-2 0 131,0-1 1,-1-5-307,-5 1 1,0 2 0,-2-2 0,-2-1 0,-6-2-30,-3-2 1,-1-6-583,0-3 1,-5-3 0,-1-3-1,-1-4 1,-1-4-336,0-4 1,4-1-144,-1 0 1,-1 0-1,1-1 1,2-4-5378,1-4 6348,8-10 0,2-3 0,6-7 0</inkml:trace>
  <inkml:trace contextRef="#ctx0" brushRef="#br1">2133 3568 7838,'8'-6'2778,"-2"4"1,-7-4-1704,-4 6 0,2 0-436,-7 0 0,2 6 0,-1 5 0,3 5 0,1 5-199,0 1 0,0 0 1,5 3-1,0-3 1,0 1-847,0-1 0,7-5-241,2 2 0,-1-5 0,3-3 0,3-3 0,4-2-1908,-1-2 0,4-9 1859,-2-5 0,4-4 0,-4-5 1,0-4 227,2-4 1,-5-2 0,3 1-1,-4-2 1,-2 0 361,-4 1 1,3-5 0,-8 8 1107,-1 1 0,-1 6 0,-2 0 1307,0 3 0,-2 8-1063,-2 4 0,2 4 1,-3 4-728,4 6 0,1 9 1,0 3-1,0 2 1,0-2 105,0-2 1,6 4-745,4-5 1,-3-2-1,3-7 1,1-4-1,2-1-456,1 0 0,-5-7 0,1-9 0,1-6-528,2-7 1,-1-9-1,-1-4 454,-1 1 0,-6-5 0,4 5 0,-1-2 403,-4 0 1,-2 5-1,-1-4 1,0 4-1,0 6 582,0 7 488,-6 4 0,3 3 1,-7 7-1,1 9 598,1 10 0,2 11 1,6 1-1003,0 6 1,0-1 0,0 5 0,1-2 0,4 2 305,5 1-920,2-4 0,2 1 0,1-7 1,-1-4-1,0-2 0,0-2 162,1-3 1,-1-2-4147,0-4 1,5-2 4177,0-7 0,0 0 0,-5 0 0</inkml:trace>
  <inkml:trace contextRef="#ctx0" brushRef="#br1">2958 3085 7838,'-8'6'2451,"-5"4"-1581,4 9 1,1 3 0,-2 6 0,1 2 0,1 2 2814,3 1-3296,4 7 0,1-6 0,0 6 0,1-4-276,4-1 0,3-4 0,6-7 0,0-3-1588,1-1 1,3-9 0,3 2 700,1-5 1,0-3 0,4-7 0,-3-3-3216,2-4 3989,-4-4 0,6-7 0,-5-3 0</inkml:trace>
  <inkml:trace contextRef="#ctx0" brushRef="#br1">3342 3128 7838,'-7'-15'527,"1"1"1918,-4 0-1003,-2 0-1246,10 6 0,-2 8 1,7 9-1,3 4 310,2 1 0,-5 0 0,2 1 0,-4-1 2,-1 0 0,0 2 0,0 1-70,0 2 0,0 0 1,0-3-1,0 1 208,0 2 0,-1 0-398,-4-5 0,3 1 0,-2-1 1,2 0-1,2 0 357,0 1 0,0-6-510,0 0 0,6-5 1,4-1-1,3-6-690,1-7 0,0-4 113,0-5 0,-1 2 0,-2-7 0,-2-1 0,1-2-201,-2-2 0,-2 1 1,-6-1-1,0 1 535,0 0 1,0 5 0,0 5 0,0 2 0,0 2 1067,0-1-378,0 7 1,0 5 0,0 11 177,0 6 0,0 5 1,0 0-1,0 5 27,0 3 1,6 1 0,2 1-873,0-1 0,5-1 0,-4-2 0,4-3-1095,1-1 1,5-2 0,0-5-1,-1-1-37,-3-4 0,4 2 0,0-6 0,-1-2 1257,-3-1 0,0-2 0,-1 0 0</inkml:trace>
  <inkml:trace contextRef="#ctx0" brushRef="#br1">3868 3128 7838,'0'14'654,"0"-5"0,0 1 0,-2 1 1341,-3 1 0,4 3 0,-6-1 0,3 0-1128,-1 0 1,0 2 0,5 2 0,0 0-1043,0 0 1,0-7-3595,0-2-737,0 1 4506,0-2 0,0-2 0,0-6 0</inkml:trace>
  <inkml:trace contextRef="#ctx0" brushRef="#br1">3925 2801 7838,'0'-15'2627,"1"3"-1662,4 2 724,-4-2 0,10 12 0,-4 0 0,1 9-586,3 9 0,-3 10 0,0 10 1,-1 3-1,0 3-715,-1 4 1,4-6-1,-6 2 1,1-4-1,0-4-135,0-4 0,4-1-399,-4-12 1,1-1 0,-3-7 0,4-3-402,0-2 1,-2-3 0,3-9 0,0-7 0,0-6 54,3-3 0,2 3 0,1-3 81,0 2 0,-1 1 0,-2 4 495,-2 1 0,1 6 847,4 4 1,-6 5-1,-3 7 1,-4 6 699,-1 2 0,-1 5-1638,-4-2 1,-2 1-1,-4-3 1,2 1-1,-2-4-1139,-2-3 1,-1-6 0,0 3-1178,0-2 1,-1-1-3685,1-5 6007,6 0 0,2-7 0,6 0 0</inkml:trace>
  <inkml:trace contextRef="#ctx0" brushRef="#br1">4678 3128 8430,'-14'0'2740,"0"0"-777,-1 0 1,6 0 0,-1 1-1637,-1 4 1,5-2-1,1 7 1,4 1-1,-1 3-1527,-3 5 1,4-3-1,-4 3 1200,4-4 0,7 0 0,2-1 0</inkml:trace>
  <inkml:trace contextRef="#ctx0" brushRef="#br1">4920 2886 7748,'0'-8'0,"-7"2"6527,6 6-4894,-5 0 0,4 1 1,-1 4-661,-2 5 1,-1 8-1,3 6 1,-4 3-910,-1 1 1,4 6 0,-6-1 0,1 0-379,1 2 0,-5-5 1,5 1-1,-1-5 1,1-7-1992,2-4 1,-6-2 0,3-4 1350,-4-4 0,4-5 1,1-6-1,0-7 1,0-7-812,-3-7 1,3 2 1804,-1-9 1,6 4 0,-2 4 0,3 0 1094,2 3 0,-4 5 1,-1-1-1,3 5-295,5 5 0,1 2 0,5 7 0,2 0 213,2 0 1,1 11 0,0 4-1155,0 0 1,5 1 0,0 0-1,0 0-3536,2-2 3637,-5 3 0,10-9 0,-3 6 0</inkml:trace>
  <inkml:trace contextRef="#ctx0" brushRef="#br1">5233 2985 12169,'-8'7'2385,"-3"-4"1,4 6-1346,-1 2 1,4 4 0,-4 2 0,1 4-836,4 1 0,-3-3 0,1 3 1,2 0-1,1-2-2537,2 1 1,0-2 949,0-5 0,2-6 0,3-3-2175,4-4 3557,-2-7 0,12-8 0,-4-8 0</inkml:trace>
  <inkml:trace contextRef="#ctx0" brushRef="#br1">5332 2943 7748,'0'-8'0,"0"2"0,0 17 3065,0 3 1,2 3-1252,2-3 0,4 1 0,7-3 0,-1-1 0,0-3-1696,0-1 1,0-3 0,1-4 0,-1-1-216,0-4 1,5-4 0,0-9-1530,-2-1 0,-6-5 0,-3 6 0,0-1 0,-1 0 951,-1 0 0,3 0 0,-4 5 1,-2-1 1623,-1 1-635,-2 6 0,1 3 0,3 12 0,0 5 936,-1 6 1,5 7-700,2-1 1,-2 4 0,1 4 0,1 3 197,-2 1 1,4 2 0,-2 4 17,2 1 0,-2 4 0,-2 1 0,0-1 16,-1 2 1,-2-5 0,3 4 0,-2-4-534,-2-1 0,-3-2 0,-1-3 0,0-4-250,0 1 0,0-10 0,-1 2 0,-4-5 0,2-4 0,-7-7 0,-1-3-1029,-1-2 1,-3-1 0,0-5 0,-3-2-3696,-1-3 0,-6-9 4724,1-9 0,-3-11 0,-1-2 0</inkml:trace>
  <inkml:trace contextRef="#ctx0" brushRef="#br1">5858 2587 7767,'14'0'5366,"1"0"-4149,-1 0 1,0 7 0,-1 4 0,-2 6 0,-2 7 205,2 3 0,0 3 0,0 3 0,-1 5-1445,1 3 1,-5 0 0,-1 0 0,-3 0-689,-2 3 1,-7 2 0,-2-3 0,-5 1-2467,-5 3 0,-4-7 3176,-5 3 0,0 2 0,-1 6 0</inkml:trace>
  <inkml:trace contextRef="#ctx0" brushRef="#br1">3342 3213 7808,'-8'-2'634,"3"-2"-113,3-6 0,2 2 1,2 0-1,1 0 0,3 2 1,2-2-1,3 2-78,2 0 0,-3 1 0,-1 3 0,2-1 0,2-2-801,1 2 0,-5 2 1,1 1-1,1 0-471,2 0 1,-4-2 828,1-3 0,-1-3 0,5-6 0</inkml:trace>
  <inkml:trace contextRef="#ctx0" brushRef="#br1">4635 3739 7828,'-7'1'407,"3"3"1,9-1 0,9-5-177,8-6 1,5-1-1,2-4 1,1-3-1,3 1 1,5-1-341,3 2 1,2-1 0,-1 1 0,1 2 0,-2 0-83,-3 3 1,3 6 0,-5-2 0,1 4 233,-4 1 1,-3 0-1,-2 0 1,2 0 112,3 0 0,-3 1 0,4 2 0,-4 2 1,0-2 149,3-1 1,-2-2-231,7 0 0,-5 0 0,4-2 0,-1-3 1,0-4-32,4-4 0,-5 4 1,-2-1-1,-3-1-27,-2-1 0,6-3 0,-1 3-108,-2 2 1,-5-2-1,-3 2 1,3-2-241,0-3 1,-2 6-1,-2-2-1497,-1-5 1827,-2 2 0,-5-7 0,0 7 0</inkml:trace>
  <inkml:trace contextRef="#ctx0" brushRef="#br1">157 4194 7821,'-29'6'1,"10"-4"0,12 2 1,14-4 563,14-4 1,6 1 0,1-7 0,2-1 0,2-2-149,1-1 0,5 0 0,-3 0 1,-1 0-272,1-1 1,-2 1-1,-4 0 1,-1 0 0,1 1 98,-1 4 1,-1-2 0,-2 6 0,-3 2-246,-1 1 0,-2-4 0,-5-2 0</inkml:trace>
  <inkml:trace contextRef="#ctx0" brushRef="#br1">569 3924 7821,'-12'9'646,"2"1"1,5-6 0,10 6-128,5 1 0,2-3 0,2 0 0,1 0-125,-1 0 1,-3-4-1,1 4-252,4-1 0,2-1 0,-4-3 1,0 3-1,0 1-24,1-1 1,-6 3-165,0-4 0,-5 6 0,0-1 1,-2 4-154,-2 5 1,-2-2 0,-2 7 0,-6 1-1,-2 2-131,-3 1 1,-4 3 0,0 0-1731,2 2 2060,1 0 0,-4-4 0,-2-1 0</inkml:trace>
  <inkml:trace contextRef="#ctx0" brushRef="#br1">4792 3455 7965,'-10'0'-62,"1"0"381,-2 0 1,3 0 381,-2 0-744,7 0 0,-3-2 67,6-3 0,-5-3 0,0-6 0,2 0-8,2 0 1,-4-2-1,-1-1 1,-2-4 0,-3-1-156,-2-3 0,4-1 110,-1 3 0,-4-6 0,-5 2 1,2-4 13,1-1 0,2 4 0,-1 2 0,1 3 0,0-1-20,0 2 0,1-3 48,4 6 0,1 1 1,5 7-1,-2 2 48,2-2 0,1-2-114,2-1 1,0 0 4,0 0 0,5 4 0,1 1 184,2-3-8,-5 6 1,8-6 446,-6 2-465,6 4 1,-8-1 0,7 6 0,2-4 140,6-4 0,-1 1 0,5-2-86,-1-1 0,4-1 0,0-3-106,7 1 1,-1 0 0,7 0-1,2-1 1,-1 1-93,-1 0 0,8 0 44,-3 0 1,3 1 0,-4 2 0,-1 3-184,-3 2 0,3-4 1,-3 5-1,3 1 1,0-1-100,-3 0 1,2-1 0,-6 3 0,1-2 42,0 2 1,3-3 187,-5 1 0,0-5 1,-4 6-1,-1-1 1,1 0-85,-1 0 0,0-1 0,-1 3 0,-1-2 202,-3 2 1,-1 1 0,4 2 0,-3 0 4,3 0 1,-4 0-76,1 0 1,-5 0-1,2 2 1,-1 1 0,0 3-13,-1 2 1,-3-4 0,-2 2-1,-2-1 122,-1-1 0,-1 6 1,4-4-1,-2 0 20,-2 1 0,-4 4 10,4-2 1,-5-1-1,2 2 1,-1 2 100,-1 6 1,3-1-1,-4 7 1,2 1-38,-2 2 1,-2 8 0,1 3 0,1 3 0,2 3-37,-2 3 1,3 5 0,1 7-129,1-2 1,-4 1 0,4-9-1,0 0-237,0 0 1,1-3 0,4-8 0,-2-5-247,-1-3 1,-2-8 0,3-3-1,-2-5-1564,2-4 1999,-5 2 0,7-10 0,-5 4 0</inkml:trace>
  <inkml:trace contextRef="#ctx0" brushRef="#br1">4052 3895 8027,'0'-9'-349,"2"1"1,1 0 606,2 0 1871,0 5-1729,-5-3 0,-2 12 1,-1 3-1,-2 4-59,2 1 1,-3 5 0,1 2-202,2 1 1,-3 2 0,-1 4 43,-1 0 0,5 1 0,-3-1 1,1 1-1,-1-2 60,-2-4 0,5-1 1,-2-4-1,2-1 204,-2-4-448,4 1 0,-12-6 0,5 6 0</inkml:trace>
  <inkml:trace contextRef="#ctx0" brushRef="#br1">3882 3952 8100,'-10'0'0,"3"2"274,0 2 0,4 6 0,8 7 1,4 2 468,4-1 0,3 2 0,3 1-604,4 1 0,4-5 0,2 2 0,-1-3 120,0-2 0,-1 0 1,-1 1-728,-3-1 1,1-6 0,4-4-365,1-2 1,-7 3 831,-3 0 0,3-1 0,0-4 0</inkml:trace>
  <inkml:trace contextRef="#ctx0" brushRef="#br1">4380 4080 9888,'14'0'-509,"0"0"415,0 0 1,2 0 0,1 0-1,2 0-1146,-1 0 1240,-3-6 0,6-2 0,1-6 0</inkml:trace>
  <inkml:trace contextRef="#ctx0" brushRef="#br1">4436 4222 8593,'-20'14'1480,"4"-1"-1378,-3-3 0,11 1 0,10-7-216,10 0 0,4-3 0,8-1 0,1 0 1,4 0-878,4 0 0,-3-6 991,3-4 0,3-2 0,1-3 0</inkml:trace>
  <inkml:trace contextRef="#ctx0" brushRef="#br1">4820 4109 8023,'0'9'1712,"0"1"-1209,0 1 0,0 1 0,2 1-129,3-4 1,2 2-1,8-6 1,-1-2-127,0-1 1,2-4 0,1-1 0,2-3-619,-1-2 1,-3-2 0,0-4 0,-3 0-922,-2 0 1046,2 0 0,-10-1 0,1 1-84,-6 0 0,-5 4 0,-6 3 127,0 0 0,-1 2 0,1 7 0,0 1-57,0 2 0,0 6 1,-1-2-237,1 4 1,5-3 494,-1-1 0,1 1 0,-6 4 0</inkml:trace>
  <inkml:trace contextRef="#ctx0" brushRef="#br1">4820 4080 8283,'7'-14'308,"2"0"1,2-1 0,0 1-1,-3 0-421,-2 0 1,4 4 15,-5 1 0,-1 7 196,-4 2 0,0 11 0,0 8 1,0-1 124,0-3 1,0 0 0,0-1-222,0 0 0,2-6 0,3-5-85,4-6 1,-1-5 0,0-6 0,0 0 0,-2-1-358,0 1 378,-1 6 0,0 4 99,0 8 1,-1 4 0,-4 8-1,0 1 1,0 4 22,0 1 1,0-5 0,0 2-74,0-3 1,0-6 0,2-2-40,3-2 1,3-1 50,6-5 0,6-13 0,3-3 0</inkml:trace>
  <inkml:trace contextRef="#ctx0" brushRef="#br1">5702 4123 7990,'-7'8'252,"0"4"0,-3-4 0,1 6 0,-1 1-16,2-1 0,-4 0 1,2 2-1,-3 1 1,-1 2-373,0-1 1,0-3 135,0 0 0,-1-14 0,1-2 0</inkml:trace>
  <inkml:trace contextRef="#ctx0" brushRef="#br1">6114 3838 7963,'-14'15'964,"0"-1"1,4 5 0,2 0-229,2-2 1,1 4 0,5-2 379,0-2 0,0-1-1273,0-2 0,7-1 1,2-4-1,4-4 1,1-5-655,0-5 0,0-3 1,1-8-109,-1-3 0,5 4 0,0-6 513,-2 1 1,-3 4-1,-3-2 1,-1 6-1,-1 2 13,-1-1 1,5 5 1410,-4 1-416,-2 4 0,0 2 0,-3 4-24,0 4 1,1 6 0,-3 2-187,2 2 1,0 6 0,3-1 0,1 3 0,-1 1 95,-1 1 1,0-1 0,-2 2-240,0 3 1,1-3 0,-5 5 0,0-2 0,0 0-25,0-1 0,-5-4-285,1-4 1,-8 1 0,3-6 0,-4-3 0,-1-5-610,0-6 0,0-3 0,-1-2-962,1 0 1,0-7 1630,0-2 0,-7-17 0,-1-4 0</inkml:trace>
  <inkml:trace contextRef="#ctx0" brushRef="#br1">6626 3739 7843,'6'9'736,"4"1"0,-1-5-631,5 4 1,-7-1-1,7 3-642,-1-1 0,-2-1 0,0 5 537,-2 0 0,-6 1 0,4-1 0</inkml:trace>
  <inkml:trace contextRef="#ctx0" brushRef="#br1">6725 3853 7843,'0'14'0,"0"-5"1553,0 1 1,5-5-1,1 2-1068,2 0 0,2 2 1,4-4-1,0-2-445,1-1 1,3-1 0,3 2-1,0 2-40,-1-2 0,5-1 0,-3-2 0</inkml:trace>
  <inkml:trace contextRef="#ctx0" brushRef="#br1">3725 3739 8046,'-14'0'174,"0"0"1,0 1 0,1 6 0,2 7 13,2 8 0,4 7 1,-3 2-1,2 4 0,3 1 1,1 4-172,2 1 1,2 1 0,2 0 0,7-3-761,7-1 0,4-6 743,6 1 0,13-3 0,4-2 0</inkml:trace>
  <inkml:trace contextRef="#ctx0" brushRef="#br1">7223 3341 7970,'-14'0'0,"0"0"360,6 0 0,1 1 0,9 4-26,3 5-259,3 2 1,12 9 0,4 4 0,3 7-1,1 6 149,1 3 1,-1 6 0,0 2 0,-1 2-1,-3 2-21,-5 3 0,-8 5 0,-3 2 0,-2 2-261,-3 3 1,-6-5 0,-3-1 0,-4-4-489,-5-1 1,-1-5 0,-8-3-1,-1-3 546,-2-5 0,-1-8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17517 1265 7960,'-15'0'0,"1"0"442,0 0 0,8 0 0,6 0 1,9 0 133,9 0 1,-1 0 0,7 0-1,1 0 1,2 2 0,1 1-216,1 2 1,-2 1 0,-4-1-1,-4 3 1,-3 1 0,-2 1-108,0 1 0,-6 3 0,-3 3 0,-3 4 0,-2 1 0,-2 3-143,-3 2 1,2 3-1,-8 2 1,-3 2-203,-4 3 0,0-1 0,2 2 0,-2-5-384,-1-3 0,-1-1 0,2-3 1,0 0 264,0-3 1,1-10 0,-1 1 0,-1-1 66,2 0 1,1-6 0,2-2 711,0-3 0,4-2-282,1 0 1,7 0 0,2-2-81,8-3 1,6 2 0,5-5 0,3 1-52,1-1 0,3 3 0,-2-3 0,3 0-773,1 0 0,-4 5 0,-2-3 0,0 1-501,0 0 0,-3-1 1,5 3-1,0-2 1118,-2 2 0,5-5 0,-5 0 0</inkml:trace>
  <inkml:trace contextRef="#ctx0" brushRef="#br0">18555 1279 7925,'-10'0'1756,"1"0"1,5 7-1420,0 2 1,1-1-1,-1 3 1,0 3 74,1 4 0,-1 7 0,1-1 1,-3 3-1,0 1 0,-2 1-136,0-1 1,3 0 0,-4-1 0,-3-1-376,0-3 0,2-1 1,1 4-1,-2-4-789,-2-2 0,-1-1 0,1-5 0,2-1-955,2-3 0,4-4 1843,-4-6 0,-7 0 0,-6 0 0</inkml:trace>
  <inkml:trace contextRef="#ctx0" brushRef="#br0">18270 1407 7925,'0'-14'3965,"-6"6"-3371,4 8 0,2 10-100,10 9 0,4-2 1,5 7-1,5 0-336,3-2 0,1 4 0,0-3 0,2 0-1102,4 1 0,-4-7 1,3 2-1,-3-4-2535,-2-6 3479,7 4 0,-5-5 0,5 6 0</inkml:trace>
  <inkml:trace contextRef="#ctx0" brushRef="#br0">19081 1279 7925,'-10'-4'909,"1"-1"0,6-1 1,-1 3-1,8-2 1,5 2-1,5 1 497,5 2 1,-1 6 0,5 4 0,1 2-1037,-2 3 0,3 5 1,-4 4-1,-2 4 1,-2 4-444,-4 1 1,-8 2 0,-1-2-1,-4 5 1,-4 3-176,-6 2 1,-4-7 0,-3-3 0,-4-3 75,-1-1 0,-2-3 0,-4-2 0,1-5 366,3-3 1,-1-8 0,4-2 0,1-1 858,-1 0 0,7-1-346,5-4 1,9 0-788,4 0 1,11 0 0,13-1 0,2-2-438,3-2 0,2-5 0,4 6 0,-1-1-792,2-1 1,-1 4 0,1-3 0,-4 4-2598,-1 1 3906,-2 0 0,-4-7 0,-1-1 0</inkml:trace>
  <inkml:trace contextRef="#ctx0" brushRef="#br0">19863 1606 7798,'-21'-7'0,"12"-1"754,-1 3 0,9 3 0,5-4 0,7 1 0,7 1 658,5 0 1,11 3-1,4 1 1,4 0-1012,6 0 0,-3 0 0,6 0 0,-1 0 0,-2 0 0,-2 0-948,-5 0 0,-8 5 0,0-1 0,-4-1-1650,-6-1 0,3 3 2197,-8 0 0,1-1 0,-4-4 0</inkml:trace>
  <inkml:trace contextRef="#ctx0" brushRef="#br0">20289 1294 7798,'-20'0'0,"4"0"1443,-3 0 0,8 6 1,3 3-1,0 6 0,2 4 54,-1 4 1,3 6 0,4 4 0,1 5-713,4 3 0,-2 6 1,7 2-832,1 2 0,-3-4 1,-1 4-1308,0-2 0,4-3 1,-2-7-1,2-3 1353,-1-1 0,2-2 0,-4-4 0</inkml:trace>
  <inkml:trace contextRef="#ctx0" brushRef="#br0">21242 1279 7853,'-10'-12'1149,"2"1"0,4 3 1,4 0 719,3 0 0,9 5 0,1-2-1247,4 4 1,2 7-1,-4 3 1,-1 4-1,0 3 1,0 1-516,0 2 1,-6 6-1,-3-1 1,-3 3-612,-2 1 1,-8-1 0,-5-1 0,-6-3 212,-3 3 1,-2 0 0,-4 3 0,0-2 146,-1-4 1,7-2-1,5-5 1,4-1 412,3 0 1,7 2 0,0-7 0,6 2-10,7 2 0,7 1 0,4-1 0,1 0 47,3 0 1,-4-1-1,-1-2 1,-1-2 258,0 2 1,-5 2 0,-6 1 0,-1 1 122,-4-1 1,-2 0 0,-2 0 0,-4 0 29,-5 1 1,-2-1 0,-2 0-556,-1 0 0,-4 1 0,0-3 0,1-1-728,-3-1 0,5-7 1,-3 2-1,3-4-1786,2-1 0,5 0 864,-1 0 1,7-1 0,-2-4 0,5-5 1485,5-2 0,9-15 0,8-3 0</inkml:trace>
  <inkml:trace contextRef="#ctx0" brushRef="#br0">22010 1407 9141,'-8'7'3201,"1"2"-2466,1 4 1,-2 3 0,-6 3 0,0 4 0,-1 4 1547,1 2 1,-2 4-1,-1 2 1,-2-1-1801,2 1 0,4 3 0,2-5 1,-2-1-1021,2-2 0,2-8 1,-2-3-1,1-3 34,-1-2 1,3-5-1,-1-1 503,-2-2 0,-2-7 0,-1-7 0</inkml:trace>
  <inkml:trace contextRef="#ctx0" brushRef="#br0">21739 1507 11195,'-8'6'2272,"4"4"-1464,2 2 1,8 4 0,4 2 0,4 2 0,5 1-801,5-1 1,7 4 0,3-5 0,-3 0-1169,-1 1 0,3-9 1,1 4 1159,-3-3 0,-1 1 0,-1 1 0</inkml:trace>
  <inkml:trace contextRef="#ctx0" brushRef="#br0">22564 1393 7820,'-22'10'1403,"3"-1"503,3 2 1,2 3-1,0 5 1,-2 5-1,-1 5-557,-2 4 0,0 3 0,4 8 0,3 2 0,2 0-558,6-5 1,2 0 0,4-8-863,2-1 0,6-9 1,7-4-1,4-3-1242,1-2 0,0-6 1,3-3-506,-1-3 0,0-6 1,4-3-1,-1-9-1274,-3-5 0,1-2 3092,-6-6 0,6 1 0,-3-1 0</inkml:trace>
  <inkml:trace contextRef="#ctx0" brushRef="#br0">22806 1578 7820,'6'-14'2327,"3"1"-1676,4 4 0,1 2 1,1 7-1,0 0-22,4 0 0,2 0 0,4 2 1,-1 1-835,1 2 1,2 0-1,1-4 1,-1 2 204,-3 2 0,3 0 0,-5-5 0</inkml:trace>
  <inkml:trace contextRef="#ctx0" brushRef="#br0">23360 1379 7820,'0'14'4387,"0"0"-3219,0 1 1,2 0 0,3 3 0,2 2-964,1 2 0,3 1 0,-4 2 1,-1-3-1,2 0-1031,0 0 1,-3-4 0,2 1-1521,0-4 2346,4 0 0,3-1 0,8 0 0</inkml:trace>
  <inkml:trace contextRef="#ctx0" brushRef="#br0">23716 1308 7776,'9'0'2409,"1"0"1,-1 1-1162,-1 4 0,5 3 0,-4 8 0,4 1-450,1 2 1,-1 8 0,-2 0 0,-2 5-361,2-1 0,-3 4 0,0 0 0,-2 1-159,-3 3 1,-1-2-1,-2 1 1,0 0-616,0-2 0,0 3 0,-2-5 0,-2-1-951,-6 2 1,2-7 0,-1 0-1,-1-5-16,2-3 1,-3-9 0,5 2 1302,-2-5 0,-1 3 0,-5-3 0</inkml:trace>
  <inkml:trace contextRef="#ctx0" brushRef="#br0">24199 1550 7708,'8'-15'1311,"5"1"0,-2 0 1,4 0-346,4 0 0,7 4 0,-4 2 0,1 0-645,1 0 1,0 5-1,3-2 1,-2 4-1,-3 1 1130,-1 0 1,2 0 0,-4 1-1452,-1 4 0,-9 3 0,-3 6 0</inkml:trace>
  <inkml:trace contextRef="#ctx0" brushRef="#br0">24313 1621 7733,'-21'0'8123,"12"0"-7497,2 0 0,15 0 0,8 0-136,3 0 1,3 0-1,7 0 1,-1 1-1242,1 4 1,4-2-1,1 7 1,1-1-2514,0-1 1,0 5 3263,-2-4 0,-3-3 0,5 1 0</inkml:trace>
  <inkml:trace contextRef="#ctx0" brushRef="#br0">25137 1308 7729,'0'-14'5814,"0"-1"-4233,0 8 0,0 2 0,2 11-498,3 8 0,-4 2 1,6 8-1,-3 3-1061,1 4 0,0 6 0,-5 5 1,0 1-580,0 0 1,0-1-1,0 1 1,0 0-711,0-1 0,0 6 0,0-3 0,0-2 1267,0-3 0,-6-3 0,-2 6 0</inkml:trace>
  <inkml:trace contextRef="#ctx0" brushRef="#br0">17702 2715 7891,'-12'-8'345,"-2"4"0,-3 2 0,3 2 0,-1 0 0,3 2 209,2 2 0,-2 4 0,4 8 0,-2 3 0,2 5-69,2 3 1,1 3 0,5 3 0,0 5-288,0 3 0,7-2 0,2 2 0,4 4 0,3-1 0,1-2 46,2-4 0,0 3 0,-5-3 0,0 2-49,1-2 1,-3 1 0,-1-6 0,-3 1-9,-2 0 1,-1-4-1,-5 4 1,0-6 247,0-4 0,0 3 0,-1-5 0,-4 1-99,-5 1 0,-2-7 1,-2 2-1,-1-3-391,1-2 1,-5-4 0,0-2 0,0-2-154,-1-3 0,2-1 1,-4-4-1,2-4-582,2-8 0,-2-2 0,1-8 0,0-3-1659,-2-4 1,10 1 0,-1-5 2448,4 0 0,3 5 0,5-5 0</inkml:trace>
  <inkml:trace contextRef="#ctx0" brushRef="#br0">17488 3241 7891,'8'-28'0,"5"1"409,-4 3 1,2 4-1,0 6 1,-1-1 29,1 1 1,6 5 0,4 1-1,1 0-328,3 0 1,2 3 0,3-4 0,3-1-134,5 2 1,3-3 21,2 7 0,6-7 0,1 3 0</inkml:trace>
  <inkml:trace contextRef="#ctx0" brushRef="#br0">18498 2971 7941,'-14'2'0,"-1"1"1586,1 2 0,0 4 0,1-2 1,2 0-23,2 4 0,-1-3 0,-4 2 0,1 1-590,4 2 0,-2 5 0,4 3-674,0 1 0,3 2 1,-2 4-276,0 1 1,3-1 0,-5 2-1,1 2-288,4 1 1,-3 0 0,0-4 0,-1-1-1332,1 0 1,-4-6 0,4-3 0,-2-3-960,-3-2 0,3-1 2553,-1-3 0,-1-4 0,-4-6 0</inkml:trace>
  <inkml:trace contextRef="#ctx0" brushRef="#br0">18171 3156 11608,'14'21'1194,"-3"-6"1,2 6-686,2-1 0,8 1 1,-3 3-1,2-4 1,3-1-602,2 0 1,2 0-1,1-5 1,1 1-761,3-1 0,-3 0 0,-6-1 1,-2-4 851,-3-4 0,5 3 0,-3 0 0</inkml:trace>
  <inkml:trace contextRef="#ctx0" brushRef="#br0">18754 3071 7906,'14'-14'1155,"-5"-1"0,2 3-617,5 2 1,-2-1 0,5 6-1,-1 2 1,-1 3 529,2 5 1,5 3-1,-5 8 1,-3 3-353,-5 4 0,0 9 0,-7 3 0,0-1-327,-3 1 1,-2 3 0,-4-3 0,-5 0-377,-2-1 0,-3 4 0,1-5-77,0-1 0,5-8 1,-1-5-17,-1-4 0,-2 0-1200,-1-1 904,6-6 1,10-3 0,10-10 0,7-5 30,4-2 1,2 2-1,6 1 1,4-2-283,2-2 0,0-1 0,5 0 1,-3-1-572,-1 1 1,-2 2 0,4 0 1197,-2 3 0,0 0 0,4-6 0</inkml:trace>
  <inkml:trace contextRef="#ctx0" brushRef="#br0">19706 3199 7857,'-8'0'3923,"4"0"-3003,8 0 0,6-2 0,10-1 1,7-2-1,6 2-237,4 1 0,5 1 1,6-2-1,-1-2-737,2 2 0,-5 1 0,4 2 0,-4 0-1120,-1 0 0,-9 0 0,-4 0-2478,-4 0 3652,-9 7 0,4-6 0,-7 5 0</inkml:trace>
  <inkml:trace contextRef="#ctx0" brushRef="#br0">20104 2943 7853,'-6'-8'4714,"-3"3"-4010,2 4 1,-4 2-1,6 4 1,1 6 355,-3 6 0,6 5 1,-4 8-1,3 4-444,2 4 1,7-2-1,2 2 1,4 3-938,1 5 1,0-2 0,1 3 0,-1-2-1555,0-3 0,0 1 0,-1-1 1875,-4 1 0,4-7 0,-5-1 0</inkml:trace>
  <inkml:trace contextRef="#ctx0" brushRef="#br0">21057 2786 7857,'-14'-9'215,"1"-1"1,2 1 0,3 0 0,0 1 1164,0 1 0,7 3 0,1 4 0,8 0-726,4 0 0,7 6 0,2 3 0,-1 6 1,1 2-576,-4 2 0,-1 6 0,-2-1 0,-1 1-320,-4-1 1,2 1 0,-6-4 0,-2-1-303,-1 1 1,-4 2-1,-2-4 1,-6-1 23,-3-2 1,-1-2-1,-2 0 1,-1-1 379,-2-4 0,-1 2 1,2-5 753,-1 2 1,0-4-253,5 0 0,6-1 0,5 1 0,6 2-51,7 2 1,4-3 0,3 4 0,2 2-31,-1 2 1,2 1-1,-1 0 1,-2 0-21,-1 1 1,2-1-1,-3 0-45,-2 0 0,-3 2 0,-1 1 0,-4 2 90,-4-1 1,-2-2 0,-4-1-1,-4 3 177,-4 1 0,-6 4 0,-2-4-359,-1-1 0,-1-3 0,-6 0 0,1-1-254,-1 0 0,6-1 0,0-4 1,1-2-1672,0-1 1,5-5-2881,-2 4 4680,9-3 0,17-9 0,9 0 0</inkml:trace>
  <inkml:trace contextRef="#ctx0" brushRef="#br0">21924 2971 7872,'-14'0'6364,"0"0"-5962,0 0 0,4 7 0,1 4 460,-2 6 1,3 0-1,0 7 1,0 1-1,2 2-315,-1 2 1,-4-1-1,2 2 1,-4 2-1290,-1 1 0,0 5 0,-1-5-566,1-2 1,-2 0 0,-1-3-1233,-2 0 1,-5-1 2539,5-3 0,-6-4 0,3-5 0</inkml:trace>
  <inkml:trace contextRef="#ctx0" brushRef="#br0">21526 3156 7872,'10'-8'1503,"-1"3"-862,2 4 1,-3 2-1,1 4 1,3 6-24,0 7 1,7-3 0,2 6 0,2-1-585,7 4 1,5-3 0,8-2 0,-1-2 0,1-1-35,0-2 0,-1 10 0,1-8 0</inkml:trace>
  <inkml:trace contextRef="#ctx0" brushRef="#br0">22777 2858 7862,'-14'-8'119,"-5"1"0,0 7 1,2 0-1,1 3 1,0 5 788,-3 7 0,-1 10 0,-6 3 0,4 9-284,2 4 1,1 6 0,5 0-1,1-1 1,2-2-108,1-1 1,7-2-1,-2-1 1,4-6 0,2-2-482,4-5 0,8-8 0,7 0 0,3-5-1052,2-5 0,3-2 1,4-7-1,1-2 1016,-1-3 0,4-2 0,0-8 0</inkml:trace>
  <inkml:trace contextRef="#ctx0" brushRef="#br0">22948 3142 7862,'0'-14'1739,"0"-1"-685,0 1 1,5 0 0,1 0 0,2 0-191,3-1 0,6 7 1,2 4-1,0 2-606,2 2 0,1 0 1,5 0-1,-2 2-544,-1 2 1,-5 3 0,3 4-1,-2-2 1,-2 1-2313,-3-2 1,-5 4 2597,-1-2 0,-5 2 0,2 3 0</inkml:trace>
  <inkml:trace contextRef="#ctx0" brushRef="#br0">23346 2900 7862,'21'-20'387,"-6"4"1,4-3 191,-3 3 1,-2 2 0,0 1-1,1 4-10,-1 4 1,-5 3-1,1 2 1,-1 2-336,-1 3 1,-1 7 0,-7 9 0,0 1-9,0 3 0,-2-3 1,-3 2-1,-4 1 350,-4 2 1,4-3-1,1-2 1,0-1-422,0-4 0,5-6 1,-2-2-275,3 3 1,2 0 0,2 2 0,1 1-81,2-1 0,8 0 0,-1 0 1,6 0 511,-1 1 1,4-1 0,-2 0-1,-1 0-33,3 1 0,-5-1 1,1 0-1,-4 0 1,-5 0 1038,-2 1 0,-1 4 0,-5 0-494,0-2 0,-7-1 1,-4-2-1,-4 2-584,-4 3 1,-2-4 0,2 4 0,-5-4-270,-2-6 1,2 2 0,2-4 0,0-1-1530,0 0 0,3-1 1,-4-5-1,3 0-4696,3 0 6253,1 0 0,2-6 0,-1-2 0</inkml:trace>
  <inkml:trace contextRef="#ctx0" brushRef="#br0">23915 2801 7883,'0'-8'3363,"-5"0"-2096,0 3 1,7 5 0,6 0 0,1 8 35,1 5 1,-6 7 0,4 5-1,0 7-616,0 6 0,-5 0 0,2 3 0,-2 5-238,2 3 1,-4-2 0,4 4-1,-5-1-698,-5 1 1,2-5 0,-5 1-614,2-3 1,-5-1 0,3-2-1,0-2-1533,3-1 0,-1-8 2395,1-1 0,-6-1 0,3-6 0</inkml:trace>
  <inkml:trace contextRef="#ctx0" brushRef="#br0">24327 3128 7793,'21'-15'1768,"-1"6"0,5 1-646,-1 2 0,-5-4 0,3 5 0,0 2 0,-1 2-847,-1 1 0,-1 0 1,-3 0-1,1 1 1,2 4-276,-1 5 0,-2 2 0,-2 2 0</inkml:trace>
  <inkml:trace contextRef="#ctx0" brushRef="#br0">24412 3312 7844,'-33'2'7870,"9"3"-8068,10-4 1,16 6 0,3-7 0,6 0 1430,6 0 0,2 1 0,9 2-413,7 2-692,5 0 0,2 0 0,1 1-3353,0 2 2143,-7 1 0,3 6 1082,-5-1 0,5 0 0,-3 0 0</inkml:trace>
  <inkml:trace contextRef="#ctx0" brushRef="#br0">25336 2929 7710,'-17'-7'0,"1"-1"2325,4 0 0,7 5-179,0 13 0,5 2 1,3 17-1,2 6-1441,-2 4 0,4 5 1,-3 4-1,1 4-1525,1 3 1,-3 2 0,5 1 0,0 2-950,0 2 1,-5 1 0,2-3-1241,-3 2 3009,-2-1 0,0-4 0,0 0 0</inkml:trace>
  <inkml:trace contextRef="#ctx0" brushRef="#br0">20901 4436 8646,'-15'0'699,"6"1"-438,-1 4 0,6 4 0,-6 10 0,-1 7 0,-2 4 427,-1 3 0,-5 6 0,0-1 0,0 3 0,0 0-475,0-3 1,-1 2 0,3-7 0,-2-2 0,1-1 0,2-1-590,2-1 1,5-6 0,-1-3-2576,-1-3 2951,-1-8 0,-3 5 0,1-5 0</inkml:trace>
  <inkml:trace contextRef="#ctx0" brushRef="#br0">20531 4748 7919,'-6'-8'2577,"4"2"-2227,-4 6 1,6 2 0,1 2 0,4 6 79,4 2 1,10 3-1,5-1 1,3-1-332,1-4 1,1 4-1,-1-4 1,2 4-595,3 1 0,-3-5 495,4 1 0,2-1 0,0 6 0</inkml:trace>
  <inkml:trace contextRef="#ctx0" brushRef="#br0">21028 4791 7930,'-7'0'2488,"13"0"0,3 0-2230,10 0 1,2 0-1,-1 2-285,3 2 1,0-1 0,4 5 0,-3 0 26,-5 0 0,3 2 0,0 4 0</inkml:trace>
  <inkml:trace contextRef="#ctx0" brushRef="#br0">21057 4976 7875,'-14'0'1818,"6"0"1,8 0-1384,9 0 0,10 0 0,5 0-439,3 0 0,6-5 0,2 0 0,1 1-1578,4-3 1582,-6 6 0,1-12 0,-7 5 0</inkml:trace>
  <inkml:trace contextRef="#ctx0" brushRef="#br0">21441 4791 8339,'6'-8'542,"-4"-5"0,10 12 0,-2-4 65,2 4 0,3-4 0,-1 0 1,2 3 127,3 6 0,-4-1 1,4 6-1,-3 4-169,-2 4 1,-6 5 0,-3 7 0,-3 1-245,-2 3 0,-2-3 0,-3 3 0,-4-3-178,-4-1 0,-1-6 0,0-1 1,0-3 73,-1-6 1,6 0-1,-1-7 100,-1 2-869,5-5 1,1-1-1,10-9-476,4-1 0,6-1 0,2-5 0,4 1-465,1 4 0,1-4 1,6 3 1491,-1-2 0,7-9 0,1-1 0</inkml:trace>
  <inkml:trace contextRef="#ctx0" brushRef="#br0">22010 4862 7875,'7'0'2127,"4"2"-1264,-6 2 1,0 4 0,-7 6 0,-1 1-405,-2-1 1,-4 0 0,4 2 0,1 1-205,-3 2 0,6 0 0,-4-3 0,3 1-1659,2 2 1,0 0 1403,0-5 0,0 1 0,0-1 0</inkml:trace>
  <inkml:trace contextRef="#ctx0" brushRef="#br0">23033 4748 7828,'-12'15'694,"2"-1"140,5 0 1,2 2-1,0 3 1,-2 3 0,2 1-196,2 1 0,2-2 1,4 4-1,4-4 0,4-2-571,1-2 0,0-7 1,1-3-1,0-2 1,3-3-379,1-1 0,0-4 0,-5-3 1,0-4-76,0-4 0,-4-3 0,-1-1 0,1-4-23,-2-1 0,0 3 1,-5-3-1,1 2 263,0 2 0,-3 3 1,-1 0 1255,0 1 200,0 6 0,0 4-608,0 8 0,5 10 0,0 10-339,-2 3 0,3 3 1,-1 3-1,0 4 14,1-1 0,-3 10 0,5-4 0,-2 3-24,-2-1 1,2-2 0,-1 3 86,-2 2 1,-2-4 0,-1 1-136,0-5 1,0-7 0,0 1 0,-1-4-183,-4-6 1,2-2 0,-7-7 0,-2 0 67,-6 0 1,3-6-1,-6-3-1064,0-3 1,6-4 0,-6-3 0,2-4-1891,0-4 0,0-6 0,5-1 2762,0-2 0,0-8 0,-1-7 0</inkml:trace>
  <inkml:trace contextRef="#ctx0" brushRef="#br0">23360 5047 7828,'21'-14'1845,"2"-1"-1080,4 1 0,-3 6 1,-2 2-1,0 1-438,0 0 0,2 1 0,3 4 0,-2 0-489,-1 0 162,0 0 0,-2 6 0,-2 2 0</inkml:trace>
  <inkml:trace contextRef="#ctx0" brushRef="#br0">23588 5175 7789,'-15'0'5154,"11"0"-5020,15 0 0,6 0 1,7 0-1,1 0-554,2 0 0,6 0 1,2-2 419,1-3 0,-4-2 0,3-8 0</inkml:trace>
  <inkml:trace contextRef="#ctx0" brushRef="#br0">24085 5004 10295,'10'0'4668,"-1"0"-4350,1 0 0,4 0 0,2 0-251,3 0 1,1 0 0,6 0 0,-3 0 0,1 0-853,-2 0 0,5 0 0,-5 0 1,0 0 784,-3 0 0,-3 0 0,-2 0 0</inkml:trace>
  <inkml:trace contextRef="#ctx0" brushRef="#br0">24554 4763 7789,'0'-10'0,"0"1"2248,0 5 1,-1-2-1546,-4 6 0,4 6 1,-3 4-1,6 4-410,3 5 0,4 3 1,-4 7-568,-2-1 1,3 5 0,-1 2 0,-2 1-563,-1 4 0,-2-4 1,0 2 835,0 1 0,0 3 0,0 0 0</inkml:trace>
  <inkml:trace contextRef="#ctx0" brushRef="#br0">20787 6085 8026,'-7'14'135,"-4"0"0,-4 2 0,2 1 0,0 2 0,1 0 786,-3 2 1,6-2 0,0 6 0,-3 2-464,0-2 1,2 0 0,2 4 0,1-1-457,-1 1 1,3-6 0,-3-1 0,0-1 0,0-4 0,-1-1-306,1-2 0,-5-1 0,5-2 0,-1-3-1156,-1-2 0,1-1 0,-5-5 1459,-1 0 0,1-13 0,0-2 0</inkml:trace>
  <inkml:trace contextRef="#ctx0" brushRef="#br0">20460 6284 8012,'8'-8'1444,"4"1"0,-9 9-856,7 3 0,-1 3-149,6 6 0,-1 5 0,2 0 1,3 0-1,3 0-364,0 0 1,5-4 0,-4-3 0,4 0-1185,2-1 1,-1-6-1,-1 1 1109,-3 1 0,-4-6 0,-6 5 0</inkml:trace>
  <inkml:trace contextRef="#ctx0" brushRef="#br0">20901 6341 8012,'0'-8'0,"6"-3"0,3 4 876,4-1 1,3 4-1,1-4 1,4 0-398,1 0 1,3 5 0,7-2 0,2 3-551,3 2 1,-6 0-1,3 0 1,-6 0-1864,-4 0 1934,-4 0 0,-6 7 0,1 1 0</inkml:trace>
  <inkml:trace contextRef="#ctx0" brushRef="#br0">21114 6454 7971,'-14'0'-1,"4"0"1194,1 0 1,7 0-639,2 0 0,8 0 1,11 0-1,5 0-1142,2 0 1,4 0-1,2 0 1,1 0 586,-1 0 0,-2 0 0,-2 0 0</inkml:trace>
  <inkml:trace contextRef="#ctx0" brushRef="#br0">21626 6085 7970,'0'-8'1904,"-2"-3"384,-3 6 1,2 0-1484,-6 5 1,6 7 0,-2 4 0,5 4-591,5 4 0,-2 7 1,5-4-1,-1 1-94,1 1 1,2 0 0,4 3 0,0-2 122,0-1 1,1-1-1,-1 4 1,0-2 111,0-1 0,1-5 0,-3 3 0,-1 0 252,-1 0 1,-6-4-1,4 1 608,-1-3-846,-3-2 0,-4 0-91,0 0 1,-1-1-1,-4-4 1,-4-4-160,-4-3 0,-3 2 0,-3 1-633,-4-2 1,0-3 0,0-4 0,-3-6 166,0-3 0,-3-1 346,1 0 0,-7-7 0,-1-1 0</inkml:trace>
  <inkml:trace contextRef="#ctx0" brushRef="#br0">21697 6184 10625,'9'8'2263,"2"-3"-1921,5-4 1,0-1 0,8 0 0,2 2-343,6 3 0,-2-4 0,5 6 0</inkml:trace>
  <inkml:trace contextRef="#ctx0" brushRef="#br0">22351 6397 7793,'-29'15'1048,"1"-1"1,7 5 0,6 0 258,3-2 1,8-1 0,-4-2 0,2 0 0,2 1-612,3-1 0,-4 0 0,0 0 0,2 0-1741,2 1 0,2-1 0,2 0 1045,2 0 0,6 7 0,-3 1 0</inkml:trace>
  <inkml:trace contextRef="#ctx0" brushRef="#br0">22991 6241 7773,'-13'2'1589,"3"2"0,6 6 0,2 2-345,2 3 0,0 4 0,0 1 1,2 1-809,2-1 1,0-1-1,5-3 1,2 0-1,2 0-359,1-4 0,5-2 1,0-1-1,-2-4 1,-1-4-589,-2-1 0,0 0 0,1-1 0,-1-4-155,0-4 0,-4-4 1,-2-1-1,-1-2 214,1-3 1,-5 2 0,2-5 0,-3-1 394,-2 1 0,0 5 0,0-2 0,0 3 0,0 2 488,0 0-200,0 6 0,5 3 0,1 10 0,0 4 115,0 4 1,4 8 0,-5 2 0,-1 4 296,3 2 1,-4-1 0,5 2-232,-2 3 1,4-1 0,-4 6-1,0 1-159,1 2 0,2 2 0,-4 0 0,0-1-67,1 1 1,-5-1-1,4 0 1,-3-3-75,-2-1 0,0-2 1,-2 2-1,-3-5-10,-4-3 0,1-1 1,-1-2-1,-4-4-168,-4-4 1,1-8 0,-3-3 0,1-1-379,-1-4 0,4-2 1,-4-2-1,3-4-797,2-5 1,-1-2-1,3-4 1,1-1-358,1-2 1,7-5 1597,-2 5 0,-2-13 0,-1 2 0</inkml:trace>
  <inkml:trace contextRef="#ctx0" brushRef="#br0">23517 6440 9423,'15'-13'3954,"3"2"-3149,1 2 0,1 6 0,-2-2 0,2 3-484,2 2 1,-3 0-1,5 0 1,1 0-1,0 0 326,-1 0-647,-3 0 0,-7 7 0,0 1 0</inkml:trace>
  <inkml:trace contextRef="#ctx0" brushRef="#br0">23659 6611 7787,'-19'9'3871,"0"1"-846,0-1-2497,11-1 1,5-2 0,11-6 0,8 0-417,4 0 0,4 5 0,6 0 1,1-2-1417,3-2 1,-1-1 0,-5 0 1303,1 0 0,-1 7 0,0 1 0</inkml:trace>
  <inkml:trace contextRef="#ctx0" brushRef="#br0">24114 6568 9157,'-8'-6'1655,"2"3"0,6-7-574,0-1 0,0 3 1,1 0-1,4 2 1,4 3-78,4 1 1,1 2 0,0 0-1,1 0-1108,-1 0 0,5 0 0,0 0 0,-2 0-1945,-1 0 0,-2 6 410,0 4 1,-1-2 1638,-4 1 0,4-6 0,-5 4 0</inkml:trace>
  <inkml:trace contextRef="#ctx0" brushRef="#br0">24483 6312 7776,'10'-17'1078,"-1"2"1243,2 3 0,2 6 1,1 1-1127,0 3 0,-1 9 1,-2 2-1,-3 5-703,-2 5 1,-1-1-1,-5 4 1,0 0-649,0 0 1,-6-5 0,-2 2 0,-2-3-128,1-2 0,-1 0 226,-4 1-570,6-7 0,2-1 686,6-2 1,5-2 0,1 5 0,2 0 665,3 0 0,2 0 0,1 3-381,0-1 1,-1-1-1,-2 4 1,-3-2 151,-2-2 0,-1 1 0,-5 4 528,0 0 1,0 0 0,-2 1-964,-3-1 1,-1 0-1,-5 0 1,2 0-62,-2 1 0,3-1 0,-2 0-1130,-1 0 1,3-4-7612,-1-1 1998,-1 1 6743,2 4 0,2 0 0,6 0 0</inkml:trace>
  <inkml:trace contextRef="#ctx0" brushRef="#br0">24825 6795 7745,'8'0'8308,"-2"7"-6182,-6-6-1687,0 6-439,0-7 0,0 0 0,0 0 0</inkml:trace>
  <inkml:trace contextRef="#ctx0" brushRef="#br0">9796 8075 8019,'-7'8'71,"0"0"1,9-5 0,3 3 195,4 2 1,5-5 0,5 2 0,5-2 0,4 0-153,6 2 1,-3 0 0,7-7-1,2-1-113,1-2 0,1-6 1,-1 3-1,-1-1 1,-2-1-1,0 1-65,-2 1 0,5-3 0,-5 5 1,1-1 3,-4 1 1,2 1-1,-2 5 1,-2-1 91,-1-4 0,-1 3 1,-2-2-1,-2 2 42,-1 2 1,-1-5 0,6 1 0,-1 0 19,1 3 0,-1-4 0,1 0 0,-1 2 2,0 2 1,2-1-1,4-1 1,4-2 25,3 2 1,1 1-1,1 2-148,0 0 0,4 0 0,0 0 14,-1 0 0,3 0 0,-1 0 0,-3 0-67,0 0 1,-1-1 0,2-4 0,1-3-230,-1 0 1,-2-3 0,0 5 223,4-2 1,-4 0 0,3-1 25,-2 4 0,-4-1 0,-2 1 1,-1 2 34,2 1 0,-1 1 0,1-3 0,-4 0 100,-1 0 1,3 3-1,-4 1 1,1 0-75,0 0 1,3 0 0,-5 0 0,-2 0-139,-1 0 1,4 0-1,0 0 1,1-2-677,0-2 0,3 0 810,-5-5 0,0-1 0,-4-4 0</inkml:trace>
  <inkml:trace contextRef="#ctx0" brushRef="#br0">10280 8274 8205,'-14'57'-20,"4"6"0,1 5 0,-2 8 0,4-34 0,1 1 0,0 3 1,-1 0-1,2 1 0,-1 0 0,2 1 0,0-1 47,1 2 1,0-1 0,0-5-1,1 0 1,2 0 0,0 0 0,0-1-1,0-1 1,0 1 0,0-1 0,0 38-215,0-8 0,7-7 0,4-8 0,6-4-664,7-5 851,-4-3 0,14-1 0,-4 0 0</inkml:trace>
  <inkml:trace contextRef="#ctx0" brushRef="#br0">11446 8160 7261,'12'14'-102,"-2"9"0,10 5 0,1 11 280,3 12 0,1 3 0,0 14 0,-3 6-131,-11-33 0,-1 2 0,-2-2 0,-2 1 0,-1 4 1,-2 2-1,0 1 0,0 1 0,-1 2 0,-1 0 0,0 3 1,0 1-172,0 0 1,-2 0 0,-2 0 0,-2 0 0,-1 0 0,-1-1 0,-1-1 0,-3-1-29,1 0 0,-2 0-38,1 0 0,-1-2 0,-2-7 0,-1-1 0,1-1 0,0 0 0</inkml:trace>
  <inkml:trace contextRef="#ctx0" brushRef="#br0">15526 8430 7981,'-28'29'-95,"4"4"0,2 3 1,1 5-1,4 10 1,1 9 84,2 11 0,7-30 1,1 2-1,1 4 1,1 0-1,1 3 1,1 0 39,1 2 1,1 0 0,0 1-1,1 0 1,1 2 0,1 1 0,2-2-1,1-1-194,2 0 0,1 0 0,2-1 0,2-1 0,2-4 0,2-1 1,-1-3-1,1-1 164,-2-3 0,1-1 0,2-1 0,1-1 0,17 35 0</inkml:trace>
  <inkml:trace contextRef="#ctx0" brushRef="#br0">17005 8601 7899,'14'20'160,"0"3"1,1 5 0,-1 0 0,0 1-1,0-1 321,0 1 1,1 5 0,-3 4 0,-1 5-164,-1 4 1,-7 4 0,2 7 0,-4 4-139,-1 4 1,-11 4-1,-5 1-274,-4 0 0,-4 5 0,10-38 1,-2 0-1,0-1 0,-1 0 1,-21 34-2643,-3-5 2240,5-2 1,-12-8-1,4 1 1</inkml:trace>
  <inkml:trace contextRef="#ctx0" brushRef="#br0">19436 8118 7894,'0'-7'334,"0"7"1,0 8 0,0 6 642,0 5 1,0 5-1,0 9 1,0 7-592,0 5 0,0 6 1,0 6-1,-1 0 1,-4 0-1,-3 1-129,0 4 1,-5-4-1,4 4 1,-2-4-283,1-1 1,-2-2-1,4-4 1,0-7-795,3-4 1,-1-14 0,1 1 0,2-5-1232,1-4 1,2-7 2049,0-2 0,7-6 0,1 4 0</inkml:trace>
  <inkml:trace contextRef="#ctx0" brushRef="#br0">19607 8786 7894,'8'-14'668,"-2"4"168,-6 1 0,-2 7 1,-4 2-1,-7 9 0,-4 7 194,0 3 0,-1 6 0,1-2 1,0 0-693,4 1 1,0-7 0,7 2 0,0-3-545,-1-2 0,3 1 1,5-3-213,4-2 1,3 1 0,6-7 0,0 0-353,0-3 1,5-1 0,2 0-1,-1 0-16,1 0 1,3 0 0,-4 0-1,2 0 18,4 0 1,0-6 767,3-4 0,-1-2 0,1-2 0</inkml:trace>
  <inkml:trace contextRef="#ctx0" brushRef="#br0">20247 8601 9864,'-15'0'499,"1"3"0,0 5 345,0 6 0,-1 5 0,1 0 0,2 5 1,1 3-28,1 1 1,7 1-1,-2-1 1,4 0-557,1 1 0,1-5 0,2-2 1,4-2-142,1-2 0,3 2 1,6-3-1,3-2-618,3-4 0,-6-7 0,4 4 0,-3-1-217,1-4 0,5-2 0,-5-1 0,-2 0-328,-1 0 1,-6-1-1,-1-4-1318,2-4 2361,-4 2 0,-1-5 0,-6 4 0</inkml:trace>
  <inkml:trace contextRef="#ctx0" brushRef="#br0">20119 8899 7892,'-15'0'3908,"1"0"-3283,6 0 1,5 0 0,13 0-875,8 0 0,14 0 0,8 0 0,4 0 249,3 0 0,1-6 0,-6-2 0</inkml:trace>
  <inkml:trace contextRef="#ctx0" brushRef="#br0">20829 8587 7808,'-14'0'3195,"2"-2"-2447,2-3 1,7 2-1,11-6 1,9-1 0,7 1-1,6 1-272,0 2 1,5-4 0,-2 5 0,0 2-632,2 2 1,-10 2 0,4 4 0,-4 4 0,-3 4 12,-3 1 0,-8 1 0,-3 0 38,-2 4 0,-1 3 0,-7 7 0,-2 1 77,-6 3 0,-4-1 0,-5 5 0,-5 3 422,-3 1 1,-1 0-1,-1-1 1,3-4 148,2-1 1,0 3 0,8-7 0,5-2-362,3-4 1,4-8 0,4 2 0,1-3-89,4-2 0,8-4 0,7-2 1,1-2-346,-1-3 1,6 0 0,-3 0 0,4 2-314,2-2 1,-1-1-1,-1-4 1,-2-1-224,-1-2 0,-7-1 0,2 3-287,-3-2 0,-3-6 550,-4 2 1,-3-4 0,-7-1 522,-4 0 0,-9-7 0,-8-1 0</inkml:trace>
  <inkml:trace contextRef="#ctx0" brushRef="#br0">20872 8928 7808,'-9'0'1971,"-1"0"-1483,7 6 1,5-4 0,10 4 0,9-1-495,6 0 1,-1-1 0,12-2 0,2 1 5,1 2 0,2 6 0,-1-3 0</inkml:trace>
  <inkml:trace contextRef="#ctx0" brushRef="#br0">21597 9056 7808,'8'9'3614,"-3"1"-1286,-4-7-862,-1 10-1466,0-12 0,0 6 0,0-7 0</inkml:trace>
  <inkml:trace contextRef="#ctx0" brushRef="#br0">10294 10463 7863,'-20'-8'374,"4"2"0,-3 6 0,3 0 0,2 0 453,0 0 0,-1 2 0,3 4 0,1 8-394,1 8 1,5 5 0,-2 5 0,0 2-128,4 4 1,1 10 0,2-9 0,2-1 0,3-3-1,4-7-255,4-2 0,1-11 0,0 0 0,1-9-274,-1-4 1,5-9 0,0-4 0,0-8-195,1-9 0,-4-2 1,3-8-1,-3-2-241,-2-1 0,-1 5 1,-2 3-1,-3 3 370,-2 1 1,-1 12 0,-4 4 999,4 5 1,-3 7-1,2 10 243,-2 10 0,-2 7 1,1 2-353,4 0 0,-2 6 0,5-1-312,-1-2 1,4-1 0,-2-1-1,4-2-618,1-4 0,0-2 1,2-7-1,1-1-1005,2-4 0,2 2 1,-4-6-1,2-2 1332,-1-1 0,4 4 0,0 2 0</inkml:trace>
  <inkml:trace contextRef="#ctx0" brushRef="#br0">10962 10421 7863,'0'14'1842,"-4"2"1,-3 3-1076,-1 4 0,5 4 1,-3 2-1,1 1 331,0 3 0,-1-2 0,3 6 0,-2-1-1193,2 0 0,-3-4 0,1 1 1,2-4-234,1-6 1,-3 3-1,-1-8 1,-2 0-2581,-3-2 0,3-7 2908,-1 1 0,-1-7 0,-4 3 0</inkml:trace>
  <inkml:trace contextRef="#ctx0" brushRef="#br0">10678 10705 7863,'0'-8'2162,"0"2"0,2 6-1676,2 0 1,4 6 0,6 4-1,2 1 15,3-2 1,3 8 0,7-2 0,-1 0-781,1 1 1,-1-3 0,0-2-1,1-2-1762,-1 2 2041,1-4 0,-1 5 0,1-4 0</inkml:trace>
  <inkml:trace contextRef="#ctx0" brushRef="#br0">11161 10762 11667,'15'-14'1746,"0"1"-1319,4 3 0,8-2 0,8 2 0,1-2 0,2-1-432,-1 4 0,2-2 1,-6 6-1,-1 2-895,-2 1 1,-3 2-1,-2 0 1,-3 0-575,-1 0 0,-7 0 1474,-5 0 0,-6 6 0,4 2 0</inkml:trace>
  <inkml:trace contextRef="#ctx0" brushRef="#br0">11488 10463 7863,'-14'-1'400,"0"-4"0,4 3 1558,1-2 1,0 2-482,-6 2 0,7 2 1,5 4-1,6 7-1007,7 4 0,-1 8 0,2 1 1,2 5-656,-2 7 0,0 3 1,3 2-1,1-1-185,-1 1 1,-2 4-1,0 1 1,-3-4-928,2-4 1,0-1 0,0-4 0,-1 0-11,1-1 0,-5-1 0,0-6 1307,1-3 0,-6 3 0,6-5 0</inkml:trace>
  <inkml:trace contextRef="#ctx0" brushRef="#br0">11773 10250 7927,'-7'-22'1564,"6"1"0,-4 7-397,4 0 1,2 1 0,4 4-162,4 4 0,4 16 0,1 8 0,0 10-605,1 8 1,-6 3-1,1 10 1,-1 1-177,-1 0 0,3 1 1,-5 5-1,1-2-95,-1-3 0,0-5 0,-3-9 0,2-5-195,-2-3 0,4-7 1,-1-6-274,2-6 0,-3-5 0,3-7 0,-1-4-17,1-4 0,0-4 0,3-1 0,-1-1 4,1 1 0,-3 5 1,0-1 21,-2-1 837,5 5 1,-9 6 0,2 9 51,-2 4 1,-2 6-1,-2 0 1,-2 0 138,-6 1 1,2-4 0,-1 5-400,-2-1 1,-2-4 0,-1 1 0,0-4-502,-1-3 1,6-3 0,-1 3 0,-1-4-3777,-1 1 0,2-6-945,1 4 4922,6-3 0,-4-9 0,7-1 0</inkml:trace>
  <inkml:trace contextRef="#ctx0" brushRef="#br0">12114 10662 7881,'14'0'4722,"-1"7"-3561,-4 2 1,-2 5 0,-6 5 0,2 3 139,2 1 0,1-3 1,-2-6-1,2 0-851,2 1 0,-3-7 0,4-4 0,2-2-783,2-2 1,1-11-1,0-5 1,0-4-372,1-6 1,-1 4 0,0-2 0,-1 1-576,-4 1 1,2 1 0,-6 7 208,-2 0 1507,-1-1 0,-1 8-68,4 2 0,-3 10 0,4 4 0,-1 4 692,-1 1 1,7 5 0,-1 1-597,3 2 0,1 2 0,0 6 0,0 2-252,0 1 1,1 11 0,-3-1 0,-1 1 49,-1 0 1,-2-1 0,3 1 0,-3 4 59,-2 4 0,3-3 0,-4-2 1,-2-3-51,-1-1 0,-2-7 0,-2-3 1,-2-3-223,-6-1 1,-3-2 0,-1-4 0,-2-5-611,-2-7 1,-5 0-1,-7-6 1,-1-2-1145,-2-2 0,-5-1-404,5 0 1,-5-11-1,4-3 2107,3-2 0,-5-12 0,-1-2 0</inkml:trace>
  <inkml:trace contextRef="#ctx0" brushRef="#br0">13195 10534 7832,'-23'-8'5608,"4"4"-4386,4 2 1,13-3 0,8-1 0,10 0-933,8-1 0,7-2 0,4 3 1,-2-2-1,1-2 0,-6 2-1278,-1 4 1,3-3 0,-8 3 0,0 0-2879,-3 3 3866,-9 1 0,2 0 0,-4 0 0</inkml:trace>
  <inkml:trace contextRef="#ctx0" brushRef="#br0">13152 10705 7816,'-33'17'3822,"-1"-2"-2356,14 2 0,9-15-812,16 2 1,10-2-1,14-2 1,7-2-308,5-2 1,11-4 0,2-7-1,0 1-3786,1 0 3439,0 0 0,2-7 0,0-1 0</inkml:trace>
  <inkml:trace contextRef="#ctx0" brushRef="#br0">14702 10378 8102,'-15'-14'168,"6"4"0,-1 2 0,-1 0 0,-3 2 659,-5 0 1,3 1 0,-3 7-1,4 4-252,0 8 0,1 7 0,2 9 1,0 3-246,3 5 0,6-2 1,-2 1-1,4-3 1,1-4-223,0-4 1,6-6-1,3-7 1,6-4-1,2-4-263,2-3 1,1-10 0,-1-8 0,3-11-335,1-9 1,-3-5 0,-6-2-1,1 2-170,-1 3 0,-2-2 0,-2 7 340,-5 2 0,1 7 1,-1 5 616,-2 3 0,-3 10 327,-5 6 0,4 8 0,-4 11 1,3 6-89,2 7 1,0-2 0,0 4 0,2-2-166,3-4 1,2 7 0,8-10 0,-1-1-1023,0-2 1,5-4 0,0-7-1,0-3-1647,2-2 0,-4-1 2297,7-5 0,-1 6 0,6 2 0</inkml:trace>
  <inkml:trace contextRef="#ctx0" brushRef="#br0">15313 10264 7932,'-8'7'0,"2"2"0,1 4 1483,0 1 1,-4 0 0,2 2 0,1 1-276,0 2 1,-4 7 0,6-3 0,-1 4-864,-1 2 0,2-1 0,-4 0 0,1 1-62,-1-1 1,3 1 0,-5-2 0,1-2-71,1-2 0,-5-5 0,4 1 0,-4-5-610,-1-4 397,0 2 0,0-10 0,-1 4 0</inkml:trace>
  <inkml:trace contextRef="#ctx0" brushRef="#br0">15043 10449 7932,'0'-14'2720,"6"0"-1971,2 12 0,2 4 0,-3 12-139,0 0 1,4 5 0,0 0 0,5-2-734,3-1 1,1-2-1,-2-1 1,2-2-889,2-1 0,2-7 0,3 1 0,-2-2-1594,-1-2 2605,-1 0 0,6-6 0,-1-2 0</inkml:trace>
  <inkml:trace contextRef="#ctx0" brushRef="#br0">15484 10563 7932,'7'6'0,"0"2"0,-7 8 972,0 3 1,0-3 0,0 4 0,-2-3 887,-3-2 0,4 2-1131,-4-7 1,5-4 0,5-3-801,4-6 1,-1-5-1,0-6 1,0-2-305,0-3 1,-5 3 0,2-3 0,-4 3-1136,-1 2 1,-1 0-609,-4 0 1456,-3 6 1,-6 2 661,0 6 0,6 0 0,2 0 0</inkml:trace>
  <inkml:trace contextRef="#ctx0" brushRef="#br0">15896 10463 7894,'-10'-1'4333,"1"-4"-4004,6 3 1,-2-6-1,11 5 1,7-1 74,4 0 1,9-2 0,-1 0 0,5-1-734,3 1 1,0 1 0,-4 5 0,-2 0-655,-4 0 0,3 0 0,-8 2-2133,0 3 3116,-2 3 0,-2 6 0,0 0 0</inkml:trace>
  <inkml:trace contextRef="#ctx0" brushRef="#br0">16095 10293 7894,'-14'-7'441,"-1"1"804,1-3 0,2 1 1,1 5-181,1-2 1,5 2-1,-3 7 1,2 7-487,3 7 1,3 4 0,3 6 0,3 2-573,2 4 0,2-3 1,4 7-1,0 2-639,0 1 0,1 0 0,-1-2 1,0-3-2035,0-1 0,1-2 1131,-1-4 1535,0-7 0,0 5 0,0-5 0</inkml:trace>
  <inkml:trace contextRef="#ctx0" brushRef="#br0">16322 10023 7806,'-7'-23'664,"2"5"0,3 2 0,2 1 131,0 1 1,7 2-1,2 2 1,4 5 290,1 4 0,0 4 1,0 5-1,0 9-398,1 9 1,-6 5 0,-1 12 0,-2-1-225,-2 1 0,2 4 0,-1 2 0,-2 0-214,-2 0 1,-1-3 0,0-8 0,0-5-111,0-3 1,5-8 0,0-3-514,-2-3 0,0-6-544,2-1 0,-2-6 0,5 0 1,0-4 406,0-4 1,-4-1 0,6 3-1,1-2 487,2 2 0,1 1 0,0 2 0,0 2 425,1 2 0,-3 4 0,-1 7 0,-1-1 91,1 0 0,-5 0 0,-1 0 0,-4 2 428,-1 3 1,0-3 0,0 3-684,0-3 1,-6-7 0,-3-1 0,-4-2-1261,-1-2 0,0-3 364,-1-1 1,1 0 0,-2-1-1,-1-4-1030,-2-5 0,0 2 1,5-1 165,0-2 1,1-2 1521,3-1 0,4 6 0,6 2 0</inkml:trace>
  <inkml:trace contextRef="#ctx0" brushRef="#br0">16948 10378 7785,'-6'-8'1719,"3"2"1,-7 6-1133,-1 0 0,5 3 0,1 5 0,3 8 0,2 4 0,0 5 675,0 2 0,0 0 1,2-2-1,3-2-775,4-3 1,4-1-1,1-6 1,0-4-542,0-4 0,1-4 0,-1-2 0,0-4 0,0-6 365,1-6 1,-1-5-736,0-7 1,-5 5 0,-1 1-1,0-1-965,0 2 0,-5 1 0,2 7 0,-3 0-535,-2 0 2493,0 6 1,0 3 0,0 11-199,0 9 1,0 5-1,0 10 1,0 3 306,0 5 0,4 0 0,1 5 0,0 4-80,1 2 0,-3 6 0,5-4 0,-1 1-90,-4 0 0,0-6 0,0 1 0,2-2-140,-2-3 0,-2-1 0,-1-3 0,0-4-262,0-4 1,-4-4-1,-3 0 1,0-4-210,-5-2 1,0-2-1,-2-9 1,-1-4-942,1-4 0,-2-1 0,-1-1-1020,-2-4 0,0-4 1,6-9-234,4-1 0,3-11 2297,6 2 0,0-10 0,0 2 0</inkml:trace>
  <inkml:trace contextRef="#ctx0" brushRef="#br0">17261 10719 7785,'14'2'2233,"0"2"0,-1 0-1448,-4 5 0,4-6 1,-4 4-1,4-3-269,1 1 1,2-2-1,1-7 1,2-4-765,-1 0 0,-2-5 0,-4 4-229,-2-4 0,-4-1 0,-6 0 0,0-1 260,0 1 0,-6 5 0,-5 1 204,-7 1 1,1 3 0,-7 5 0,1 2-175,0 2 1,1 5-1,6-4 1,1 2-432,2 3 0,2-3 618,-3 1 0,0 1 0,-1 4 0</inkml:trace>
  <inkml:trace contextRef="#ctx0" brushRef="#br0">18128 10549 8291,'-11'0'503,"8"0"0,11 0-79,8 0 0,15 0 0,2 0 1,7 0-1,2 0-618,1 0 1,0 0 0,-1 0-1,-1 0 1,-1-2-2145,-2-3 2338,-13 4 0,15-12 0,-10 5 0</inkml:trace>
  <inkml:trace contextRef="#ctx0" brushRef="#br0">18498 10335 7895,'-7'-8'0,"-2"4"746,-4 2 1,4 10-1,1 5 1,2 6-129,2 3 1,3 1 0,1 7-1,0 2-322,0 1 1,6 7 0,2-4 0,2 2-568,-1 0 1,1-2 0,5 4 0,3-4-1273,1-1 1543,0-2 0,1 2 0,2 1 0</inkml:trace>
  <inkml:trace contextRef="#ctx0" brushRef="#br0">19038 9610 7999,'8'-6'2806,"-3"6"-2475,-4 6 0,-1 15 0,0 4 1,0 8 104,0 10 1,0 1 0,0 10 0,0 4 0,0 7 823,0 5-1122,0-6 0,0 3 0,0-9 0,0-3-410,0 1 0,0-7 0,2-4 0,1-5-611,2-7 1,4-4 0,-3-4-1,2-5-2325,3-4 3208,-4 2 0,5-17 0,-4 5 0</inkml:trace>
  <inkml:trace contextRef="#ctx0" brushRef="#br0">19351 10065 7922,'0'-16'809,"-7"4"0,-2 12 279,-4 0 1,-6 0 0,-1 3-1,-1 5-129,1 6 0,-1 8 1,5-1-1,1 1-787,2 3 1,4 0-1,-1 1 1,5-4-559,4-2 0,1-1 0,0-5 0,1 1-487,4-1 0,8-5 0,6-1 0,0 0-63,1 0 1,1-5 0,4 2 0,-1-3-987,1-2 1922,-5 0 0,14 0 0,-4 0 0</inkml:trace>
  <inkml:trace contextRef="#ctx0" brushRef="#br0">19607 10037 7922,'-7'-8'2164,"-2"3"-1283,-4 4 0,-1 7 1,0 3-1,1 6-50,4 4 1,-2 3 0,6 8-1,2 1-526,1 2 1,2-4-1,0-7 1,2-1-244,3-4 0,1-1 0,6-4 0,1-2-442,3-5 0,3-5 0,-2-5 0,2-6-555,-1-7 1,-3 1 0,0-7 0,-1-1 303,0-2 0,-5-1 1,-1 1-1,-1 2 324,-4 1 0,-2 11 1,-1-1 720,0 1 0,-1 7 0,-2 3 117,-2 6 1,-5 5 0,6 6-1,1 2 209,1 3 0,2 2 1,2 2-1,2-2-732,6-1 1,2-4-1,3 3-295,-1-3 0,0-4 0,2 0 0,1-5-1128,2 0 0,0-3 0,-5-4 1415,1 0 0,-1 0 0,0 0 0</inkml:trace>
  <inkml:trace contextRef="#ctx0" brushRef="#br0">20019 9596 7887,'0'-14'4908,"0"0"-4406,0 6 0,0 8 0,0 12 1,0 11-15,0 10 0,0 8 1,0 5-1,0 3-215,0 1 1,0 1-1,0 2 1,0-4-142,0-4 1,2-1-1,1-11 1,3-3-177,2-5 0,-3-4 0,4-9-129,2-2 0,-3-4 0,3-6 1,3 0-111,4 0 0,2-1 1,-2-3 44,1 0 0,1-6 0,-2 5 1,1 2 155,-2 2 1,-6 1 0,-3 1 60,-2 4 1,-1 5 0,-5 7-1,-2 2 1224,-2-2 1,-9 2-1,-6-3 1,2-3-706,1-1 0,-3-1 0,-2 0 0,1-3-602,-1-1 1,2-3 0,5-4 276,0 0 1,-5-1 0,0-2-4316,2-2 0,-4-5 4142,2 6 0,-6-1 0,3 5 0</inkml:trace>
  <inkml:trace contextRef="#ctx0" brushRef="#br0">18711 10961 8314,'21'0'768,"4"0"1,13-2-341,9-2 1,8 0 0,9-7 0,7-3 0,-32 5 0,2-1-170,3-1 0,1 0 1,2 0-1,0 0 1,5-2-1,1 1 1,0 0-1,1 0 1,1-1-1,-1 1 1,0-1-1,0 0-181,-1 1 0,-1 1 0,1-1 0,-1 2 0,-3 1 0,0 0 0,-2 0 0,0 1-783,-1 1 0,-2 1 0,35-6 0,-7 7 0,-11 2-536,-7 1 0,-8 4 1,-12 2 1240,-5 6 0,-16 3 0,-1 1 0</inkml:trace>
  <inkml:trace contextRef="#ctx0" brushRef="#br0">19123 11146 7868,'-20'6'0,"6"2"0,-2 8 301,5 3 0,6 3 1,-3 6-1,0 1 0,2 1 693,0 3 0,1 2 0,6 4 1,3-1-1,2 0-874,2-2 0,3 1 0,6-7 0,2 0 0,0-5-661,2-3 0,-4-8 0,5-6 1,0-2 540,0-2 0,2-3 0,4-1 0</inkml:trace>
  <inkml:trace contextRef="#ctx0" brushRef="#br0">19465 11402 7868,'7'-23'380,"-2"4"446,-3 4 1,-4 7-1,-3 3 344,-4 3 1,-8 10 0,-2 7-115,1 7 0,4 5 0,3 1 0,3 0-379,2 1 1,1-5 0,5-2-1,2-2-625,2-2 0,4-9 0,6-4 1,2-4-492,3-1 1,-1-3-1,5-6-298,3-10 1,-4-3 0,0-5-310,-2-3 1,1-2-1,-5 4 1,-1 1 45,-2 3 1,-8 4 1440,0 5 1,-5 8 0,-4 5 118,0 10 0,-7 1 1,3 12-1,0-2 473,3 0 0,3 1 0,2-2 1,0 1-672,0-2 0,7-3 0,2-3 0,4-3-1218,1-1 0,5-3 1,2-4-1,-1 0-1514,1 0 1,2 0-1,-4 0 2370,-1 0 0,4-6 0,0-2 0</inkml:trace>
  <inkml:trace contextRef="#ctx0" brushRef="#br0">19948 11345 7868,'-8'0'0,"-3"1"0,5 4 643,-2 4 1,0 4 0,-3 1 0,3 2 921,2 3 1,1 2 0,5 4 0,0-1-1144,0 1 1,0-3 0,0 2-1,0-1-314,0-1 1,0 1 0,0-6 0,0 2-3367,0-2 1,0-1 3257,0-2 0,6 1 0,2-1 0</inkml:trace>
  <inkml:trace contextRef="#ctx0" brushRef="#br0">20019 10947 7850,'0'-16'602,"2"-2"362,2 14 0,0 7 0,3 11 0,1 10 0,-1 7 71,-1 7 0,3 3 1,-4 4-1,-2 0-685,-1 3 0,-1 4 1,3-5-1,0-2-210,0-6 1,-3-1 0,-1-8-287,0-3 0,2-10 0,1-1-348,2-5 0,1-8 0,-1 2 0,3-5 124,-1-5 1,6 2 0,-3-6 0,2-1 187,2 2 1,2-3 0,2 6 353,1 2 0,0 2 1,-7 2-1,-2 4 392,-6 4 0,-2 4 1,-2 1-1,0 1 160,0-1 1,0 0 0,0 0-1,-2 0-576,-2 1 1,0-3 0,-5-1 0,-2-3-867,-2-1 1,4-3 0,-1-4 0,-1 0-1763,-1 0 0,-3-11 2480,1-3 0,-6-16 0,-2 0 0</inkml:trace>
  <inkml:trace contextRef="#ctx0" brushRef="#br0">20289 10932 7850,'14'0'0,"2"0"0,3 0 0,-3 5 0,4 3 0,-1 3 1595,0 5 0,5 3 0,-3 0 1,-1 5-746,1 2 0,-2 4 0,-5 2 0,0 3-471,0 1 1,-6 2 0,-3 5 0,-3-1-337,-2 1 1,-7-2 0,-4-2 0,-6-1-689,-7 2 0,0-5 0,-2-1 645,-5 1 0,-6-5 0,0 5 0</inkml:trace>
  <inkml:trace contextRef="#ctx0" brushRef="#br0">21156 10478 7877,'-22'0'300,"11"-5"0,14 0 445,10 2 1,12 1 0,4 4-1,9 1 1,8 3-688,6 2 0,9-3 1,6 3-1,1-2-1987,-2-3 1929,3-1 0,-10-2 0,4 0 0</inkml:trace>
  <inkml:trace contextRef="#ctx0" brushRef="#br0">22265 9454 7788,'-6'-22'0,"5"1"3608,-4 7-2738,3 0 0,2 14 1,0 11-1,0 14 0,0 13-405,0 8 0,0 6 1,0 10-1,0 4-633,0 3 0,-5 9 0,-1 1 0,3-39 0,0 0 0,-5 39-337,0-1 1,3-10 0,-3-11-1657,2-8 0,1-7 2161,5-4 0,0-3 0,0-7 0</inkml:trace>
  <inkml:trace contextRef="#ctx0" brushRef="#br0">22436 10122 7788,'0'-22'724,"0"1"0,-2 7 100,-2 0 1,-4 6 0,-6 3-1,-1 4 394,1 1 1,0 1 0,0 4 0,0 5-921,-1 2 1,3 7-1,1 2 1,3-1-334,1 1 1,3 2 0,4-4 0,0-1-281,0-2 0,4-2 0,3 0 0,2 0-629,7 0 1,0-4 0,7-2 0,1 0-83,-2 0 0,5-5 1,-3 2-1,3-4 1026,1-1 0,1 0 0,-1 0 0</inkml:trace>
  <inkml:trace contextRef="#ctx0" brushRef="#br0">22891 9966 7788,'-21'0'409,"6"0"1,-6 0 410,1 0 0,-1 6 1,-3 5-1,5 5 1,4 4 539,0 3 0,3 0 0,2 6 0,6-1-352,2 1 1,4-1-1,2-1 1,6-3-1254,2-6 1,3-2-1,0-3 1,3-4 110,1-4 1,4-5 0,-2-6-1,0-7-1153,-1-4 0,-1-8 0,-5 1 0,0-3 498,1-1 1,-6 1-1,-1 3 1,-2 5 373,-2 3 0,-3 2 1267,-1 0 0,0 7-333,0 7 0,0 7 0,0 7 0,0 0-81,0 0 1,2 1 0,2-1 0,4 0-797,0 0 1,5 1 0,-4-3 0,4-2-1376,1-6 0,-4-2 0,-1-2 1733,2 0 0,2 0 0,1 0 0</inkml:trace>
  <inkml:trace contextRef="#ctx0" brushRef="#br0">23190 9468 7788,'7'-22'1482,"1"1"-283,-3 7 1,-2 6 0,7 5-1,1 6 219,1 7 1,-2 10 0,-2 7-926,-2 5 0,0 12 0,-2-1 1,0 3-133,0 2 1,-3-3-1,-1 4-52,0 0 1,0-10 0,0 2-1,0-4 33,0-6 0,0-7 0,0-5-354,0-3 0,6-4 0,4-2-358,3-6 1,5-8 0,1-6-189,-1-2 0,2-3 0,1 1 0,-1 0-1,1 0 1,-2 6 0,-5 3 388,0 3 0,1 2 0,-3 2 795,-2 3 0,-4 4 0,-6 10 1,0 5 399,0 3 0,-2-4 0,-2 1 0,-4 0-380,0-2 0,-5 3 1,4-6-1,-4-3-766,-1-5 1,0-5-1,-1-6 1,0 0-1079,-4 0 1,3-6-1,-5-2 1,2-1-236,0-1 0,-4 1 0,4-4 0,0 2 1434,-2 2 0,-1 5 0,-6-2 0</inkml:trace>
  <inkml:trace contextRef="#ctx0" brushRef="#br0">21839 10733 7868,'-8'7'552,"3"-6"1,12 6 306,7-1 1,8-4-1,14 2 1,10-2-1,11-2 1,9-2-248,12-2 0,-1-4 1,-30 1-1,1-1 1,3 1-1,1 0-383,2 0 1,1 0-1,1-2 1,1-1-1,-1 0 1,0-1 0,0 1-1,-1 0 1,-1 0-1,-1-1-89,0 2 1,0 1 0,-1 3 0,-1 1 0,-3 0 0,-1 1 0,-3 1 0,0-1-228,-2 1 0,-2 0 0,1-1 1,-1 1-1,31 2 0,-8 2-288,-7 2 0,-9-1 0,-9 5 0,-7 0-617,-5 0 1,-6-5 0,-7 4 474,-4-1 1,-4-4 0,-10 2 0,-6-2 516,-6-2 0,-5 0 0,-7 0 0</inkml:trace>
  <inkml:trace contextRef="#ctx0" brushRef="#br0">22294 10975 7792,'-21'0'660,"6"8"0,-4 5 0,3 6-201,2 3 1,4-3 0,1 6 0,-1 3 338,2 4 1,2 7 0,6-1 0,0 3-557,0 2 0,1-5 0,4-2 0,5-1 1,2-3-1,3-4-604,-1-4 0,5 1 0,0-8 0,0-2-529,1-4 1,-2-7 0,5 4-955,3-1 0,-6-3 1845,-1-4 0,3-6 0,0-2 0</inkml:trace>
  <inkml:trace contextRef="#ctx0" brushRef="#br0">22692 11231 7792,'0'-14'374,"-2"4"0,-2 2 674,-6 2 1,-2 1-1,-3 5 1,1 2 418,0 3 0,0 7 1,1 9-1,2 1-676,1 3 0,7 2 1,-1 1-1,2 1-488,2-1 1,0-4 0,0-2-155,0-1 0,6-4 0,4-7 0,2-4-305,3 0 0,-1-4 0,0 1 0,0-8-967,1-9 1,-3-2-1,-1-6 1,-3 2 151,-2 2 1,4-2 0,-5 1 584,-2 1 1,-2 7 0,-1 2 542,0-2 332,0 4 0,0 7 0,0 10 0,0 2 260,0 3 1,0 0 0,0 3-1,2 1-726,3-2 1,-2-1 0,6-3-334,2-4 1,-3 2 0,2-5-2091,1 2 1,6-4 2399,2 0 0,6-8 0,-2-4 0</inkml:trace>
  <inkml:trace contextRef="#ctx0" brushRef="#br0">23047 11288 11079,'0'14'1998,"-4"0"1,-1 0-1068,2 1 1,1 0 0,2 3 0,0 1-1,0 0-903,0 1 0,0-4 0,0 3-570,0-3 1,0-2 0,0 0-681,0 1 1,-1-3-999,-4-2 1,-3-4 2219,-6-6 0,6-6 0,2-2 0</inkml:trace>
  <inkml:trace contextRef="#ctx0" brushRef="#br0">23062 11004 7792,'0'-23'0,"4"3"1800,1 6 1,1 7 0,-2 9-555,0 11 0,7 7 0,-3 9 1,0 2-704,-3 7 0,1-3 0,-1 11 0,-2-1-246,-1 0 1,-2-3 0,0-4 0,0-5 18,0-3 1,0-8 0,1-3-354,4-3 0,3-3 1,6-5-463,0-8 1,2-7 0,2-7 0,0 0 199,0 0 1,-1 1-1,1 2 1,1 3 184,-2 2 0,-6 1 1,-2 5-4,3 0 0,-1 6 0,-2 4 1,-4 3 737,-4 1 1,-2 2 0,-2 1 295,-2 2 0,-6 1 0,1-2-509,-2 1 0,-2-2 1,-1-6-1,1-3-403,0-2 1,0 4 0,-2-5-1,-2-2-2784,0-2 1,-1-2 0,4-4 2778,1-4 0,-6-10 0,-3-3 0</inkml:trace>
  <inkml:trace contextRef="#ctx0" brushRef="#br0">23346 10932 7792,'14'0'479,"0"0"0,1 2 595,-1 3 1,0-2 0,0 8 0,2 3 109,3 4 1,-2 7 0,6-1-1,-3 4-609,-3 5 0,-1 2 0,-2 6 0,-1 0-199,-3 3 0,-4 4 1,-6-3-1,0 3-293,0-2 0,-6-2 0,-4-3 0,-3-2-1168,-1-1 0,-5-8 0,-1 0 0,-2-6-3775,-4-3 4860,-7-2 0,-9 1 0,-9 2 0</inkml:trace>
  <inkml:trace contextRef="#ctx0" brushRef="#br0">24526 10421 7772,'-14'1'2605,"0"4"1,14-3-1974,9 2 0,12-2 0,12-2-341,5 0 1,3 0 0,0 0 0,-2 0 0,-1 0-491,2 0 1,-7 0 0,-3 1 0,-6 3-1,-4 0-4037,-2-1 4236,-3-1 0,-7 11 0,-1 3 0</inkml:trace>
  <inkml:trace contextRef="#ctx0" brushRef="#br0">24526 10662 7798,'-14'13'607,"1"-2"52,4-2 1,2-4-1,9 3 1,4 0-383,9 0 0,7-5 0,11 3 1,5-1 118,3 0 0,3 0 1,3-5-1,6 0-528,2 0 132,2 0 0,-7-7 0,-1-1 0</inkml:trace>
  <inkml:trace contextRef="#ctx0" brushRef="#br0">25962 10577 7837,'-14'-14'166,"0"1"0,1 2 1,2 2-1,1-2 1,-1 0 433,-1 1 1,-2-1 0,-2 6 0,-2 2-1,-1 2 226,2 1 1,1 6 0,2 5 0,0 6-534,0 7 0,1 9 0,2 3 1,3 2-1,2-1 104,2-3 1,4 0 0,5-8 0,5-2 0,4-5-374,5-3 1,-3-3 0,4-4 0,1-6-518,2-6 1,0-6 0,0-10 0,3-7 9,0-5 1,-3 1 0,-5-5-1,-2 2-358,-2 0 1,-1-1 0,-2 8 586,-1 2 1,-7 3-1,2 7 947,-4 0 0,-2 6 0,-4 3 262,-5 4 1,4 9 0,1 4 0,4 7-453,1 3 1,0 2 0,0 3-1,1-2-506,4-1 0,8-2 0,6 3-481,-2-1 1,4-7 0,-1 2-679,2-3 1,2-2-1,4-1 1,-1-2-1099,-3-2 0,1-5 2260,-6 0 0,6-8 0,-3-4 0</inkml:trace>
  <inkml:trace contextRef="#ctx0" brushRef="#br0">26716 10335 7837,'0'-14'1330,"0"6"1,-2 2 127,-3 6 0,2 3 1,-6 5-636,-2 6 1,-2 10-1,-1 1 1,-1 7-384,1 6 0,0-2 0,0 2 0,0 0-520,-1-2 0,1-1 1,2-7-730,2 1 0,-3-6 1,4-2-1,-4-4-2186,-1-4 1,0-8 196,0-1 2798,-7-2 0,5-15 0,-4-2 0</inkml:trace>
  <inkml:trace contextRef="#ctx0" brushRef="#br0">26332 10520 7837,'0'-17'1491,"0"3"0,1 9-689,4 0 0,-2 4 0,7 2-271,1 4 0,3 7 1,3 9-1,4 1-220,1 3 1,2 5-1,4 0 1,1-3-667,-1 0 1,0-2 0,1-1 0,-2-5-1548,-4-3 0,3-2 0,-7-1-99,-2-4 2001,-1-3 0,-2-6 0,0 0 0</inkml:trace>
  <inkml:trace contextRef="#ctx0" brushRef="#br0">26815 10762 11702,'6'8'758,"1"0"0,5-5 0,1 2 0,3-2-219,0-2 0,4-5 0,-1-3-560,-2-1 0,4-1 0,-4-5 0,-2-1-161,-4 1 1,-8 0 0,2 0 19,-4 0 0,-2 6 1,-6 3 138,-7 3 0,-2 2 0,-6 2 0,0 1-161,0 2 1,5 4 0,-2-2-1,3-1-364,2 0 1,4 1 547,1-3 0,5-2 0,-2 4 0</inkml:trace>
  <inkml:trace contextRef="#ctx0" brushRef="#br0">27085 10605 7837,'8'-6'0,"6"3"0,-1-7 687,4-1 1,9 5 0,-3 0-1,3 1 1,0 0-314,3 2 1,-9 2 0,9 1-826,-2 0 0,-5 0 0,-2 1 1,-2 2 450,-6 2 0,-1 6 0,4-3 0</inkml:trace>
  <inkml:trace contextRef="#ctx0" brushRef="#br0">27355 10378 7837,'-14'0'5835,"6"0"-4548,-4 0 1,10 2-911,-3 2 1,5 4-1,5 8 1,3 1-119,0 2 0,3 7 0,-5-3 0,1 4-764,-1 2 0,0-1 0,-3 0 0,2 1 23,-2-1 0,-1-1 0,-2-2 0,0-2-399,0-3 0,5-1 881,-1-5 0,1-6 0,-5-2 0</inkml:trace>
  <inkml:trace contextRef="#ctx0" brushRef="#br0">27469 10051 7837,'6'-14'1729,"2"0"1,7-1-1016,-1 1 0,0 6 0,0 4 1,0 5 82,1 9 0,-7 9 0,-4 17 0,-2 6-70,-2 3 1,0 5 0,0 1 0,0 1-454,0 0 0,0-8 0,0 1 0,0-8-264,0-2 1,0-3 0,0-7-35,0-1 1,5-12-1,1 1 1,2-5-346,3-5 1,2-1-1,1-2 1,-2-2-105,-2-3 1,2 2 0,-2-5 648,3 2 0,-1 3 476,-2 8 1,-4 2 0,-6 8-1,0 0 134,0 4 1,-2-1 0,-2 4-351,-6-2 0,-2 6 0,-3-4-237,1 0 1,-2-2 0,-1-5 0,-2-1-433,2 0 1,-4-6-1,2-3 1,2-4-2955,1-1 0,2-1 1600,0-4 0,6-8 1,3-6-1,3 0-1752,2-1 3339,0 4 0,7-11 0,1 5 0</inkml:trace>
  <inkml:trace contextRef="#ctx0" brushRef="#br0">27839 10463 7809,'9'2'4254,"1"3"-3291,-7 3 0,3 7 1,-6 3 136,0 1 1,0 0-1,2-5 1,1 0-111,2 0 1,4 0 0,-3-1-1,2-3-715,3-6 1,2-2 0,1-2 0,1-3-329,-1-7 1,0 1-1,0-10-1191,0 3 0,1-3 1,-3 0-1,-1 0 78,-1-1 1,-5 2-1,2-4 1,0 2 745,-4 2 1,0 2 0,0 2 1889,2 0-828,0 0 0,-5 7 0,0 7-156,0 8 0,0 7 0,0 4-191,0 4 1,4 10 0,1 5-1,-2 5-12,-1 4 1,-2-1 0,-2 6-1,-1 2 397,-2 1 0,-6 1 0,3-3-96,1-1 0,-6-4 0,3 1 0,-1-3 132,2-5 0,-4-3 0,4-1 0,-5-5-586,-5-7 0,3-4 1,-5-7-1,2-1-293,0-4 1,-4-3 0,2-6-638,-1 0 0,3-6 0,-3-3 0,1-6-1085,4-3 1,3 2 0,3-5-1,3 2 157,2 0 1,1-1-1,5 2 1,1-2 1727,4-2 0,3-2 0,6-4 0</inkml:trace>
  <inkml:trace contextRef="#ctx0" brushRef="#br0">28166 10719 7782,'9'0'5512,"1"0"-4817,-7 0 1,5 0 0,-3 0 477,4 0 0,4-1 0,1-4-977,0-5 1,3 2 0,-1-1-667,-3-2 0,-2-2 0,2-1 1,-4 0-180,-4 0 1,-4 4 378,-1 1 1,-6 6 0,-3-2 0,-4 3-151,-1 2 0,0 0 1,-1 0-180,1 0 0,0 5 1,1 1-1115,4 2 1,-2 2 1712,6 4 0,-6 0 0,3 0 0</inkml:trace>
  <inkml:trace contextRef="#ctx0" brushRef="#br0">28621 10449 7715,'-14'-14'356,"7"4"1,7 2 419,8 2 1,5 1-1,1 5 1,0 0 0,0 0 65,1 0 0,-1 0 0,0 2 0,2 3 0,1 4-1752,2 4 1,0 1 0,-6 0 0,-2 1-2285,-2-1 3194,-6 6 0,4-4 0,-7 5 0</inkml:trace>
  <inkml:trace contextRef="#ctx0" brushRef="#br0">28578 10620 7699,'-14'-13'0,"1"2"637,4 1 0,9 7 1,9-1-1,5 0 409,5 0 1,-1 2 0,5-3-1,3 4-615,1 1 1,3 1 0,1 3 0,2 2-3915,-1 2 3483,-2 1 0,5 12 0,1 1 0</inkml:trace>
  <inkml:trace contextRef="#ctx0" brushRef="#br0">29772 10122 7916,'0'-14'0,"0"0"871,0 6-434,0 1 0,-1 3 0,-4-1 0,-4 3 202,-4 6 0,-6 5 1,-2 12-1,1 5 0,-1 8-275,4 2 0,-4 7 1,3 4-1,0-1-186,2-2 0,7-6 0,1-2 0,2 1-435,2-1 0,3-9 1,1 1-1,0-3-521,0-2 0,0-3 1,1-7-1,4-2 0,5-3 778,2-2 0,9-1 0,1-5 0</inkml:trace>
  <inkml:trace contextRef="#ctx0" brushRef="#br0">30000 10406 7916,'0'-14'2858,"0"0"-2498,0 6 1,-2-3 0,-2 6 563,-6 2 1,-3 5-1,-1 6 1,0 7-245,0 6 0,1 3 1,2 4-1,3-1-368,2-3 0,1 1 1,5-6-1,0-2-368,0-1 1,2-3 0,2-4 0,6-4-192,3-4 1,1-1 0,0-1 0,2-4-515,3-4 0,-3-4 1,3-1-745,-4 0 1116,0-1 0,-3 1 0,-1 2-558,-1 2 1022,-7-3 1,5 12-1,-5-5 1074,2-1-471,-1 6 1,-4-4-6,0 10 1,0 3-347,0 6 0,5 0 0,0 0 0,0 0-316,1 1 1,-3-6 0,5 1-1,0-1-1570,0-1 1,1 3 0,5-6 1558,1-2 0,5 5 0,2 0 0</inkml:trace>
  <inkml:trace contextRef="#ctx0" brushRef="#br0">30384 10577 7916,'0'-9'2655,"0"-1"-1399,0 7-665,0-3 0,-7 12 0,-2 3 1,-4 4-181,-1 1 0,5 0 0,-1 2 1,1 2-292,1 1 0,-5 0 0,5-5-1104,0 0 0,0 0 1,5 0 983,-1 1 0,-1-7 0,5-2 0</inkml:trace>
  <inkml:trace contextRef="#ctx0" brushRef="#br0">30668 10023 7916,'14'-29'457,"1"2"1336,-1 4 0,-5 8-1125,1 11 1,-7 15 0,0 9 0,-6 9-59,-7 4 1,-4 11 0,-3-1 0,-2 1-250,1 0 0,3 2 0,0-2 1,1-3-161,0 0 0,5-6 1,1-3-275,1-7 1,1-1-1,3-9-303,-2-2 1,2-3-1,8-3-166,4-7 1,4-6 0,1-8 297,0 0 0,0 4 0,1 2 0,-1 2 27,0 3 1,0 1 0,1 2 363,-1 0 0,-2 8 0,-2 5 0,-4 4 384,1 1 1,-6 2 0,4 1 0,-4-1 158,-1 1 0,-4 2 1,-3-4-1,-1-1-205,-3-2 0,4-4 0,-3-1-74,-1-1 0,-2-7 0,-1 2-809,0-4 1,4-1-1,3-1 1,0-4-1929,4-5 0,1-4 2326,2-5 0,0-3 0,0-6 0</inkml:trace>
  <inkml:trace contextRef="#ctx0" brushRef="#br0">31038 10023 7916,'14'6'462,"5"8"0,0 10 146,-2 3 0,-1 7 0,-3 4 0,-2 3 0,-3 2 287,-2 0 0,-1-5 0,-5 0 0,0 1 448,0 2 0,-7-3 0,-2-2-391,-4-1 0,-3 3 0,-2-3 1,-6-1-687,-3 1 1,-6-2 0,-2-4-1,-1-1-1152,-4 1 0,1-1 0,1-1 80,5-3 1,3 1 0,1-6 805,1-2 0,-1 5 0,1 1 0</inkml:trace>
  <inkml:trace contextRef="#ctx0" brushRef="#br0">31080 10989 7835,'10'0'5648,"-1"0"-5206,-5 0 1,2-1-695,-6-4 1,-2 3 251,-2-2 0,-4 2 0,-7 2 0</inkml:trace>
  <inkml:trace contextRef="#ctx0" brushRef="#br0">6711 10165 7884,'2'8'-165,"3"-2"1,4-1 0,2 1 164,-1 2 0,2-3 0,-2 3 0,2-2 0,3-3 0,-3-3 0,-1-5 0,-1-4 0,-2-4 0,3-1 0,-2 0 0,1-7 0,4-1 0</inkml:trace>
  <inkml:trace contextRef="#ctx0" brushRef="#br0">6939 9553 7823,'0'15'36,"0"-1"0,0 3 0,0 7 0,0 11 1,1 10-1,6 14-29,7 10 0,0 7 0,-5-35 0,1 0 0,-2 0 0,0-1 0,-1 1 1,0 0 0,7 37-1,0-4 1,1-6-365,-1-7 0,-1-9 0,-2-6 357,-2-6 0,1 1 0,4-5 0</inkml:trace>
  <inkml:trace contextRef="#ctx0" brushRef="#br0">7138 7776 7957,'-14'-8'608,"4"4"1,2 8 0,0 8 0,2 6 76,0 11 0,-5 7 0,1 13 0,-1 8 1,0 6-1,1 5-11,-1 3 1,-1-3 0,-2 6 0,1-6-846,3-6 1,-2-4 0,4-4 0,-2-5-585,1-6 0,4-12 0,-3-2 0,2-9-2831,3-4 3586,1-8 0,-4-8 0,-2-8 0</inkml:trace>
  <inkml:trace contextRef="#ctx0" brushRef="#br0">6754 8189 7970,'-5'-19'0,"0"0"299,1 0 1,5 11 0,4 3-1,6 5 525,6 5 1,6 4 0,7 10-1,4 7 511,9 5 1,0 4-985,4 3 1,-1-2 0,0-4-1,1 1 286,-1-1-637,4-2 0,-5-2 0,4 0 0</inkml:trace>
  <inkml:trace contextRef="#ctx0" brushRef="#br0">12100 8231 8116,'-18'-9'2013,"4"-1"-1364,-3 7 1,17-3 0,1 7 0,10 4-1,8 5-110,3 2 0,2 7 0,5 2 0,-3-1-780,-2 1 0,3 3 0,-3-5 1,3-2-1,1-3 0,-1-3-1601,-3-1 0,2-7 1842,-2 2 0,3-4 0,1-1 0</inkml:trace>
  <inkml:trace contextRef="#ctx0" brushRef="#br0">12654 8118 8045,'-1'-13'980,"-4"3"-656,3 4 1,-10 6 0,1 0 0,-5 2 624,-3 2 0,-5 9 1,5 8-528,2 1 0,-4 1 0,2 6 1,2-1-329,1 1 1,2-1-1,1 1 1,2-3-217,2-2 0,6 1 0,-2-4 1,3-1-94,2 1 1,0 0 0,2-4 0,3 3-79,4 3 482,-3 0 1,5 1 0,-4 1-1,-1 4 192,0 2 0,4 4 0,-5-2 1,-2 4-1,-2 0 286,-1 1 0,2-6-587,3 1 1,-4-8-1,4-2 1,-3-3-1581,-2-3 1,0-6 0,1-3 1499,4-1 0,3-3 0,6-4 0</inkml:trace>
  <inkml:trace contextRef="#ctx0" brushRef="#br0">12782 8757 8045,'-14'15'2737,"0"-1"-2124,0-6 0,4 3 0,2-5 0,0 0-480,0 1 0,5-4-133,-2-8 0,10-3 0,3-6 0</inkml:trace>
  <inkml:trace contextRef="#ctx0" brushRef="#br0">20190 12638 8023,'-7'-14'319,"-1"5"0,-6-1 0,0 1 0,0 1 0,1 2 560,4-1 0,-4 6 1,4-4-1,-3 5-340,3 5 1,-4 4 0,4 12-1,-2 7 1,1 8 0,4 5-38,0 2 0,4 5 0,-3-3 0,4-4 0,2-6-319,4-5 0,-2-8 0,7-3 0,2-5 0,4-4-391,3-5 1,2-15-1,-4-7 1,4-7-361,1-6 0,-5-3 1,2 1-120,-3-1 0,-2-5 0,0 7 430,1 4 0,-8 0 0,-2 8 0,-2 2 737,2 1 0,-3 6 167,2 1 1,-2 7 0,-2 2 0,0 8 77,0 5 1,0 7 0,2 4-1,1 3-365,1 1 0,7 1 0,-1-1 1,3 1-630,1-1 0,0-6 0,0-3 1,0-3-1179,1-2 1,4-6-1,0-3 1,0-4-3892,1-1 5338,-4 0 0,11-6 0,-5-2 0</inkml:trace>
  <inkml:trace contextRef="#ctx0" brushRef="#br0">20901 12482 7941,'-10'0'6395,"1"0"-5651,5 6 1,-2-3-1,6 7-416,0 1 1,-1 2 0,-3 2 0,0 4 0,0 4 476,3-1 1,-1 9 0,-2-2 0,-4 2-123,0 4 0,-5-5 1,4 5-1,-4-2-677,-1 0 1,-5 0 0,0-4-1068,1-1 1,3-4 0,0-2-1,1-1-962,0-4 1,0-3 0,0-4-668,-1-6 2690,7-8 0,-4-11 0,4-7 0</inkml:trace>
  <inkml:trace contextRef="#ctx0" brushRef="#br0">20645 12638 7941,'0'-8'2276,"0"4"-1068,0 8 1,-2 6-1,-1 7 1,-2 4 157,2 1 0,8-3 0,4 3 1,5-1-1508,5-4 0,3-1 0,7-4 1,1-1-2320,3-1 1,-3-7-1,3 2 2460,-3-4 0,5-1 0,1 0 0</inkml:trace>
  <inkml:trace contextRef="#ctx0" brushRef="#br0">21100 12880 7910,'7'6'616,"-2"4"432,-3 3 1,-2 1 0,1 0 16,4 0 1,-2-4 0,7-2 0,1-2-643,1-3 0,3-3 0,-1-5 0,0-6 1,0-5-545,1-3 0,-1-1 1,-2 3-1,-2-2 6,-5 1 1,-4 2-1,-2 2 1,-4 2 186,-5 2 0,-7 4 0,-2 6-35,2 0 1,-5 0 0,-1 0 0,1 1-604,3 4 1,4 1 0,2 5 0,3-1-1690,6 1 2255,2-5 0,2 7 0,0-5 0</inkml:trace>
  <inkml:trace contextRef="#ctx0" brushRef="#br0">21597 12709 7783,'-8'7'570,"4"-6"0,8 4 0,7-3 629,7-2 0,4 0 0,8 0 0,3 0-1275,5 0 0,3 0 1,2 0-1,-2 0 1,-3 0-2187,-5 0 2262,-9 0 0,2-7 0,-3-1 0</inkml:trace>
  <inkml:trace contextRef="#ctx0" brushRef="#br0">21882 12539 7783,'-7'-8'2008,"-1"2"-569,-6 6 1,6 8-1,3 4-422,4 6 0,1 7 0,0-1 1,1 2-646,4 3 1,-2 4 0,7 0 0,-1 0-558,-1 2 0,5-3 0,-4 4 0,4-1-1227,1-4 0,-4-7 1,-1-3-1,2-4 1412,2-3 0,1 4 0,0-11 0</inkml:trace>
  <inkml:trace contextRef="#ctx0" brushRef="#br0">22322 12183 7751,'-6'-22'0,"4"2"3429,-2 6 0,4 3-2062,4 6 1,0 14-1,3 20 1,1 7-977,0 5 0,-5 2 1,4 1-1,-3 3 1,1 4 128,-2-1 0,-1 4 0,-2-8-224,0-5 0,5 0 1,1-8-1,2-3-148,3-4 0,-3-6 1,1-6-1,4-1-169,4-4 1,1-2-1,4-6 1,-2 3-306,-2 0 0,2 1 0,1-5-242,1 0 0,-5 5 0,2 1 531,-3 2 0,-8 1 0,-3 6 256,-4-1 0,-9 0 1,-4 0-1,-7 1 495,-3-1 0,0 0 0,-4-1-362,3-4 1,-1 2 0,-5-6-731,1-2 0,4-1 0,2-2 0,2 0 1,2-2-1,3-1-755,0-2 1,6-6-1,1 2-5706,2-4 6839,1 5 0,17-11 0,4 3 0</inkml:trace>
  <inkml:trace contextRef="#ctx0" brushRef="#br0">22806 12553 7751,'0'14'0,"0"1"1656,0-1 0,0 0 1,0 2-1,0 1-140,0 2 0,0 0 1,0-5-1,1-1-153,4-4 1,4 2 0,9-6 0,1-2-1605,-2-1 1,4-8-1,-2-5 1,0-5-260,1-3 0,-4-5 1,3 4-1,-5-1-369,-4 0 1,1 1 0,-5 4 0,0 0 362,1 4 1,-3 5 872,-4-2 0,0 7 1,0 2 184,0 8 0,0 6 0,0 4 0,0 2 65,0 2 1,5 7 0,0 6 0,-2 1-217,-1 3 0,-2 7 0,0 3 0,0 2 57,0 3 0,0-1 1,0 1-1,0-4-208,0-1 1,-5-1-1,-1-6 1,-2 0-251,-3-5 0,-2-3 0,-1-9 0,0-5-134,-1-4 0,1 0 0,0-11-524,0-2 1,-1-1 0,1-4-1182,0-3 0,1-4 0,4-9 0,4-2-1558,4-2 0,1-4 3397,0-7 0,12-3 0,4-7 0</inkml:trace>
  <inkml:trace contextRef="#ctx0" brushRef="#br0">23175 12880 7751,'15'0'1463,"-1"0"-210,0 0 0,0 5 0,0 0-68,1-2 1,-1-2 0,0-1 0,0 0-1137,1 0 0,-1-6-288,0-4 1,-6-2-1,-3-2 319,-4-1 0,-2 8 0,-4 2 79,-5 3 1,-4 2-1,-3 0 1,-2 2 152,1 3 1,3-4 0,2 5-9,4 1 1,-3-4-305,8 6 0,-7 1 0,3 4 0</inkml:trace>
  <inkml:trace contextRef="#ctx0" brushRef="#br0">24057 12724 7744,'-22'0'2995,"1"0"-1896,7 0 1,12 0-1,9 0 1,9 0-543,7 0 1,6 0 0,2 0 0,4 0 0,0 0-957,0 0 1,-1 0 0,-4 0-1,0 0 1,-4 0 398,-4 0 0,3 0 0,-3 0 0</inkml:trace>
  <inkml:trace contextRef="#ctx0" brushRef="#br0">24114 12909 7878,'-37'6'0,"4"-3"1119,10 6 0,10-5 1,13 0-783,8-2 0,12-2 0,10-2 0,11-1-2211,10-2 1874,4-6 0,2 4 0,0-8 0</inkml:trace>
  <inkml:trace contextRef="#ctx0" brushRef="#br0">25194 12411 7841,'-28'-14'2114,"1"4"-1155,3 1 0,4 6 1,6-2-1,-1 5 0,1 6-47,0 8 0,4 9 0,3 10 0,0 6 0,4 5-425,1 4 1,2 4 0,0-5 0,2 1-823,3 1 0,3-7 0,6 3 1,0-8-778,0-2 1,7-6-1,1-7 1,2-3-3346,-1-7 4457,1 3 0,11-14 0,1 5 0</inkml:trace>
  <inkml:trace contextRef="#ctx0" brushRef="#br0">25507 12638 7841,'-6'-14'1102,"3"0"1,-7 1 176,-1 4 1,-2 3-1,-1 7 1,0 4-585,0 4 0,0 6 0,1 3 0,2 6 876,1 3 1,7 1-1,-2 1 1,5-2-1366,5-4 1,-2-2-1,8-7 1,4 0-950,2 1 1,4-7-1,-4-4 1,3-4-424,3-4 0,-6-4 0,2-8 0,-3-2 319,-2 0 0,-1-6 0,-4 5 1,-3 1 117,1 3 1,-6 0 1004,4 1 0,-5 6 707,-5 4 0,4 4 0,-4 4-35,3 6 1,2 2-1,0 3 1,2-1-915,3 0 0,3 0 1,6 1-1,0-1-925,0 0 0,0-5 0,1-1 1,0-1-3161,4-4 4051,-3 5 0,5-7 0,-7 6 0</inkml:trace>
  <inkml:trace contextRef="#ctx0" brushRef="#br0">26005 12667 7841,'-10'9'4976,"2"1"-3723,2 1 1,1 1 0,4 3 0,-2 0 1701,-2 4-2639,0-3 1,5 10-1,0-6-692,0 2 0,0-4 0,0 0 0,-2-2-1466,-2-1 0,2-1 1842,-3 0 0,4 0 0,1 0 0</inkml:trace>
  <inkml:trace contextRef="#ctx0" brushRef="#br0">26346 12013 7754,'0'-21'729,"0"10"1,0-3 674,0 1 1,5 10 0,1 8 0,0 14 0,2 13-435,0 10 1,-5 7 0,2 8-1,-3 1 1,-2 3-389,0 0 1,-2 1 0,-3-7 0,-3-3-1,0-4-216,4-4 0,-3-8 1,3-4-1,0-7-724,3-6 0,1-8 0,1-3 1,4-2-120,5-3 0,2-7 0,3-6 0,0-3-6,4-1 1,-3 0-1,5 1 1,-2 2-124,0 2 1,4 6 0,-4-2 0,-1 5 835,-3 5 1,-5 3-1,-2 6 1,-2 2-28,-3 3 1,-1 1 0,-2 5 0,-2-1 1248,-2 1 1,-4-3 0,-7 1 0,1-3-859,0-3 1,0-5-1,0-5-1047,-1 0 0,1-2 0,1-7 0,2-3-3420,2-4 1,1-6 3872,-1-3 0,-4-5 0,5-5 0</inkml:trace>
  <inkml:trace contextRef="#ctx0" brushRef="#br0">26829 12084 7754,'29'0'1092,"-4"0"1,2 0 7,3 0 0,0 5 0,-5 3 0,-3 3-27,-1 4 0,-2 9 1,-5 0-1,0 4-272,0 5 0,-6 4 0,-3 5 0,-3 3-85,-2 2 1,-2-3-1,-3 5 1,-4-1-857,-4-1 1,-6 0 0,-1-4-1,-1-2-1620,1-3 1,-4 2-1,5-7 1760,2-2 0,-12 6 0,-1-1 0</inkml:trace>
  <inkml:trace contextRef="#ctx0" brushRef="#br0">27227 12880 7726,'-7'-2'6019,"2"-2"-6618,3-4 1,2-2 598,0 1 0,7-1 0,0-4 0</inkml:trace>
  <inkml:trace contextRef="#ctx0" brushRef="#br0">20389 14074 7686,'-15'-4'325,"1"-1"1,5-2 0,-1 4 0,-1-3 469,-1-2 0,-1 3 1,2-3-423,1 2 1,1 1-1,-5 7-50,0 3 1,4 4 0,1 12 0,-3 7 7,0 8 0,2 10 0,2 3 1,1 0-25,-1 0 0,5-3 0,-2-8 0,3-5 157,2-3 1,2-9 0,3-6-1,4-5-435,4-4 1,1-3 0,2-9 0,1-10-362,2-11 0,5-7 1,-5-9-1,-2 2-21,-1 3 0,-2-3 0,-1 5-612,-4-1 0,2 4 0,-6 9 1080,-2 5 1,3 4 713,-1 0 1,1 11-412,-1 8 0,-2 6 0,5 14 637,-1 1 1,4 7-1,-2 1-820,4-2 1,1-1 0,0-1 0,0-2-664,1-4 0,0-2 0,3-7 0,2-1-1006,2-4 1,-4-3 0,1-6 1433,-3 0 0,-2-6 0,0-2 0</inkml:trace>
  <inkml:trace contextRef="#ctx0" brushRef="#br0">21043 14088 7861,'-15'0'789,"3"2"1,2 3 0,4 4 0,1 4 160,1 1 1,-7 8 0,3 5 0,-2 6 0,2 4-113,2 2 0,-4 1 0,6-1 0,-1-3-805,-1-1 0,4 1 1,-3-6-1,4-4 1,1-4-1,-2-5-2601,-3-1 1,2-3-625,-6-4 3192,-1-9 0,-10-14 0,-2-8 0</inkml:trace>
  <inkml:trace contextRef="#ctx0" brushRef="#br0">20730 14273 7861,'0'-14'1610,"1"6"-986,4 3 1,-2 4 0,7 2 0,1 4 344,2 5 1,2 4-1,4 3-670,5 2 1,3 2-1,1-4 1,2 2-664,3-2 0,-1-1 0,4-2-1100,-1 1 1464,5-7 0,-10 4 0,4-4 0</inkml:trace>
  <inkml:trace contextRef="#ctx0" brushRef="#br0">21370 14344 7854,'-15'0'6859,"8"0"-6441,19-6 0,7 3 0,18-7 0,0-1-318,5-1 1,2-2-1,9-1 1,0 1 0,-1 1-1074,-2 4 0,-2 1 1,-10 5-1,-5-2-465,-3 2 1,-3 1 1437,-4 2 0,-2-6 0,-7-2 0</inkml:trace>
  <inkml:trace contextRef="#ctx0" brushRef="#br0">21839 13946 7854,'-22'0'2533,"6"0"-1116,6 0 1,7 2 0,-1 3 0,2 4-309,2 4 1,0 7 0,2 4-1,2 3-812,6 1 0,-2 2 0,1 3 1,2 5-469,2 3 0,-4 2 1,1 0 436,1-1-125,-5-5 0,5 2 1,-4-4-2336,1 1 0,-4-6 0,4 0 0,-2-6-2661,-2-3 4855,4-3 0,-1-3 0,8-1 0</inkml:trace>
  <inkml:trace contextRef="#ctx0" brushRef="#br0">22194 13648 7854,'0'-29'859,"0"2"0,2 4 1508,3 4 0,-2 5-1143,6 4 0,1 18 0,4 16 1,0 10-446,0 8 0,-1 11 1,-2 4-1,-3 2-338,-2-1 0,4 4 0,-5-1 0,-1-2-359,3-6 1,-6-4 0,6-6 0,-3-4-502,1-5 0,1-4 0,-3-15-453,2-2 1,6-10 0,-3-3 264,0-8 0,5-6 452,-4-5 1,2 3 0,0-3 0,-1 4 181,1 0 1,-3 8 0,1 2 710,2 3 1,0 4 17,-1 3 1,-4 4 0,-6 8-1,0 4-160,0 1 0,0 0 0,-1 3 1,-4-2-381,-5-3 0,-2 4 1,-3-4-236,1 2 1,-2-4 0,-1 1-1,-2-5-1246,2-5 1,1 2 0,2-6-1133,0-2 0,4 4 0,2-4 98,2-5-659,1-4 2958,5-8 0,13-13 0,3-3 0</inkml:trace>
  <inkml:trace contextRef="#ctx0" brushRef="#br0">22649 14046 7854,'10'-5'549,"-1"0"625,2 2 1,-3 2 0,0 2-1,-2 6 230,-2 7 0,-3 6 1,1 9-1,1-1-366,2 1 0,4-6 0,-3-1 1,2-1-420,3-4 1,7-3-1,1-4 1,0-5-1518,1-4 1,-4-2 0,3-4 177,-3-5 0,-2-7 0,0-2 0,-1 0-291,-4-1 1,2 2 0,-6-4 564,-2 2 1,-1-4 0,-2 5 0,0 2 245,0 1 1,0 2 0,0-1 0,0 1 315,0 0 0,0 4 364,0 1-174,0 6 282,0-3 1,6 7-117,4 4 1,1 4 0,0 9 0,-2 2-225,2 2 0,0 7 0,0 6 1,-3 1 93,-1 3 1,2 2-1,-4 4 198,-2 2 0,3 2 0,-1 5 1,-2-2 180,-1 2 0,-2-5 0,-2-2-291,-2-3 0,0-1 0,-5-2 0,-2-2-239,-2-1 0,2-8 1,-2 0-230,-2-4 1,-7-9 0,1 0-455,-1-6 0,-2-4 0,-4-7 0,-1 0-817,1 0 1,-1-2-1,-1-4 1,-1-8-836,-2-9 1,-2-3 2143,2-3 0,-4-6 0,-5-1 0</inkml:trace>
  <inkml:trace contextRef="#ctx0" brushRef="#br0">24043 14160 7760,'-21'-8'877,"12"1"0,-4 6 0,15-2 0,2-2 0,7 2-220,7 1 1,-1 1 0,8-3 0,4 0 0,4 0-253,3 3 0,-2 1 0,2 0 0,-1 0 0,-4 0-1391,-1 0 0,-3 0 0,-2 1-2398,-1 4 3384,-7-3 0,-2 10 0,-9-4 0</inkml:trace>
  <inkml:trace contextRef="#ctx0" brushRef="#br0">24114 14316 7777,'-29'14'2070,"7"-4"-1118,3-1 1,10 1 0,7 2-543,10-2 0,14-4 0,18-6-472,5 0 0,6-2 0,6-1 0,1-3-273,4-2 335,3 5 0,0-10 0,-2 5 0</inkml:trace>
  <inkml:trace contextRef="#ctx0" brushRef="#br0">25152 13818 7797,'-21'-8'3287,"5"-3"-2642,-3 7 0,4-1 0,0 5 0,3 3-169,2 7 1,-2 2 0,4 15-1,0 5 770,3 2 1,-1 4 0,1 5 0,2 0-1416,1-1 0,7 1 0,3-2 0,3-3-267,5-5 0,7-3 0,1-3 0,3-3 401,1-5 1,1-5 0,1-5 34,3-4 0,-3-3 0,5-2 0</inkml:trace>
  <inkml:trace contextRef="#ctx0" brushRef="#br0">25507 14074 7797,'0'-31'115,"0"4"467,0 5 1,0 3 0,-2 5 0,-2 1 818,-6 3 1,-2 4-1,-3 8 1,1 4 151,0 8 1,0 4 0,1 8-1050,4 4 1,1 2 0,5-4 0,-2 1-540,2-1 1,7-4 0,6-2 0,3-3-335,1-6 1,5-5 0,0-8-118,-2 0 0,4-7 1,-2-4-511,-2-6 1,-3 0 0,-3-7 0,-3 0 394,-2 2 1,4-3-1,-5 6 1,-2 1 661,-2 3 1251,-1 0-607,0 7 0,0 8 0,0 10 1,0 4 385,0 5 1,5 2-1,0 4-1150,-2-1 0,5-5 0,0 3 0,1-2-829,1-2 0,-1-3 0,5 0 1,1-3-1915,-1-2 1,-5 1 2801,1-6 0,6-1 0,6-4 0</inkml:trace>
  <inkml:trace contextRef="#ctx0" brushRef="#br0">25934 14060 7797,'0'-14'3609,"0"6"-1600,0 2 0,0 9-1172,0 6 0,0 1 1,0 10-1,0 1-45,0 2 0,0 4 0,0 3 0,-2 0-1065,-3-1 1,4 6 0,-4-10-1,3-1-1252,2-2 1,-1-3 0,-2-5-3555,-2 0 5079,0-6 0,5 5 0,0-6 0</inkml:trace>
  <inkml:trace contextRef="#ctx0" brushRef="#br0">26118 13562 7749,'0'-14'0,"2"6"1601,3 4 0,-2 2 0,5 4 0,0 4 0,-2 10 134,0 11 1,-1 9-1,-5 10-1381,0 1 1,2 7 0,1-4 0,2 1-1,-2-4-111,-2-2 0,1-4 1,1-3-326,2-5 1,4-5 0,-2-4 0,0-7-86,5-6 0,0-4 0,2-7-143,1 0 1,4-7 0,1-2 0,1-4 139,-1-1 0,-1 4 0,-5 3 448,1 0 0,-1 2 0,0 5 169,0 0 1,-6 7-1,-3 4 1,-4 5 557,-1 3 0,-6 6 1,-3-1-616,-4 2 1,-1-2 0,-2-2-1,-1-1-563,-2-4 0,0-1 0,3-2 0,-1-1-753,-2-4 1,-2-2 0,4-7 0,-2 0-736,1 0 0,4-2 1661,5-3 0,-10-9 0,3-8 0</inkml:trace>
  <inkml:trace contextRef="#ctx0" brushRef="#br0">26644 13577 7757,'15'0'1479,"1"0"0,2 0-590,6 0 0,-2 0 0,0 3 0,-1 5 0,-2 8 30,1 4 1,-5 4 0,0 6 37,-4 3 1,-7 3 0,0 7-1,-2 0 1,-2 1-370,0 3 0,-8-1 0,-5 6 0,-6 0-1080,-3-1 1,-1 3 0,-7-7 0,-5-1-3010,-8-2 3501,1-1 0,-14-1 0,6 1 0</inkml:trace>
  <inkml:trace contextRef="#ctx0" brushRef="#br0">21896 13335 10015,'-8'0'3907,"2"6"1,10 4-3286,1 9 0,6 4 0,-3 9-1001,0 1 1,3 7 0,-5-2 0,1 3-1,0 1 379,1 1 0,-4 0 0,2-1 0</inkml:trace>
  <inkml:trace contextRef="#ctx0" brushRef="#br0">20730 15951 7739,'-11'-14'254,"-3"-1"0,-4 7 1,4 2-1,-2 1 1,-1 1-1,-4 2 739,-1 5 0,5 5 1,-4 8-1,2 5-532,0 7 1,2 7-1,6 7 1,3 1-266,2 0 0,1-1 0,5-1 0,2-3 0,1-6 0,3-7-210,2-6 1,6-5 0,5-4 0,0-5-549,2-4 0,-4-4 0,7-7 0,-1-8-108,0-8 1,2-9 0,-6-2 0,-2-4 192,-1-2 1,-3 5 0,-2 2 0,-3 1 320,-2 3 1,-1 9-1,-5 4 597,0 3 1,-2 8 0,-3 3 338,-4 4 1,2 7 0,1 5-69,0 6 0,4 7 0,-3 8 0,4 2-235,1 3 1,1-4-1,3 3 1,2-3-491,2-6 0,6 0 0,7-8 0,-1-2-508,1-1 0,4-8 0,-3-3 1,2-4-1131,-1-1 0,1-1 0,3-5 1651,-3-9 0,9-5 0,-3-9 0</inkml:trace>
  <inkml:trace contextRef="#ctx0" brushRef="#br0">21256 15638 7739,'0'-8'2152,"-2"19"-1026,-2 13 0,-3 8-619,-2 1 1,-4 8-1,5 6 1,-1 1 64,-1 0 0,2-3 1,-1 2-1,4-3-257,4-1-1,2-7 1,6-4 0,5-7-1147,6-6 1,5-3-1,-2-3 1,3-4-1214,6-4 1,-2-5 2044,5-5 0,-3-9 0,-1-8 0</inkml:trace>
  <inkml:trace contextRef="#ctx0" brushRef="#br0">21867 15695 7862,'-8'-8'5804,"-4"2"-4858,10 6 0,-9 1 0,5 6-437,-2 7 0,0 2 0,-3 7 1,1 3-1,-1 0 203,-1 3 1,-1 4-1,2 2 1,2 0-542,-2-1 0,0 4 0,-1-5 0,5-1-849,0-2 0,-4-6 0,3-2 0,0-2-1240,4-2 0,-3-7 0,1-3-1215,-2-2 3133,-1-1 0,-6-12 0,1 0 0</inkml:trace>
  <inkml:trace contextRef="#ctx0" brushRef="#br0">21512 15823 7862,'5'-10'996,"-1"1"-242,7 6 0,-3-2 1,7 10-179,-1 4 1,2 4 0,1 1 0,2 0 4,-2 1 1,-1 0 0,-2 3 0,0 2-466,1 2 1,-1-4 0,2 1 0,1-4-570,2 0 1,2-1 0,-4-1 0,4-2-426,1-2 1,-5-6 0,4 4 877,-1-1 0,-4-5 0,4 6 0</inkml:trace>
  <inkml:trace contextRef="#ctx0" brushRef="#br0">22209 15937 7898,'-15'0'3124,"1"0"-2380,0 0 0,14 0 0,9 0 0,12 0 0,6 0-1567,1 0 0,5 0 0,2-2 0,0-1 823,0-2 0,-2-6 0,-5 3 0</inkml:trace>
  <inkml:trace contextRef="#ctx0" brushRef="#br0">23204 15524 7828,'-10'-4'4480,"1"-1"-3203,6 0 1,-4 7-1007,7 2 1,-4 4 0,-1 7 0,2 0-1,1 4 388,2 5 0,0 3 1,0 3-1,0 1-199,0 3 1,-5 4 0,-1-4 0,-2 3 0,-3 1-448,-2-2 0,-1 3 0,-2-5 0,-1-3-637,-2-1 1,-1-6 0,2-2 0,-2-2-717,-2-2 1,-1-4 0,-2-4-1,3-4 1340,2 0 0,-6-4 0,4 4 0</inkml:trace>
  <inkml:trace contextRef="#ctx0" brushRef="#br0">22919 15738 13733,'2'14'1304,"3"2"-431,4 3 1,4-4 0,3 4-1,3-4-1088,4-6 0,4 2 0,2-6 0,-1 0-1034,0 1 1,1-5-1,-1 4 1,1-3-40,-1-2 0,-4 0 1,-2 0-1,-1 0 882,-4 0 0,-6 0 0,-3 1 1,-2 4 622,-3 5 1,4 2 0,-3 2-1,0 2 985,-3 3 1,-1-8 0,2 3 207,3-1 0,-2-2 1,6-1-738,2-6 1,2-4-1,1-4-628,0-6 0,0-4 0,-1-3 1,-2-4-261,-1-1 1,-7 4 0,2-2-138,-4-1 1,-2 7 0,-4-2 0,-6 7-175,-7 3 1,3 1-1,-6 5 154,1 0 1,4 5 0,-3-1-492,3 0 0,2-3 863,0-1 0,-1 0 0,1 0 0</inkml:trace>
  <inkml:trace contextRef="#ctx0" brushRef="#br0">23659 15396 7810,'14'0'2367,"0"0"-1297,0 0 0,1 2 0,0 3 0,3 4 1157,1 4-1801,0 7 1,-3-2-1,1 5 1,2 3 136,-2 1 0,-6 6 0,-3 1 0,-1 1-114,-4 0 0,-2 3 1,-1-3-497,0 1 1,-6-4 0,-4 2-1,-4-1-788,-5 1 0,2-3 1,-5-5-1,0-4-3920,0-2 4755,-2 5 0,-11-9 0,-1 5 0</inkml:trace>
  <inkml:trace contextRef="#ctx0" brushRef="#br0">24227 15809 7810,'-14'0'737,"0"0"0,0 0 301,0 0 0,7 4 1,7 3-633,8 1 0,16-4 0,4 4 1,5-1-1,4-4-657,1-2 0,4-1 0,-7-1 0,0-4 0,0-3-1042,-4 0 1,-2-3 1292,-6 6 0,4-12 0,-5 1 0</inkml:trace>
  <inkml:trace contextRef="#ctx0" brushRef="#br0">24469 15624 7852,'0'-10'4,"0"1"2639,0 6-1941,0-4 0,0 9 0,0 3 1,0 6 90,0 6 1,0 5 0,2 7-453,2-1 0,0 7 0,4 3 0,-2 3-184,-3 2 0,0-6 0,0-2 0,2 2-373,-2 4 0,4-11-296,-3 12 0,6-10 1,-4-7-1,2-3-565,3-1 1,-3-2-1,1-7 1,2-2 1076,2-5 0,8-4 0,1-1 0</inkml:trace>
  <inkml:trace contextRef="#ctx0" brushRef="#br0">24953 15212 7935,'0'-23'470,"0"3"699,0 6 1,0-1 0,1 3-517,4 2 0,-2 4 0,7 8 0,1 4 1,0 10-170,-2 11 1,2 6 0,-4 9 0,-1 4-205,0-3 0,-1 4 0,-5 5 0,0 2 28,0-2 1,0-3 0,0-6 0,0-2-118,0-3 0,0-5 0,0-9 0,-2-5-382,-2-4 1,2-5-343,-3-1 1,5-7 0,5-2 243,4-8 1,6-5-1,2 1 1,2 1-122,-2 1 1,1 6-1,-1-4 253,2 1 0,0 3 0,-5 4 1,-1 1 501,-4 4 0,-2 3 0,-7 6 437,0 0 0,-2 0-1,-3 1 1,-4 0-25,-4 4 1,-6-3 0,-1 3 0,-1-3-518,1-2 0,-4-4 1,5-2-1,2-2-963,1-3 1,2-1-1,-1-2 1,3-2-903,2-3 1,-1-4-1,7-9 1,0-1 1624,3 2 0,7-5 0,2 0 0</inkml:trace>
  <inkml:trace contextRef="#ctx0" brushRef="#br0">25308 15666 7935,'14'0'2206,"0"0"23,-6 0 1,-1 2-1153,-7 3 0,1-4-1609,4 4 0,-2-3 1,7-2 531,1 0 0,1-7 0,3-1 0</inkml:trace>
  <inkml:trace contextRef="#ctx0" brushRef="#br0">25891 15354 8028,'-14'-13'3486,"0"4"-3159,6 2 1,-3 9 0,6 4 0,2 8 2,1 9 1,-3 10-1,-1 5 1,0 4 0,-1 4-1,4 1 184,2-1 0,1-2 0,0-2 0,0-3-553,0-1 1,0-11 0,1 1 0,4-2-420,4-4 1,4-3-1,1-10 1,2-4-311,3-4 1,2-1 767,2 0 0,4-12 0,-5-4 0</inkml:trace>
  <inkml:trace contextRef="#ctx0" brushRef="#br0">26346 15482 8030,'0'-15'-293,"0"1"0,0 0 1,0 0 321,0 0 1,0 4 0,0 1 0,0-2 766,0-2 0,0-1-56,0 0 1,0 7 0,0 7-447,0 8 1,-2 13 0,-1 7-1,-2 10 559,2 8 0,2-4 0,2 3-106,4-6 0,-2-7 0,7 1 0,-1-5-414,-1-4 1,5-3 0,-4-9-1,4-2-487,1-6 0,0-4 0,0-4 0,1-6-513,-1-2 0,-1-9 1,-2-3-1,-2-3-19,2-1 1,-5-4-1,-1 1 1,-3 1 340,-2-2 0,0 5 1,0 5-1,0 0 424,0 0 1,0 5 414,0-2 1,0 8 0,0 4 156,0 6 1,1 10 0,2 15-139,2 3 0,5 8 0,-6 2 1,1 5-97,2 0 1,-4 2 0,5 4 0,-2 2 122,-3 1 0,-1 3 0,-2-5-45,0 1 1,0-2 0,0 2 0,-2-3-153,-3-5 0,2-1 0,-6-8 0,-2-3-180,-2-5 1,-1-1 0,0-8 0,-1-4-185,1 1 0,-5-7 0,-1-1 0,-1-4-702,1-1 0,-4 0 0,3-1 1,1-2-526,-1-2 0,4-8 0,6 1 1,3-6-161,2 1 0,1-5 1,5 0-1,0-2 1408,0 0 0,12-6 0,4-6 0</inkml:trace>
  <inkml:trace contextRef="#ctx0" brushRef="#br0">26730 15681 7920,'-2'14'713,"-1"0"320,-2 0 1,2 1 0,8-1-474,4 0 0,-1-6 0,2-2 1,2-1 169,6 0 0,-2-1 0,3-4 0,-4-1-1375,0-4 0,-6 2 0,-1-7 136,-2-1 1,-1-1 0,-7-1 0,-2 2 48,-6 2 0,-2 1 1,-4-3 391,-3 1 0,3 5 1,-3-2-1,3 0 286,2 4 1,1 0 0,2 0-383,2-2 1,6-1 163,-2 1 0,3-3 0,2-6 0</inkml:trace>
  <inkml:trace contextRef="#ctx0" brushRef="#br0">27213 15638 7965,'-25'-2'4461,"6"-2"-4015,6 2 1,15-10-1,3 4 1,4 0-41,4 3 0,7-1 1,4 1-1,4 2 1,4 1-993,1 2 0,2 0 0,-3 0 0,1 0 1,-3 2 585,-5 3 0,2-4 0,-5 5 0</inkml:trace>
  <inkml:trace contextRef="#ctx0" brushRef="#br0">27682 15439 7949,'-14'-5'0,"0"1"2397,6-1 1,-3 13 0,5 6-945,-2 8 1,5 3-1,-2 1 1,5-3-946,5 3 0,3 0 0,6 1 0,0-3-329,0-5 0,2-3 0,1-4 0,4-2-626,1-5 1,-3-4 0,3-1-1062,-1 0 0,2-6 1,-4-4-1,-1-2 514,-3-3 1,0-5-1,-3-4 1,-1-1 584,-1 1 1,-7-3 0,2 5 0,-4-1 145,-1-1 1,0 7 0,0-2 229,0 3 1,0 2 0,0-1 2714,0 1-1866,0 6 0,0 8 0,0 10 0,0 4-255,0 5 0,2 0 1,1 8-154,2 3 0,1 3 0,-3 0 0,2 5 64,-2 3 1,3 3 0,-1 2 0,0 1-63,1-1 1,-4-1 0,3-3 0,-4 1-96,-1-1 1,0 0 0,0-3-1,0-1-75,0 1 0,-1 1 0,-3-2 0,-2-3-113,-2-1 1,-1-5 0,-7 1 0,-1-7-485,-2-2 1,-5 3 0,3-7-444,-1-4 0,-1-1 0,-7-7 0,-2-2-496,-1-1 1,0-2-1,3 0-672,-4 0 0,4-5 1968,-3 0 0,-9-12 0,-3 1 0</inkml:trace>
  <inkml:trace contextRef="#ctx0" brushRef="#br0">24427 15837 8026,'-23'14'234,"3"1"1,6 0 0,1 4 0,2 3 0,3 2 322,2 0 1,1-12 0,7 3 0,2-4 0,7-3-392,7-4 0,5-10 0,11-10 0,2-9 0,2-8-346,0-4 0,-8 6 0,-2-2 0,-7 3 1,-5 1-285,-2 1 1,-6 6 0,-4 3 308,-2 3 1,-10 8 0,-5 3-1,-5 5 662,-5 5 1,-3 11 0,-6 12 0,4 7 288,1 1 0,3 4 1,10-5-1,1-1-64,4 1 0,2-6 0,9-7-641,3-2 0,7-6 0,10-6 1,4-1-781,4-4 0,3-2 1,-2-2-1,3-4-805,-3-4 1,1 1 1493,1-2 0,-3 7 0,5-3 0</inkml:trace>
  <inkml:trace contextRef="#ctx0" brushRef="#br0">24512 16775 8165,'-29'8'846,"17"-1"53,12-7 1,8 0 0,15 0-1,3-2 1,2-1-532,5-2 0,4-1 0,5 3 0,2-2 0,2 0-1421,2-1 0,-6 4 1,-5-2 1052,-3 2 0,-7 2 0,-6 0 0</inkml:trace>
  <inkml:trace contextRef="#ctx0" brushRef="#br0">24483 17131 8036,'-22'8'1787,"14"-2"0,16-1-1613,16-1 0,4 1 1,7-6-470,8-4 1,1 2 0,8-7 0,0-1 294,-1-1 0,-2-3 0,-7 1 0</inkml:trace>
  <inkml:trace contextRef="#ctx0" brushRef="#br0">25379 16491 8087,'-14'-14'1969,"6"6"-278,2 2-1204,6 12 0,0 3 0,1 10 236,4 5 1,-2 9 0,5 5 0,-2 5 0,-2 3-87,-3 1 0,-1 5 0,0-4 1,0-3-1,0-2-213,0-5 1,0 0 0,0-8-542,0-3 0,2-8-296,2 0 0,0-10 0,5-4 1,2-4-287,2-1 0,3-6 1,1-3 169,2-4 1,6 3-1,-3 3 1,2 0 285,0 4 1,-7 1 0,2 2 0,-3 0 279,-2 0 0,-1 2 0,-4 3 453,-4 4 1,-4 4 0,-1 1-1,-1 0 480,-4 1 0,-4-1 0,-9 0 0,-2 0-369,-2 0 0,3 1 0,-5-3 0,-1-2-1143,-2-5 0,3 1 0,2-1-313,2-2 0,-4-2 0,5-1-4542,1 0 5397,3-6 0,7-2 0,1-6 0</inkml:trace>
  <inkml:trace contextRef="#ctx0" brushRef="#br0">25678 17031 8077,'8'-9'2345,"-4"-1"-132,-2 7-1600,-2-3 0,6 6-613,4 0 0,9-6 0,3-2 0</inkml:trace>
  <inkml:trace contextRef="#ctx0" brushRef="#br0">26360 16875 7961,'-14'-14'492,"0"-1"1037,-1 1 1,6 2-1044,0 2 0,5 7 1,0 11-1,2 9 1,2 7 34,0 6 0,0 8 0,0 0 1,0 3-48,0 1 0,0-4 0,0 0 1,0 0-182,0-1 0,2-4 1,2-10-842,6-4 1,2 0 0,3-3 0,-1-5 0,0-3-1153,0-5 1,5-4 0,0-7 1699,-1-6 0,4-10 0,0 2 0</inkml:trace>
  <inkml:trace contextRef="#ctx0" brushRef="#br0">26559 17045 7961,'8'-14'770,"-3"0"1,-5 6-247,-5 3 1,4 5 468,-4 5 0,3 5 0,2 7 0,0 4-120,0 1 1,2-5-1,3 2 1,4-3-624,4-2 1,1-1-1,2-4 1,1-4-458,2-4 1,0-1 0,-5-1 0,0-4-375,1-4 0,-1-6 0,-2-2 0,-1-2-360,-1 2 0,-7-1 1,2 1 496,-4-2 1,4 0 0,0 5 322,-2 0 1,-1 4 856,-2 1-162,0 6 1,1-4 0,2 9 0,2 3-8,-2 4 1,5 5 0,0 5 0,2 5-119,-1 3 0,-4 1 1,3 2-1,0 2 41,-1 1 1,-3 6 0,0-1 0,-2 2 135,-2-2 0,0 3 0,-2-5 0,-2 0-33,-6-2 0,-2 0 1,-3 0-143,1-3 1,0-6-1,-2-2-188,-3-3 1,3-1-1,-4-5 1,-1 0-551,-2 1 0,0-7 0,1-4 1,2-2-1331,2-2 0,-2-2 0,1-2 540,2-6 0,5-3 0,5-1 0,-1-2-1086,0-3 2163,5 4 0,3-18 0,8 2 0</inkml:trace>
  <inkml:trace contextRef="#ctx0" brushRef="#br0">27028 17045 7905,'-8'0'2864,"2"7"0,14-6-2374,6 4 0,2-2 1,8 0-1145,1 2 0,3 0 0,4-5 654,1 0 0,0 6 0,-4 2 0</inkml:trace>
  <inkml:trace contextRef="#ctx0" brushRef="#br0">27654 16918 8277,'-22'7'473,"-3"6"0,4-2-15,-1 7 1,6-3 0,0 6-1,7-2 1,3 1 1137,2 2 1,3-4-1,2 1 1,4-3-1421,5-2 0,9-2 0,3-2 0,1-5-342,1-4 0,0-1 0,3-1 0,-4-4-851,-4-5 1,-3 3-1,-2-3 120,0-1 1,-4-2 0,-2-1 0,-2 0 461,-3 0 0,-1 4 0,-2 1 179,0-2 1,0-2 116,0-1 1,1 6 1304,4 3 0,-2 8 0,5 5-356,-1 5 0,-1 0 0,-3 9 0,2 0 25,-2 0 0,-1 6 0,-1 7-301,4 1 0,-4 2 0,4 5 0,-3 0 93,-2-1 1,0 1-1,0 0 1,0-1-78,0 1 0,-2-5 1,-1-2-344,-2-1 1,-6 0 0,2-4-1,-4 1-113,-1-5 1,-2-1 0,-1-7 0,-2-1-358,1-2 0,-2-8 0,-1-2 0,1-1-1031,-1-1 0,-2 1 0,4-7 26,1-2 0,2-4 0,2-6 1,2-1-17,2 1 0,-1-5 0,6-1 0,2-2 1284,2-4 0,7-1 0,2-1 0</inkml:trace>
  <inkml:trace contextRef="#ctx0" brushRef="#br0">27910 17287 7898,'0'14'0,"0"1"1172,0-1 1,0 0 0,1-1 0,3-2-88,0-2 0,12-6 1,-2 2-1179,2-3 0,2-2 1,-1-2-1,2-3-438,-2-4 0,-7 1 1,-6-1-1,-2-3 47,-2 0 0,-2-2 429,-2-1 1,-9 6 0,-6 1 0,2 2-337,1 3 0,2 1 0,0 2 2967,-1 0-3882,7 0 0,4 0-2286,8 0 3592,4-6 0,7-2 0,-1-6 0</inkml:trace>
  <inkml:trace contextRef="#ctx0" brushRef="#br0">28308 16889 7898,'9'0'-1894,"1"0"3119,-1 0 0,6 2 0,-1 2 0,0 6-61,0 3 1,-1 7 0,-4 4-368,-4 3 1,-3 1 0,-2 2-1,0 2 80,0 1 0,-2 6 0,-3-1 1,-4 3-494,-4 2 0,-1-2 0,0-1 1,0-4-745,-1-1 1,1-4-1,-2-6-1963,-3-1 1,4-5 2322,-4 5 0,-3-7 0,-1 4 0</inkml:trace>
  <inkml:trace contextRef="#ctx0" brushRef="#br0">28507 17344 7782,'-13'2'5472,"4"2"-4499,3-2 1,6 6-1,1-5-910,4 2 0,-2-1 1,5-2-4385,-2 3 4321,5-4 0,-9 12 0,4-5 0</inkml:trace>
  <inkml:trace contextRef="#ctx0" brushRef="#br0">21270 16676 6441,'10'-5'-21,"-1"0"1,1 1 0,-1-1-1,1-1 135,1-2 1,1-2 0,2-2 0,1 1-19,-1 1 1,-5 5 0,1-3 0,1 1 0,2-1-128,1-3 56,0 4 1,0 1 0,0 6 0,1-2-30,-1-2 0,0 2 0,0-3 0,1 4 57,-1 1 0,0 0 1,0 0-1,0 0 62,1 0 1,-1 0 0,0 1-78,0 4 1,2-3-1,1 2 1,2-2 7,-1-2 1,-1 0 0,1 0 0,0 0-59,0 0 1,2 0-1,-1 0 1,0 0-1,0 0 27,0 0 0,2 0 1,-2 0-1,4 0 25,4 0 1,2 0-1,-1 0 1,1 0-21,-1 0 1,5 0 0,2 0 0,0 0-18,-1 0 1,1 0-1,-3 0-169,1 0 1,0 0 0,-4 0 0,-1 0 102,0 0 0,1 0 0,-1 0 1,-1 0 62,-3 0 0,3 0 0,-4 0 0,4 0 9,2 0 0,-2 0 1,-2 1-1,-1 3 25,1 0 1,2 1-1,1-5 1,1 0-9,-1 0 1,-4 0-1,-1 0 2,3 0 1,1 0 0,1 0 0,0 0 33,1 0 1,1 0 0,1 0 0,3 0 12,-3 0 1,1 0 0,-1 0 58,3 0-149,-1-6 0,-5 4 0,1-3 0,-1 2-144,0-1 1,-4 2 0,-2-4 8,-1-1 1,-2 6 0,-5-6 0,0 3-17,0-1 0,1 0 275,-1 5 1,0 0 0,0 0 0,1 0 0,-1 0 1,0 0-678,0 0 567,0 0 0,-6 0 0,-1 0 0</inkml:trace>
  <inkml:trace contextRef="#ctx0" brushRef="#br0">24057 16591 8111,'0'-15'0,"1"7"-871,4 4 871,9 2 0,9 2 0,5 0 0</inkml:trace>
  <inkml:trace contextRef="#ctx0" brushRef="#br0">7735 9866 8110,'-10'0'-528,"3"-1"-102,0-4 0,2 2 899,5-7 1,0 6-196,0-6 1,5 5 0,2-3 0,0 2 116,4 3 1,4-5-1,2 0 1,4-1-200,1-1 0,-3 5 1,3-2-1,0-1-116,0 0 1,-3 5 0,3-2 0,0 3 105,0 2 1,-3 0-1,5 0 1,0 0 66,-2 0 1,5 0 0,-2 0 0,5 0-1,3 0 1,2 0 0,-4 0 0,3 0-37,-3 0 1,4 0-1,-2 0 1,-1 0-15,-2 0 0,0 0 1,1 0-1,3 0-13,-3 0 1,-1 0 0,-1 0 0,-1 0-12,0 0 1,1 0 0,-1 0-1,1 0 4,-1 0 1,1 0-1,-1 0 1,1 0 20,-1 0 1,2 0-1,0 0-28,-2 0 0,9 0 1,-9 0-10,2 0 0,2-4 0,-1-1 0,4 2 16,1 1 0,1 2 0,2 0 0,-1 0 81,2 0 1,-4 0 0,2 0 0,1 0 20,3 0 1,0 0-1,1 0 1,0 0-55,-1 0 1,1-5 0,-1-1-60,1-2 0,-2 5 0,-1-3-16,-2-1 0,-2 6 1,2-4-1,-5 3 20,-3 2 0,-2 0 0,1 0 1,-1 0-4,1 0 0,-1 0 0,1 0 0,-1 2-46,1 3 0,-1-2 0,0 5 0,-1-2 72,-3-3 0,3 4 0,-4-1 1,4 0 61,2 1 1,-2 2 0,-2-4 58,-1-2 1,4-2-1,5-1-100,-1 0 1,-1 0 0,1 0-1,3 0 42,1 0 1,-3-4 0,4-1 0,-1 2-92,0 1 0,-4 2 0,1 0 0,-3 2 79,-2 3 1,1 1 0,-2 5-16,-4-2 0,3-1 1,-7 3-1,-2-1-31,-1 1 1,-2-3-454,0 1 1,1-6 452,-1 2 0,-6-10 0,-2-2 0</inkml:trace>
  <inkml:trace contextRef="#ctx0" brushRef="#br0">8119 9639 8228,'-14'8'-54,"-1"-4"0,6-2 0,-1-4 115,-1-2 1,3 0 0,1-5-1,0-4 1,2-4 149,-1-7 1,5-3 0,-4-3 0,3-3-1,2-5-300,0-3 0,0-8 1,0-1-1,0-2-229,0 0 0,2-1 0,1-3 0,2 0 90,-2 4 0,3 2 1,-1 5-1,-2 1 82,-1 3 0,-2 6 1,0-1-1,0 1 182,0 4 0,0 5 0,0 4 0,-2 2 325,-3 2 0,4 3 0,-4 0-71,3 1 0,-2 5 0,-1-1 33,2-1-300,1 5 1,4-1 0,3 6 0,4-2-25,4-2 1,1 0 0,2 5 0,3-1-42,4-4 1,9 2-1,3-5 11,1 2 1,-1-6 0,6 3 0,3-4-22,0-1 0,2 5 0,2-1 27,4-1 1,3-2-1,2-1 1,0 0 11,0 0 1,-1 1 0,3 2 15,2 2 0,-7 1 1,3-3 72,-2 1 1,5 5 0,4-2 0,-1 0-61,0 4 1,3-3-1,-2-1 1,-1 1-10,0 0 1,5 0 0,-3 2 0,1-2-6,0-2 0,-1 3 1,3-4-1,-2-2-15,2-2 1,-3 4-1,0-1 1,-2 1-3,-3 1 0,-2-5 0,-1 5 0,0-1-18,0-1 0,-6 7 1,-2-1-1,-2 0 4,0 0 0,1 2 1,-6-3-1,0 4-142,-5 1 0,5 0 0,-6 1 0,2 2 78,0 2 0,-7 2 0,4-4 0,-2 3-7,0 2 0,1-3 1,-6 3-1,2-1 94,3 1 1,-3-3-1,3 3 1,-3-2-46,-1-3 0,-1-1-80,1-2 0,-1 5 0,1-1 0,-3 0 131,-2-3 0,3-1 0,-5 0 0</inkml:trace>
  <inkml:trace contextRef="#ctx0" brushRef="#br0">11815 8189 7983,'-6'14'-401,"-2"0"643,-6 0 1,4 2-1,1 1 1,0 4-128,1 1 0,0 2 1,5 4-1,-2 1-67,2-1 1,1 8 0,0 6 0,-1 5 192,-1 3 1,-1 9 0,5 7-1,0 4 42,0 1 1,-2 6 0,-1 2-232,-2 0 1,2-38-1,0 0 1,0 37 0,-3-1-16,-2 1 1,5 1-1,-4-8-126,1-7 1,4-4-1,-2-6 1,4-5-1552,4-6 1640,-2-10 0,11 2 0,-6-7 0</inkml:trace>
  <inkml:trace contextRef="#ctx0" brushRef="#br0">20019 16889 7912,'-8'2'3314,"3"2"-3125,4 4 1,1 8 0,1 3-1,3 5 137,0 3 0,6 7 0,-4 3 0,0 2 0,2 2 2,0 3 0,-5 9 0,2-1 0,-3 3 0,-2 3 42,0 4 0,0-2 0,0 5 0,0-2-80,0-3 1,-2-6 0,-1-4-1,-2-2-280,2-7 1,1-2-1,2-9 1,0-4-1573,0-4 0,0-8 732,0-5 0,2-5 1,1-3-1,2-7-803,-2-8 1,3-9 1632,-1 5 0,0-14 0,-5 2 0</inkml:trace>
  <inkml:trace contextRef="#ctx0" brushRef="#br0">20175 17571 7912,'7'-20'311,"-1"4"1,5-3 1829,-1 3-955,-7 2 0,3 8 0,-6 6 0,0 9-408,0 9 1,-5-1 0,-1 7 0,0 3-310,-1 4 0,-2-1 1,4 2-345,2-7 1,0 0 0,0-6-1,-2-1-63,2-2 1,3-2-1,5-2-239,4-2 1,4-4 0,1-6-153,0 0 0,0 0 0,1 0 0,-1 0-499,0 0 0,-5 0 0,1-1-228,1-4 0,2 2 1,1-5 55,0 1 0,-4-4 1000,-1 2 0,0-4 0,6-1 0</inkml:trace>
  <inkml:trace contextRef="#ctx0" brushRef="#br0">20531 17671 7912,'-6'8'4831,"4"0"-5109,-3-3 278,4-4 0,7-1 0,2-8 0</inkml:trace>
  <inkml:trace contextRef="#ctx0" brushRef="#br0">21156 16818 7916,'-12'-9'970,"1"1"0,3 0 1741,2 0 1,1 8-2225,5 5 0,6 4 0,2 16 0,1 5 0,-1 5-125,-1 1 1,2 7-1,-4-3 1,-2 4 0,-1-2 42,-2 0 1,0 0 0,0-9 0,0-3-400,0-4 0,0-6 1,0-6-107,0 1 0,0-9 0,0-6-179,0-8 1,4-6-1,3-4 1,-1-1-143,0 2 0,5-3 0,-3 1 338,0 1 1,5 7 0,-4 3 0,4 2 283,1 3 1,-4 1 0,-1 2 201,2 0 1,-3 11-1,0 3 1,-2 2 92,-3 0 0,-1 3 0,-2 0 0,-2-2-359,-2-1 1,1 3 0,-7-2 0,1-2-521,1-4 0,-5-3 0,4 3 0,-4-3-708,-1-2 1,0-1-1,-1-5 1,1 0-872,0 0 1,0 0 0,-1 0 1961,1 0 0,0-7 0,0-1 0</inkml:trace>
  <inkml:trace contextRef="#ctx0" brushRef="#br0">20659 17614 7824,'-21'0'1000,"5"0"1,-2 0 1460,2 0-1367,8 0 0,25 0 0,16 0 1,10 0-453,6 0 1,6-6-1,7-2 1,1-2-473,5 1 0,-2-1 0,10-2 0,-5 1-846,-4 1 1,-4 7 0,-8-2-1,-3 2-38,-4-1 0,-6 2 1,-4-3-1,-5 4-229,-3 1 0,-6 0 943,0 0 0,-1 6 0,6 2 0</inkml:trace>
  <inkml:trace contextRef="#ctx0" brushRef="#br0">20929 17785 7787,'-28'0'342,"4"0"0,2 3 0,1 5 300,4 6 0,1 5 0,2 0 0,1 5 139,4 2 1,2 4 0,7 2 0,0 1-635,0-1 0,5-2 1,3-2-1,3 1 1,5-2-1,0-4-815,-1-4 0,4-3 0,2-3 0,-1-2-267,1-2 0,0-6 0,-4 1-757,2-8 1692,0-4 0,1-6 0,2 0 0</inkml:trace>
  <inkml:trace contextRef="#ctx0" brushRef="#br0">21142 17898 7787,'-6'-7'757,"-2"0"1,-6 9 196,0 3 0,-5 4 1,0 10-1,3 5 199,5 3 1,0 1 0,6 0-1,2 1-642,1-1 0,4-6 0,3-3 1,4-3-760,4-2 1,6-6 0,1-3-155,2-3 0,-4-4 0,2-4 0,-1-7-144,0-4 1,-1-9-1,-7 4-94,-2 0 1,-6-5 0,2 5-1,-3 0 605,-2 3 1,0 3 0,-2 2 657,-3 0 1,-3 6 0,-6 3 42,0 4 1,6 7 0,3 5 0,4 5-219,1 3 0,0 0 0,0-5 0,1 0-412,4 0 1,-2 1-1,7-1 1,1-2-1573,1-2 0,3 1 0,-1-5-794,0 2 1,0-5 2329,0 2 0,1-3 0,-1-2 0</inkml:trace>
  <inkml:trace contextRef="#ctx0" brushRef="#br0">21441 17955 10359,'0'15'895,"0"4"0,-2 1-155,-3 2 1,4-3 0,-5 5 0,1-1 38,0 0 1,0 3 0,5-3-1,0 0-882,0 1 1,5-7 0,0 2 0,-2-3-1410,-1-2 1,2 1-1577,1-1 3088,0-6 0,-5-8 0,0-8 0</inkml:trace>
  <inkml:trace contextRef="#ctx0" brushRef="#br0">21498 17714 7787,'0'-8'0,"0"1"0,0 9 0,0 3 0,6 4 0,2 10 0,0 5 0,4 3 0,-4 1 0,0 1 1346,-3-1 0,1 0 1,-1 1-1,-2-2 315,-1-4 1,-1 3 0,2-7-1089,2-2-734,0-1 0,1-8-42,4-4 0,-2-8 0,1-4 0,2-2-236,2 1 1,6 6 0,0-2 0,-2 3 392,-1 2 1,-2 2 0,0 3 260,1 4 0,-6 4 1,-1 1-1,-2 2 71,-3 3 1,-1-2-1,-2 5 1,0 0 527,0 1 1,-2-6 0,-2 2 0,-6-3-823,-2-2 1,2-6 0,1-3 0,-4-4-325,-4-1 1,1 0 0,-3 0 315,3 0 0,2-11 1,0-3-1,-2-4-6239,-3-2 6255,3 4 0,-4-11 0,5 5 0</inkml:trace>
  <inkml:trace contextRef="#ctx0" brushRef="#br0">21853 17657 7787,'14'1'824,"1"4"198,-1 5 0,-5 7 1,1 3-1,1 3-381,1 2 1,1 2-1,-2 1 1,-3 2-84,-2 3 1,4-3 0,-5 5 0,-2-2-270,-2 0 0,-5 1 1,-3-6-1,-1 1-895,-3-1 0,-1-4 0,-4-2-371,-3-2 1,3-1 0,-4-5 0,-1-1 976,-3-3 0,-3 2 0,-1-4 0</inkml:trace>
  <inkml:trace contextRef="#ctx0" brushRef="#br0">22209 17458 8158,'12'8'294,"-1"-2"0,13-6 1,1 0-1,2 0-232,2 0 0,4 0 1,0 0-1,-2 0-681,-1 0 0,-1 0 619,-1 0 0,-6-6 0,-1-2 0</inkml:trace>
  <inkml:trace contextRef="#ctx0" brushRef="#br0">22493 17259 7792,'-2'-8'1528,"-2"3"-997,2 4 1,-6 2 0,3 5-38,-4 9 0,3 0 0,-1 9 1,3 1-1,-1 4-240,2 4 1,1-1 0,2 4 0,0 0-529,0 1 0,2-1 0,1 2-670,2-5 944,6-3 0,-4 5 0,8 1 0</inkml:trace>
  <inkml:trace contextRef="#ctx0" brushRef="#br0">23246 16974 7844,'0'-7'315,"-6"-5"0,-3 8-282,-4 1 0,4 1 0,-1 2-153,-1 0 1,5 6 107,1 4 0,3-2-220,2 1 263,0-6 0,0 5 320,0-3 64,0-3 1,-1 4-195,-4-6 1,2 0 192,-7 0 0,6 0 0,-6 0-170,-1 0 0,-2 0 0,-1 1-89,0 4 1,0 3 0,0 8-1,-2 3 18,-3 4 0,3 11 1,-4 4 120,-1 3 1,5 8 0,-1 4 0,4 6-33,4 2 0,6 1 0,-2-7 0,3-3-94,2-4 0,8-6 0,5-4-36,4-4 1,8-11 0,-1-4-1,3-5 1,3-4-817,3-5 0,-3-5 0,5-5 0,-2-6-633,0-7 1,2 1 0,-3-5 264,1 1 0,-2 2 1052,-7 5 0,3 0 0,-5 0 0</inkml:trace>
  <inkml:trace contextRef="#ctx0" brushRef="#br0">23616 17543 13441,'0'14'306,"0"0"1,2 2-1,1 2 1,2 2-691,-2 2 1,-2 2 0,-1 4 0,0 1 383,0-1 0,7 1 0,1-1 0</inkml:trace>
  <inkml:trace contextRef="#ctx0" brushRef="#br0">26147 17657 7772,'-14'0'-10,"7"0"139,7 0 1,8 0-1,11 0 1,6 0-1,7 0 1,8-2 131,5-3 0,6-1 0,4-5 0,-1 2 1,0-1-181,4 2 1,-1 0 0,5 5 0,-6-2-1,-2 2-93,-2 2 1,0 1 0,5 0-69,0 0 1,-2-5-1,-1 0 1,-2 0-85,2-1 1,-3 3-1,-1-5 1,1 0 105,-1 0 0,1 5 0,2-3 0,-2 1 95,-2 0 1,3 1 0,-3 4-1,0 0-24,0 0 1,0 1-1,-5 4 1,0 4 21,-2 4 0,-3 1 0,2 0 0,-3 2 141,-5 3 0,-3-1 0,-1 4 1,-1-2-100,1-2 0,-3-3 0,0 0 0,-4-1-110,-2 0 1,1-4-1,-4-3 1,2 0-427,-1-4 1,-3-1 458,0-2 0,-1-7 0,0-1 0</inkml:trace>
  <inkml:trace contextRef="#ctx0" brushRef="#br0">26317 17785 8194,'-1'-8'935,"-1"5"-349,2 6 1,-1 6 0,10 10-1,1 7-188,-2 5 1,3 1-1,-7 6 1,0 1-1,-3 1 1,-1 1 61,0 1 0,0-7 0,-1 6 1,-3-3-321,0-2 1,-3 1 0,4 1 0,-2-5-520,2-3 0,2-3 1,1-4-1,0-4-4136,0-3 1325,0-2 3190,0-6 0,0-8 0,0-8 0</inkml:trace>
  <inkml:trace contextRef="#ctx0" brushRef="#br0">26445 18211 7856,'0'-14'2227,"0"0"-1533,0 0 0,-1 6 0,-4 3-318,-4 3 0,1 13 1,-2 5-1,1 3 0,-1 3-179,1 0 1,4-3-1,-3 3 1,2-1-8,3-4 1,1-1 0,2-2-336,0 1 1,6-1 0,4-2-273,3-2 1,6 1-1,-1-6 1,1-1-264,2 3 0,-5-6 0,4 6 107,1-1 1,-5-4 0,3 2 0,-4-2 0,0-2-548,-1 0 1120,0 0 0,0 6 0,0 2 0</inkml:trace>
  <inkml:trace contextRef="#ctx0" brushRef="#br0">26744 18211 7856,'-14'0'0,"1"2"1557,4 3-1103,2-4 0,9 5 1,3-4-1439,4 3 1,-1-4 983,2 4 0,-7-3 0,3-2 0</inkml:trace>
  <inkml:trace contextRef="#ctx0" brushRef="#br0">27327 17884 8000,'0'-14'-358,"0"0"1,0 0-1,0-1 1,0 1 1266,0 0 1,0 0 0,-2 0 0,-2-1 0,-6 3-27,-2 2 1,2 4-1,1 6 1,-3 1-472,0 4 0,-2 3 0,-1 8 1,1 3-1,2 3 85,2 0 1,-1 3-1,6-4-116,2 1 1,2-5 0,1 2-565,0-3 0,6-8 0,3-3 0,4-4-256,1-1 1,0-6 0,1-3-1,-1-4-305,0-1 1,0-5-1,-1 0 1,-2 1-342,-2 3 1,-5 5 1747,0 1 1,-2 7-205,-2 2 1,0 8 0,0 9 0,2 2 170,2-1 1,-2 2 0,4-1 0,-1-1-313,0-3 1,6 0 0,-2-3-771,4-2 0,1 1 0,0-7-2503,0 0 1,1-3-559,-1-1 3513,-6 0 0,-8 7 0,-8 0 0</inkml:trace>
  <inkml:trace contextRef="#ctx0" brushRef="#br0">26772 18254 7972,'-6'-8'967,"5"2"1,-4 6-12,10 0 0,9 0 0,11 0-208,7 0 1,6-5 0,9 0 0,5 2-502,3 1 0,7-2 0,1-1 0,2 0 1,3 0-143,1 1 1,-2-1-1,-3 5-396,0 0 1,-4 0 0,-8 0 0,-5 0-556,-3 0 0,-6 0 0,-1 0 0,-4 2-244,-6 2 0,0-2 1,-8 3 1089,-2-4 0,-1 6 0,-2 0 0</inkml:trace>
  <inkml:trace contextRef="#ctx0" brushRef="#br0">27185 18382 7938,'-7'-14'320,"0"4"0,-8 1 1,1-1 235,0 2 0,0 2 0,-1 6 0,1 2 37,0 2 0,5 6 0,-1 9 0,1 4 0,-1 4-309,1 2 1,5-1-1,0 1 1,2-1-1,2 0-251,0 1 1,0-5 0,0-2 0,2-2-411,2-2 1,4-3-1,7-2 1,-1-2-753,0-1 0,0-7 1,2 1-1,1-2-1924,2-2 3053,0 0 0,-4 0 0,-1 0 0</inkml:trace>
  <inkml:trace contextRef="#ctx0" brushRef="#br0">27355 18496 7938,'-6'-8'0,"-2"1"0,-6 7 936,0 0 0,0 0 0,-1 2 0,1 3-65,0 4 1,1 4 0,4 3 0,2 1-520,1 2 1,5 0 0,-4-5 0,3 0-162,2 1 0,2-6 0,3-1-441,4-2 0,4-1 1,1-5-427,0 0 1,0-6 0,1-4 0,-1-2-26,0-3 1,-5-1 0,-1-1 0,0 0 90,0 4 1,-5-1 1084,2 4 212,-3 4 0,-2 6 0,0 10 78,0 2 1,0 2-1,0 1 1,0-1-606,0 0 1,0-4 0,1-1-1115,4 2 1,3 0 0,6-1-2829,0-6 3782,0-2 0,1-2 0,-1 0 0</inkml:trace>
  <inkml:trace contextRef="#ctx0" brushRef="#br0">27611 18538 11418,'-8'14'2471,"4"1"-1791,2-1 0,0 5 1,-1 0-1,-1 0-532,0 1 1,-2-2-1,1 4 1,1-2-669,-3-2 0,4-3 0,-5 0-842,2-1 0,-5-1-835,1-4 1,-1-4 2196,2-10 0,-10-9 0,3-8 0</inkml:trace>
  <inkml:trace contextRef="#ctx0" brushRef="#br0">27626 18353 7938,'7'-14'3129,"0"0"-2550,-7 6 0,0 3 1,0 10-1,0 6 224,0 6 0,0 6 0,0 3 0,0 1-266,0 2 0,1-6 1,2 7-1,2-4-95,-2-1 1,-1-4 0,-2-3-579,0-2 0,0-6 1,2-2 70,2-2 1,-1-6 0,5-6-532,-1-2 1,4-2-1,-2-2 1,4 2-587,1 5 0,0-1 0,0 1 1109,1 2 0,-6 3 0,-1 5 0,-2 4 593,-2 4 1,-3 1 0,-1 1 94,0-1 0,0 0 0,-1-1 0,-3-2 50,0-2 0,-7-1 0,1 1-1865,-3-4 0,-1-3 21,0-2 0,0-5 0,0-1 0,-1-4 1179,1-6 0,-6-4 0,-2-8 0</inkml:trace>
  <inkml:trace contextRef="#ctx0" brushRef="#br0">27938 18297 7938,'10'0'0,"-1"1"1233,2 4 0,-3 4 0,2 10 0,-1 5-179,-1 3 0,5 1 1,-5 1-1,0-1 0,-2 1-869,0-1 0,-4 5 0,1 0 1,-5-1-584,-2-2 1,-7-2 0,1 1-419,-3-1 1,-1-4-1,0-2 1,-2-1-721,-3-4 0,3-1 1536,-3-2 0,-3 0 0,0 0 0</inkml:trace>
  <inkml:trace contextRef="#ctx0" brushRef="#br0">28265 18240 7864,'-6'-8'39,"4"1"1,-2 6 0,8-2 0,6-2 0,3 2 300,1 1 1,8 2-1,6 0 1,7 0-1,3 0-1130,0 0 790,-7 0 0,4 7 0,-6 0 0</inkml:trace>
  <inkml:trace contextRef="#ctx0" brushRef="#br0">28578 17984 7864,'-20'0'0,"2"1"0,-4 4 1175,2 5 0,1 7 1,4 3-1,3 4-418,2 6 0,4 0 0,6 7 0,0-1-777,0 0 0,6 1 1,4 2-1,2-1-915,3 1 1,-1-2 934,0 1 0,0 0 0,0 4 0</inkml:trace>
  <inkml:trace contextRef="#ctx0" brushRef="#br0">29204 17856 7893,'-15'0'1314,"1"0"-613,0 6 1,-2 4 0,-1 9 0,-4 6-229,-1 6 0,3 4 0,-3 6 0,0 0 0,1 4 419,1-1 1,3-2-1,6-2 1,3-4-204,1-1 0,3-2 0,4-6 1,1-3-685,4-5 1,0-4 0,7 0 0,4-3-582,0-2 1,6-4 0,0-6-572,0 0 1,5-1 0,-3-3-1,1-2-136,-1-2 1,1-1 0,-4-6 1282,1 1 0,1 0 0,6 0 0</inkml:trace>
  <inkml:trace contextRef="#ctx0" brushRef="#br0">29389 18225 7893,'0'-14'3519,"0"6"-1833,0 2 1,6 6-897,3 0 1,-1 2 0,0 2-176,-2 6 0,1 2 0,-4 3 0,2 0-194,-2 4 0,-3-3 0,-3 5 0,-2-2-101,2 0 1,0-5-1,-1-5-169,0 2 0,-1-3-274,5 2-492,0-7 1,0 2 0,2-8 0,2-2-562,6 2 0,-2-4 0,1 1 0,2 0 58,2-1 0,1 1 0,0 3 1118,0-2 0,1-6 0,-1 3 0</inkml:trace>
  <inkml:trace contextRef="#ctx0" brushRef="#br0">29716 18311 9454,'-2'12'2812,"-3"-2"-2597,4-4-215,-6-6 0,7 6 0,0 2 0</inkml:trace>
  <inkml:trace contextRef="#ctx0" brushRef="#br0">25109 16605 7790,'0'-14'418,"8"6"-442,6 3 1,10 10 0,14 6 0,9 8 0,10 9 139,9 8 1,-32-12 0,0 1-1,7 4 1,0 1 0,3 4 0,-1 1-1,4 4 1,-1 1-92,3 2 0,0 0 0,1 3 0,0 2 0,0 0 0,-1 2 0,2 2 0,0 1 0,0 1 0,0 1-118,1 0 1,1 0-1,-3-4 1,1-1-1,-4-3 1,-1 0-1,-2-1 1,-1 0-1,-1-1 1,1 0-41,-2-2 1,0 0-1,-3 0 1,0 0-1,-1-4 1,0-1-1,-2 0 1,-2 1 79,-2-2 0,0 0 0,-3-3 0,1-1 0,-2-1 0,-1 0 0,25 27 103,-2-1 1,-3-8-1,-8-6 1,-4-7-44,1-1 0,-10-10 0,2 2 0,-3-5-30,-2-5 0,-5-6 23,2-1 0,-1-2 0,1 1 0,3-2 0</inkml:trace>
  <inkml:trace contextRef="#ctx0" brushRef="#br0">20062 16960 8029,'28'8'-140,"13"6"1,16 8 0,17 8 192,-31-11 1,1 0-1,4 3 1,1 1-1,8 5 1,2 2 0,2 0-1,0 0 1,3 2-1,2-1 27,1 2 1,0-1 0,-1-2 0,1 0 0,1 1 0,1 0 0,-1-3 0,0-1 0,-1-2 0,0-1-1101,0-2 0,-1-1 0,-3-5 0,0-1 1020,4 0 0,-1-1 0,-3-1 0,0-1 0,1-4 0,0-2 0,2 0 0</inkml:trace>
  <inkml:trace contextRef="#ctx0" brushRef="#br0">29317 12098 8179,'0'-9'68,"0"-1"1,0-1 0,0-1 363,0-3 1,5 1 0,0 0 0,0 0-1,-1-1 13,1 1 0,0 0 1,-5 0-1,0 0-116,0-1 1,0 6 0,0-1 0,-2 1 0,-2 1 27,-6 3 0,-3 4 0,-1 1 0,0 1 0,0 6-92,0 7 0,-5 6 0,0 10-117,1 4 1,4-3-1,3 5 1,3-1-21,2-3 0,1-2 1,5-3-1,0-4-332,0-4 0,6-3 1,4-3-1,2-2 57,3-2 0,-1-6 1,2 2-1,1-5-711,2-5 1,0-7-1,-3-9 355,3-1 1,-3-2 0,4-4 0,-1 0 119,0-1 1,0 1 0,-5-1 0,0 1 103,1-1 0,-6 7 0,-1 3 904,-2 4 1,4 5 61,-5 1 1,-1 7 0,-4 2 0,0 10 7,0 7 0,0-1 0,0 4 1,0-1-19,0 0 1,5 2 0,0-4-689,-2 2 0,3 0 1,1-5-770,0 0 0,-2 1 1,5-1-1,-1 0-1746,-1 0 0,5-4 2526,-4-1 0,4-6 0,1 4 0</inkml:trace>
  <inkml:trace contextRef="#ctx0" brushRef="#br0">29730 12027 8179,'0'-14'3384,"0"6"-2132,0 2-1225,-7 6 1,7 0-557,0 0 529,7 6 0,7-4 0,0 4 0</inkml:trace>
  <inkml:trace contextRef="#ctx0" brushRef="#br0">30242 11785 8071,'-5'-14'755,"0"0"-310,2 0 1,-3 4 0,-1 2-1,-1 2 760,-3 3 1,-1 1 0,-3 4-518,1 3 0,-2 9 0,-2 10 0,-5 4-214,1 5 0,-3-1 0,6 4 0,2 0 41,1 1 0,6-6 0,3 3-554,0-4 0,2-4 1,7 0-1,3-4-6,4-2 1,4-1 0,1-6 0,2-2-1422,3-2 0,-2-5 0,7 0 492,1-2 0,-3-2 1,0 0-1,1-2 280,-1-2 1,-3-3 0,3-4 0,-2 2 329,-2-2 1,-3-2 0,0-3 0,-1 0 226,0 2 1,-4-6 0,-3 9 0,1 0 766,0-2 2699,-5 7-2299,4-7 0,-7 18 0,0-1 0,0 8-518,0 2 1,0 5 0,0 1-575,0 2 1,-5 2-1,-1 4 1,-1 1-279,1-1 0,0 2 340,1 4 0,-3-4 0,-6 4 0</inkml:trace>
  <inkml:trace contextRef="#ctx0" brushRef="#br0">28777 13150 8245,'-8'-9'418,"5"1"0,6 1 1,8 4 133,7 2 0,1 1 0,8 0 0,4 0-278,4 0 0,-4 0 0,4 0 1,-2 0-1,1 1-902,-3 4 0,-2-2 628,-6 7 0,-2 6 0,-7 6 0</inkml:trace>
  <inkml:trace contextRef="#ctx0" brushRef="#br0">28820 13392 8228,'-10'0'0,"2"-2"408,2-2 0,3 0 0,9-4 0,8 1 182,9-1 0,5 5 0,5-4 0,5 2-728,3 1 0,0-1 1,-1 5-1,-4 0-1223,-1 0 1,3 0 1360,-5 0 0,0 6 0,-4 2 0</inkml:trace>
  <inkml:trace contextRef="#ctx0" brushRef="#br0">29502 12809 8136,'-6'-14'0,"4"0"0,-2-1 1485,2 1 1,2 5-1,2 1-418,2 1 0,0 9 0,3 9 1,0 6-431,-4 7 0,-2 5 1,-1 2-1,-1 4-314,-4 1 1,2-3 0,-5 5-263,2 2 0,-4-5 0,4-1 0,-2-1-255,-3 1 1,3-6 0,-1-6-1571,-2-1 860,4-2 0,3-11 662,8-4 0,4-7 0,6-3 1,2 0 256,3-1 0,-3 2 1,3 5-1,-3 0 5,-2 0 0,-1 2 1,-2 3 556,-2 4 0,-6 4 1,2 1-1,-3 2 116,-2 3 0,0-3 1,-2 3-281,-3-4 0,-3-2 1,-6-2-1,0-1-112,0 1 0,-2-3 1,-1-1-484,-2 0 0,0-2 0,4-5 0,1 0-1272,0 0 0,4 0 0,1-2-1458,-2-3 0,5 2 2912,1-6 0,-3-1 0,0-4 0</inkml:trace>
  <inkml:trace contextRef="#ctx0" brushRef="#br0">29616 13250 8136,'8'-7'2611,"5"6"-1215,-12-6-792,5 7 1,-4 0 0,3-1-958,4-4 1,-1 4 0,2-4 352,1 3 0,1 2 0,3 0 0</inkml:trace>
  <inkml:trace contextRef="#ctx0" brushRef="#br0">30227 12994 7997,'-6'-21'203,"3"5"1,-5-2 525,2 2 1,1 2 0,5-1-1,-2 3 1,-1 1 365,-2 1 0,-6 7 0,0 0 1,-4 6-365,-4 6 1,-2 15 0,2 6-382,-5 5 1,2 3 0,0 4 0,2 1 171,2 0 1,7-2 0,3-2 0,2-2-192,3-3 0,1 4 0,2-6 0,2-4-455,3-2 1,4-9 0,8 2 123,2-3 1,5-7-1,-3-1 1,-1-2-1093,1-2 0,2-3 0,-4-1 1,0-1-709,2-4 1,-5 2 0,1-7 0,-4 1 593,-4 1 1,-4-5 0,3 4 0,0-5 1205,0-5 0,-5 3 0,3-5 0,-1 2 109,-1 0 1,8 0-1,-3 5 272,4 0 1,-4 4 0,1 3 728,1 0 1,-3 2-1,1 5 1,2 2-172,2 3 0,-1-2 0,-1 6 1,-3 4-303,-1 4 0,-3-1 1,-4 5-1,0-2 92,0 0 1,-1 4 0,-4-4-335,-4-1 1,-2-2 0,-1-4 0,5-1 665,0-1-600,-4-7-633,10 3 1,1-6-1,9-1 1,4-3-960,1 0 1,2-3 0,1 4 0,2-2-520,-2 2 0,6 2 1,-1 1-1,1 0 1650,1 0 0,0 0 0,4 0 0</inkml:trace>
  <inkml:trace contextRef="#ctx0" brushRef="#br0">30782 13449 8388,'0'0'0</inkml:trace>
  <inkml:trace contextRef="#ctx0" brushRef="#br0">29716 12582 7994,'-7'0'-119,"7"0"1,8 0-1,5 0 197,1 0 1,6-5 0,4 0 0,1 0 0,1 1-61,-3-1 1,6-5 0,4 6 0,-1 0 0,-4 1 33,-4-1 0,1 2 0,-6-3 0,-2 4 0,-1 1 138,-2 0 1,-4 4-1,-1 3 76,2 1 1,-3-4-129,2 6 1,-1-2-1,5 3 1,2-3 0,3-2-67,5-3 1,3 3 0,1 1-81,1 1 0,-1-4 0,1 4 1,-1 0 53,0 0 1,-4 2 0,-2 4 0,0-2 72,0-2 0,-4 3 0,1-6-72,-3 1 1,-2 3 0,0-6-213,0-2 0,0-1 0,1-2 0,0 0-1037,4 0 1,-3-2 1201,3-2 0,10-4 0,1-7 0</inkml:trace>
  <inkml:trace contextRef="#ctx0" brushRef="#br0">29787 13818 8127,'-15'0'138,"7"0"1,2 2-1,9 3 1,5 3 212,6-1 0,10 0 1,0-7-1,3 0 0,1 0-177,1 0 1,4-5 0,2 0 0,-1 1 0,3-1-80,-1 0 1,-4 0 0,1 5 0,-5 0 0,-3 0-154,-1 0 1,-5 0 0,3 0-1,-1 0-5,-4 0 1,4 0 0,-1 0 0,1 0-47,-1 0 1,4 0 0,-4 0 47,3 0 1,-6 0 0,4 0 0,-3 2 183,1 3 1,0 3 0,-4 4 0,-1-1 200,0-1 0,2-1 1,1 5-111,2 1 0,2-1 0,-2 0 0,3-1-163,0-4 1,5-1-1,-4-5 1,3 2-371,-3-2 1,4-1 0,-3-4 0,1-1-583,-1-2 0,-4 1 0,-5 4-225,-1 0 1,0 0 1125,0 0 0,1-7 0,-1-1 0</inkml:trace>
  <inkml:trace contextRef="#ctx0" brushRef="#br0">31052 13975 7697,'9'12'568,"1"-2"1,-5 1-356,4-6 0,1-1 0,4-4-213,0 0 0,0 0 0,1 0 0</inkml:trace>
  <inkml:trace contextRef="#ctx0" brushRef="#br0">9740 9966 7961,'0'-15'1234,"0"1"-639,0 6 1,-2 4 0,-1 8-1,-3 7 1,-1 8 0,-1 8 53,0 5 0,-1 12 0,-5 2 0,1 6 0,2 8-338,2 3 0,-1-3 0,-3 3 0,2-1 0,3 0-189,2-2 1,-3-7 0,2-2 0,1-2-423,0-3 0,1-4 0,5-4 0,0-6-1889,0-7 1,0-4-1646,0-7 3834,0-6 0,0-2 0</inkml:trace>
  <inkml:trace contextRef="#ctx0" brushRef="#br0">9740 9951 8018,'-23'-9'922,"5"1"1,2 2-59,2 3 0,-2 9 0,-2 7-481,-1 4 0,-4 8 0,4-1 0,1 3 1,3 1-346,0 1 1,3-2 0,2-4 0,5-4-826,4-3 0,1-2 1,1-1 786,4-4 0,3 4 0,6-5 0</inkml:trace>
  <inkml:trace contextRef="#ctx0" brushRef="#br0">9796 9980 8018,'15'-8'0,"-1"-3"617,0 6 0,0 0 0,1 5 463,-1 0 0,0 5 0,0 2 0,0-1-919,1 0 1,0 4 0,3-6-1,2 0-1881,2-3 0,-3-1 1720,5 0 0,0 6 0,4 2 0</inkml:trace>
  <inkml:trace contextRef="#ctx0" brushRef="#br0">16152 7108 8142,'-5'-22'262,"0"3"0,-4 3 0,4 2 1,0 1 2420,-1 4-2287,4 3 1,-4 18 0,6 7 0,0 10 0,0 9-134,0 9 0,0 13 1,-1 6-1,-4 2 0,-3-1-189,0-6 0,-5 2 1,4-1-1,-4-4-741,-1-4 0,0-5 0,0-6 1,1-1-47,3 1 1,-2-7 0,4-4 0,0-7 24,3-6 0,-1-3 0,1-2 0,1-1-534,-3-4 1222,6-2 0,-18-14 0,3-1 0</inkml:trace>
  <inkml:trace contextRef="#ctx0" brushRef="#br0">15882 7904 8142,'0'-8'514,"0"4"0,0 10-111,0 8 0,0 7 0,0 7 0,0 1 190,0-1 1,0 0 0,0-1 0,0-3-123,0-5 0,1-5 0,4-3 1,4-3-525,4-2 1,8-7 0,2-10 0,6-8-358,4-10 1,-1-1 499,5-7 0,-5-5 1,1-3-91,-3-1 0,-1 5 0,-1-8 0</inkml:trace>
  <inkml:trace contextRef="#ctx0" brushRef="#br0">5815 10478 8180,'-42'0'262,"7"-5"0,7-2 0,7 1-174,5 0 1,12-1 0,7 3-1,11-7 1,6-7-97,6-5 1,2-4-1,5-3 1,5-2 194,3-1 0,4-5 1,0 5-1,3 1-250,-2 2 1,4 2 0,1-1 0,-1 1 0,-1 1-332,0 3 1,-5-2 0,4 2-252,-4-3 1,-8 3 644,-2 1 0,2-1 0,0-4 0</inkml:trace>
  <inkml:trace contextRef="#ctx0" brushRef="#br0">6413 9767 8244,'-22'-10'0,"3"1"64,9-1 0,10 10 0,11 0 13,7 0 1,-1 0 0,7 0-1,1-1 32,2-4 1,-4 3 0,1-2 0,0 2 58,-2 2 1,-2 0 0,-5 0 0,-1 2-98,0 2 1,-1 6-1,-2 7 1,-3 4-117,-2 1 0,-1 6 1,-5 7-1,-2 1-122,-3 4 0,-2 1 0,-8 2 0,0 1-58,-4 3 225,3-3 0,-11 12 0,5-6 0</inkml:trace>
  <inkml:trace contextRef="#ctx0" brushRef="#br0">10123 6895 8076,'-9'-8'-156,"0"2"0,-1-1 1,1 0-1,1-3 0,0 2 136,0 2 1,3-5 0,-3 1 0,0-2 0,0-3 0,-1 1 460,1 0 1,-3-5 0,5 0 121,-2 2 1,3 1 0,-3 2-48,2 0 0,1 7-390,5 7 1,0 14 0,0 15 21,0 7 0,0 18 1,0 6-99,0 16 0,0 4 1,0-36-1,0-1 1,0 1-1,0-1-7,0-1 0,0 0 0,0 34 0,2-1 0,1-2-4,2-2 1,1-11 0,-1-5 0,3-4-63,-1-5 1,6-8 0,-5-5-1,1-5-237,1-4 1,-1-3 0,4-7-1,-2-2-680,-1-2 1,-1-4 0,4-7-1,-2-4 940,-2-5 0,1-9 0,4-3 0</inkml:trace>
  <inkml:trace contextRef="#ctx0" brushRef="#br0">9967 6724 8200,'-22'-14'270,"1"2"0,9 0 211,2 3 1,6 1 0,8-3 0,6 2-85,2-3 1,14 0 0,5-4 0,7-1-44,6-2 0,13 0 1,2 5-1,2 1-177,3 3 1,10-1-1,0 7 1,3 0-323,-1 3 0,2 1 0,-2-2 0,-1-1-143,3-2 1,-6-1 0,4 3 65,-3-2 1,-2-1 0,-1 3-1,-4-2-89,-5 2 1,-4 1-1,-3 2 195,-2 0 0,-4-4 1,2-1-1,-1 2-52,-3 1 0,-7 2 0,-2 0 0,-1 0 67,0 0 1,-4 0 0,1 2 0,-3 1 95,-1 2 0,-2 1 0,-2-3 0,-3 3 222,-2 2 0,-1-3 1,-4 4 121,-1 2 1,-5-3-6,1 2 0,-5-5 0,2 4 1,0 2 159,-4 2 0,0-4 0,0 2 0,2 4-212,-2 2 0,-1 8 1,-2-1-1,1 4-130,4 5 1,-3 1 0,4 7 0,-1 5-37,-1 2 0,7 0 1,-3 4-1,2 3-304,-1 5 0,-1 0 0,3 4 1,-1-4-48,1-5 1,0-3 0,0 2-131,-2-2 1,1-8 0,3 0 146,-4-4 1,4-9 0,-5 1 0,1-5-1086,0-4 1,-5-4 0,0 4-924,-2-3 2226,-2-1 0,0-5 0,0 0 0</inkml:trace>
  <inkml:trace contextRef="#ctx0" brushRef="#br0">5545 5630 8127,'-8'9'247,"4"1"1,5-1 0,9 1-301,9-1 1,6-1-1,3 3 1,2-3 89,4-2 0,-3 4 1,7-6-1,2 0 78,1-3 0,1-1 0,1 0 1,1 0-1,2 0-90,1 0 1,12 0 0,-1 0-1,4 0 1,3 0-129,0 0 0,-2-5 1,6-1-1,2 0-155,-3 0 1,5-6 143,-2 3 1,0-5 0,5-4-1,-3-1 1,-2 2 38,0 1 0,-2 2 0,-1 1 21,-1 4 1,-3 3 0,3 6 0,-6 0 65,-2 0 1,-2 1 0,-2 2 0,-1 4 23,-2 1 1,-2-5-1,4 3 1,-2-1 138,2 0 0,3-1 0,3-5 0,3-4 213,2-5 0,1-2-268,5-2 0,0-5 1,2 0-1,1 1-190,2 3 1,-36 6-1,1 0 1,34-7-1,1 4 108,2-1 1,-6 7 0,4 1-1,-3 3-10,-2 2 1,0 0 0,0 0-1,0 0-19,0 0 1,0-1 0,2-2 3,3-2 1,1-4 0,-35 6 0,0 1 0,0-1 0,0 1 9,1-1 0,1 0 1,1 1-1,0 1 0,-1-3 1,0 0-99,1 1 1,0-1 0,2-1 0,1-1 0,-3 2 0,0-1-1,0-1 1,0-1-1,1 0 1,0 0 0,-5 0 0,0 1 0,1 1 0,1-1 0,-2 2 0,0-1-50,38-6 0,-1 4 0,-10 3 0,-5 2-152,-6 2 1,-10 0 0,0 2-1,-4 2-190,-5 6 1,-5-2 465,-9 1 0,-2-1 0,-3 2 0,3-4 0</inkml:trace>
  <inkml:trace contextRef="#ctx0" brushRef="#br0">15754 11544 8037,'-29'0'130,"-2"0"0,1 0 0,4 0 0,3 1 0,2 2 247,1 2 0,-1 8 0,2 1 0,-5 8-267,-2 5 0,2 14 0,2 6 0,1 10 1,5 8-97,5 6 0,5-31 0,1 1 1,2-1-1,2 0 0,-1 2 1,0 0-1,2 1 0,0-1-105,2 1 1,1 0-1,2 2 1,3 0-1,2-1 1,0 0 0,0-2-1,1 0-253,9 35 1,-7-38-1,1 0 1,13 35 0,6-3-374,4-3 0,1-10 245,4-1 1,7 0-1,2-6 1</inkml:trace>
  <inkml:trace contextRef="#ctx0" brushRef="#br0">17303 11657 7910,'-20'-7'1168,"10"-1"-828,1 3 1,7 3 0,9-1 0,7 6 0,6 7-256,3 2 1,8 4 0,-2 5-1,2 7 1,4 10 18,3 8 1,-3 4 0,-4 7 0,-6 0-164,-6 0 0,-4 11 1,-6 3-1,-4 2-122,-4-1 1,-7 4 0,-5 0 0,-8 0 66,6-37 0,-2-1 1,-19 35-1,14-35 0,-1 0 1,1-2-1,-1 0-98,0 0 1,-2 0 0,0-3-1,-1 0 1,-22 32-187,-1-2 0,-7-8 0,3-6 0</inkml:trace>
  <inkml:trace contextRef="#ctx0" brushRef="#br0">12583 13378 7905,'-9'0'3930,"-1"0"-3566,7 0 1,-3 1 0,6 4-105,0 4 0,-5 6 1,0 2-1,0 4 0,1 1 259,-1 3 1,-6 3-1,1 4 1,-2 3-158,-2 1 0,-1-3 0,1 5 0,0 2 0,-2-1-114,-3-1 1,3 2 0,-3-7 0,4-2-207,0-1 1,1-1-1,0-2 1,0-4-572,0-4 1,4-5 0,2-2-1814,2-3 0,-5-6-1719,1 2 4061,-2-10 0,-3-9 0,1-8 0</inkml:trace>
  <inkml:trace contextRef="#ctx0" brushRef="#br0">12142 13676 7905,'0'-14'971,"0"0"2187,0 0-2510,0 6 0,7 4 0,4 12 0,5 8-533,3 5 0,6-2 0,-2 4 0,4 1-390,2-2 0,-1 3 1,1-6-1,-1-1-1293,1-2 0,4 1 1568,0-3 0,0 10 0,-5-8 0</inkml:trace>
  <inkml:trace contextRef="#ctx0" brushRef="#br0">12811 13975 7906,'0'14'0,"0"0"0,1-4 435,4-1 1,-3-4 922,2 4 1,4-5 0,2-1-996,2-6 1,2-5 0,1-7 0,-3 1-376,-2 0 0,1-2 0,-6-1-228,-2-2 1,-2 0 226,-1 5 1,-6 1 0,-3 4 66,-4 4 1,-1 3-271,-1 2 0,1 0-258,0 0 1,1 2-1,4 3 474,4 4 0,-3 10 0,0 3 0</inkml:trace>
  <inkml:trace contextRef="#ctx0" brushRef="#br0">9100 13193 8053,'-22'0'14,"1"0"1,10 0 0,6 0-22,10 0 1,6-2 0,5-1 0,3-3 145,5-2 0,4 3 0,4-4 0,4-1 0,3 1 47,6-1 0,7 5 1,-2-2-1,4 0 1,1 4-105,4 2 0,4 1 0,-3 0 0,0 0-132,5 0 0,3-5 0,4 0 1,3 0-127,1-1 1,-36 5 0,0-1 0,39-8-1,-38 6 1,0-1 55,3 1 0,-1 0 0,1-2 1,-1 1-1,-2 2 0,0 0 1,-1-1-1,1 1 106,0 0 1,0 0 0,36-2-1,-1 5 1,-3 0 48,-2 0 0,0 2 0,0 1 1,0 3 27,0 2 0,-1-5 0,-2 4-28,-2-1 1,0-4 0,4 2 0,-2-2-42,-2-2 1,-4 0-1,1 0 1,-3 0-30,-5 0 0,4-2 0,2-1-47,-1-2 0,4 1 1,-3 4-1,-1 0 46,-1 0 0,-4 0 1,-3 0-1,-5 1 63,-2 4 1,2-3 0,0 2 0,-1-1 157,-2 2 1,1-3 0,1 3-58,1-4 1,0-1-1,-4 0-59,0 0 1,6 0 0,1-1 0,2-3-40,0 0 0,-4-6 1,4 5-1,2 2-58,1 2 1,-3 1 0,-1 0-1,-1 1-3,1 4 0,-5-2 0,1 7 0,-3 1 16,-1 1 1,-4-2 0,2-1 20,4 2 0,0-3 0,-2 0 0,0-2-8,-1-2 0,1 2 1,-2-1-1,-1-2-7,-2-2 1,-2 4 0,3 0 0,-2-2 15,-3-1 1,1 2 0,-2 1-37,5-2 0,0 0 1,3 1-1,4 0 12,-1-1 1,0 1 0,-1-1 0,-1 2 61,1-2 0,0 0 0,-1 0 0,1 2-88,0-2 1,-6-2-1,3-1 1,3 0 19,2 0 1,3 0 0,-6 0 0,3 0-69,2 0 0,-1-1 0,4-2 0,-1-2-14,-3 2 1,-2-3-1,-1 1 1,0 2-65,-1 1 0,6 2 0,-1 0 0,-1 0 32,-2 0 1,-1 0-1,0 0 1,-1 0 53,1 0 0,-2 2 0,-2 1 1,-1 2-23,2-2 1,-4-2 59,2-1 1,-5 0 0,4 0 0,-3 0 44,-2 0 0,4-6 0,1-2 0,5-6 0</inkml:trace>
  <inkml:trace contextRef="#ctx0" brushRef="#br0">11559 14643 7770,'-17'0'542,"4"1"0,6 4-34,3 5 0,1 2 0,0 3 0,-3 0 0,-1 6-26,1 7 0,-3 2 1,2 7-1,1-1-262,0 0 1,-4 1 0,4 2-1,0-3-472,-1-1 0,-2-2 0,2-6 0,1-3 0,-2-4 0,2-1-541,0 0 1,-5-6-433,1-8 1,-3-5-1,1-5 1225,2-4 0,-9-10 0,4-4 0</inkml:trace>
  <inkml:trace contextRef="#ctx0" brushRef="#br0">11247 14998 7770,'0'-22'0,"0"6"261,0 7 112,0 6 1,1-4-1,4 7 1,6 4 113,6 5 1,1 1 0,6 9 0,1-4 0,3 1-690,5 3 1,-1-5-1,6 4 202,1-3 0,2-3 0,2 8 0</inkml:trace>
  <inkml:trace contextRef="#ctx0" brushRef="#br0">12867 14430 7766,'0'-8'1538,"0"1"-202,0 7 0,-1 12 1,-4 3-792,-4 6 0,-4 4 0,-1 7 0,0 2 0,-1 1-636,1 0 0,0-3 1,1-7-1,2-3-2286,2-2 1632,6-1 1,3-11-1,9-3 1,4-3 375,1-2 0,2-5 0,1 0 374,2 2 0,0-3 0,-5 1 0,0 2 122,1 1 0,-7 4 1,-4 3 494,-2 4 0,-4 4 0,-2 1-93,-6 0 0,-1 0 0,0 1 1,2-3-356,-3-2 0,5 2 0,-1-2 0,1 2-73,4 3 0,0 4 1,0 1-1,-2 2 32,2 3 0,1 2 1,2 2-1,0-2 71,0-4 0,-4 4 1,-1-3-98,2 3 1,0-5 0,-1-2 0,0-1-499,1 0 1,-1-1 0,1-7-3337,-2-2 3727,1-6 0,-3-3 0,0-8 0</inkml:trace>
  <inkml:trace contextRef="#ctx0" brushRef="#br0">12882 15013 7766,'8'-15'327,"3"6"0,-5-1 88,2-1 0,1 0 0,6 0 0,-1 3 63,0 2 0,0-3 1,0 4-1,1 2 0,-1 1-230,0 2 0,5 0 0,0 0 0,-2 0-299,-1 0 1,-6 6-1,-1 4 250,2 2 1,-3 3 0,0-1-23,-2 0 0,4 2 0,-5 1 1,-1 4 76,3 1 0,-6 0 1,4 3-46,-3-1 0,-2-5 0,0 3 0,0 0-189,0 0 1,0-4 0,0 1-1,0-4-1553,0 0 0,-7-3 0,-1-1-481,0-1 0,-4-7 2014,2 2 0,-9-4 0,-3-1 0</inkml:trace>
  <inkml:trace contextRef="#ctx0" brushRef="#br0">13024 15112 7766,'0'-14'2655,"0"6"-1984,0 2 1,0 18 0,-2 6-102,-2 2 0,0 7 0,-3-3 0,-1 3-429,0 1 0,3 0 0,-5-1 1,1-1-347,1-3 1,-3-5 0,5 1-1568,-2-4 616,5-7 1,-2-1 863,10-7 0,3-5 0,4-1 0,1-1 605,1 1 0,-3 0 1,10 2 345,-1 0 1,-2-1-1,5 5 1,1 0-70,-2 0 1,5 0 0,-5 2-1,2 2-549,-1 6 0,-4-2 1,4 0-1,-3-1-488,-3 1 1,-1 0-1,-2 3 1,1-1 446,-1 1 0,-6 1 0,-2 3 0</inkml:trace>
  <inkml:trace contextRef="#ctx0" brushRef="#br0">15128 14487 7830,'-9'0'993,"-1"0"204,-1 0 1,3 0 0,-1 3-646,-2 6 1,3 2 0,-2 14 0,-1 4 0,0 4-172,2 3 1,-6 4 0,4 6 0,-4 1 0,-1-1-309,-2-2 1,1-6 0,3-2 0,0-1-719,-1-3 1,6-4-1,-1-4 1,-1-5-771,-1-3 0,-2-8 0,-1-4 1,1-2 1414,0-2 0,-7-13 0,-1-3 0</inkml:trace>
  <inkml:trace contextRef="#ctx0" brushRef="#br0">14659 14799 8256,'2'-12'386,"2"2"0,-1 4 0,5 7 0,0 6 21,0 7 0,3 2 0,7 7-146,0 3 1,8 1 0,-1 1 53,7 0 0,-1-1 1,6-1-1,-1-4-540,0-2 1,1-1-1,2-6 225,-1-4 0,0 4 0,5-5 0</inkml:trace>
  <inkml:trace contextRef="#ctx0" brushRef="#br0">15939 14302 9145,'-8'-8'1739,"1"8"0,7 8-994,0 6 0,0 6 1,-1 4-339,-4 3 1,2 6 0,-5 2 0,0 1 0,2 4-205,-1 1 1,-4 6 0,2 2 0,-4 0 0,-1 0-316,0-3 0,0 3 1,1-3-1,2-5-475,1-6 1,6-5-1,-4-4 1,0-2-1585,0-5 1,5-3 982,-2-2 0,2-8 1188,-2-6 0,-3-6 0,-6-8 0</inkml:trace>
  <inkml:trace contextRef="#ctx0" brushRef="#br0">15668 14501 7830,'-14'-7'0,"5"6"1339,-1-4 0,1 2-499,-5-2 1,7 4-1,6-6 1,5 1-711,4-3 1,3 1 0,7-2 0,-1-1-430,-4-2 0,1 1 1,-6 1 2,0 1 0,-4 2-120,-8-1 1,-4 3 0,-6 6 0,-1 1 176,1 4 0,0 1 1,1 5-1,2-1-39,2 1 0,6 1 1,-4 3 27,1-1 0,4 5 250,-2 0 0,8 0 0,4-5 0</inkml:trace>
  <inkml:trace contextRef="#ctx0" brushRef="#br0">15924 14941 7863,'0'21'597,"-4"-5"502,-1 3 1,6-8 0,9-3-731,3-2 1,2-3 0,4-6 0,3-3-603,1-2 1,-1-3-1,-7-7 1,1-1-374,-3 2 1,-8 1 0,-1 2 404,-2 0 1,-10 0 0,-5 1 244,-4 3 0,-4-1 0,4 7 1,-3 1-35,-3 1 0,6 4-288,-2 2 0,10-1 278,4 7 0,3-1 0,2 6 0</inkml:trace>
  <inkml:trace contextRef="#ctx0" brushRef="#br0">16507 14558 7863,'-8'6'505,"-3"2"1,5 6 0,0 2 0,-1 1 219,4 2 1,2 5 0,1-4 0,0 1 0,1 1-409,4 0 1,3-6 0,6 0 0,2-7-441,3-2 0,1-3 1,6-4-1,-3-1 1,1-4-1,-2-5-546,-3-2 0,2-2 1,-2 1-1,-4 2 33,-4 1 1,0 6 0,-4-4 736,1 2 1,-5-1 963,2 2-670,-4 4 0,-1 1 0,2 9 0,1 4 109,2 1 1,-1 7 0,-4 2 0,2 4-230,3 2 0,-4 5 0,6 3-124,-1-1 0,-5 5 1,4-3-1,-3 3 56,-2 2 0,0-1 1,0 1-1,0 0 86,0-1 1,-2-4-1,-3-1 1,-4-3 62,-4-2 0,-2-4 0,-3-4 0,-2-5-236,-2-3 0,-4-3 0,-5-2 0,-2-4 107,1 0 1,-3-4 0,0-8-3382,-1-4 0,4-5 3154,-1-5 0,-3-10 0,0-7 0</inkml:trace>
  <inkml:trace contextRef="#ctx0" brushRef="#br0">17929 14174 7863,'-8'0'1641,"2"0"0,6 1-1065,0 4 0,-5 5 1,-1 9-1,-2 4-189,-3 4 0,-2 2 0,-1-1 0,0 0-393,-1 1 0,1-6 0,0-2 1,1-4-1,2-6-371,2-3 1,7 2-1,2-7 32,8-5 1,11 1 0,3-9-48,0-1 0,5 3 0,-5 1 0,2 0 0,-2 4-52,-1 1 0,-2 2 419,-5 0 1,-6 7 0,-3 2 0,-4 4 154,-1 1 0,-6 0 1,-4 1-1,-2-1 845,-3 0 0,1 2 0,0 1-481,0 2 1,0 0-1,-1-3 1,3 1-154,2 2 0,-1 6 1,5-1-1,0 3-47,-1 1 1,2 6 0,5 0 0,0 1-79,0 0 0,0 1 0,0-6 0,0-3-307,0 0 1,0-5 0,2 0-1295,3-1 0,-2-4 226,6-7 0,-5-6 114,0-8 0,-2-4 0,-2-7-932,0 1 1977,0-6 0,-6-2 0,-2-7 0</inkml:trace>
  <inkml:trace contextRef="#ctx0" brushRef="#br0">17844 14842 7863,'1'-10'530,"4"1"1,-2 6-1,7-3 255,1-1 1,1 6 0,4-6 0,3 1-155,5-4 0,-2 3 1,2-1-1,1 0-449,2 0 0,0 5 1,-2-2-1,-3 3-193,-1 2 1,2 0-1,-4 0-103,-1 0 0,-4 7 0,-3 1 0,-3 1-25,-2 1 1,-1-1-1,-5 5 1,0 1 410,0-1 1,0 0 0,0 0 81,0 0 0,0 2 1,0 2-1,0 2-97,0 2 0,0-4 0,-2 1 0,-1-4-320,-2 0 1,1-1-1,2 0 1,-3 0-1060,-4 0 0,1-6 0,-2-3 0,-1-3-1346,-1-2 0,-9 0 2468,-3 0 0,-2-7 0,-3-1 0</inkml:trace>
  <inkml:trace contextRef="#ctx0" brushRef="#br0">18000 14956 7863,'0'-15'156,"2"8"1,1 0 563,2 1 1,1 4 0,-1-2 598,4 2 1,-1 10-1,0 5-630,-2 4 1,-1 8-1,-5-1 1,0 3-469,0 1 1,-2 1 0,-2 1-1,-6 1-330,-2 2 0,2 1 0,1-6 0,-2 0-383,-2 1 1,0-5-1,4-2 1,2-3-1755,1-7 0,5-2 1723,-4-6 0,5-8 0,5 1 499,4-4 0,5-5 1,4 2-1,2-1 0,1 2 122,-1 4 0,6-1 0,-3 1 535,4 2 1,6 1 0,0 4 0,-1 1 226,-2 2 1,-2 6-1,1-2 1,-2 4-263,-4 1 1,3 0 0,-7 0-470,-2 1 0,4-6 1,-2 1-550,-2 1 1,-6-5-1,-2 0-1069,3 1-299,0-6 1,-4 4 1787,-3-10 0,-10-3 0,-3-6 0</inkml:trace>
  <inkml:trace contextRef="#ctx0" brushRef="#br0">10195 13207 8230,'-10'-2'-889,"1"-2"3693,5 2-1140,-2-4-1483,6 6 1,0 1-1,0 4 1,0 5 0,0 4 103,0 5 0,0 3 0,0 8 0,0 3-44,0 5 0,0 5 0,0 4 0,0 5 16,0 3 1,0 4-1,0 1 1,0 2-3,0-2 1,0 1-1,0-2-194,0-4 1,0-3 0,0 0-1,0-4-344,0-4 1,0-6 0,0-2 0,0-3-553,0-6 1,5-5 0,0-8-751,-2 1 1,-2-11-804,-1-8 2388,0-4 0,0-25 0,0 3 0</inkml:trace>
  <inkml:trace contextRef="#ctx0" brushRef="#br0">10180 13378 7863,'0'-30'189,"-1"3"1,-2 13 644,-2-1 0,-6 7 0,1 5-172,-2 6 0,-3 5 0,1 7 0,0 0-130,0 4 1,0-3 0,-1 5 0,3-2-618,2 0 0,-1 0 1,6-5-1,1 0-1259,-3 0 1,6-4-2766,-4-1 4109,4-6 0,7 4 0,2-7 0</inkml:trace>
  <inkml:trace contextRef="#ctx0" brushRef="#br0">10180 13278 7863,'15'-14'551,"-1"6"0,0 3 26,0 4 1,0 7 0,1 3 0,-1 4 218,0 1 1,-4 1-598,-1-1 1,1 0-1,4-1 1,0-2 0,2-3-726,3-2 0,1-1 526,4-5 0,3 0 0,-5 0 0</inkml:trace>
  <inkml:trace contextRef="#ctx0" brushRef="#br0">12086 14259 7954,'-8'0'-233,"8"6"0,4-4 302,11 3 1,-3-4-1,12-1 1,3 0 93,4 0 1,6 0-1,5 0 1,1 0 0,0-1-1,1-2-30,3-2 1,-1-5 0,5 4 0,-2 0 0,-4-1-68,0 4 0,-3 0 0,1 0 0,0-2 0,-1 2-79,1 1 0,-2 2 1,-2 0-1,-2 0-104,-2 0 1,-2 0 0,-5 0 0,1 0-175,-1 0 1,-1 0 0,-2 0-135,-1 0 1,-2 0 424,2 0 0,3 0 0,-5 0 0</inkml:trace>
  <inkml:trace contextRef="#ctx0" brushRef="#br0">15654 13406 7722,'24'-1'571,"1"-3"-302,5 0 1,5-1-1,11 3 1,4-1-1,9-2 1,2 2-151,3 2 1,8 1-1,-1 0 1,4 0 0,0 0-248,1 0 0,0 0 0,-5 0 0,0 0 0,-1 0-276,-4 0 0,2 0 0,-8 0 0,-3 0 125,-3 0 1,-9-5-1,3 0 1,-6 2 0,-4 1 278,-4 2 0,-4-6 0,-2-2 0</inkml:trace>
  <inkml:trace contextRef="#ctx0" brushRef="#br0">2574 13861 7911,'0'-9'-544,"0"-1"0,0-1 736,0-2 1,0-1 0,0 0 0,0 0 0,0-1 171,0 1 1,-2 0-1,-1 0 1,-3 0-1,-2 1 1,-2 2 136,3 1 0,-6 6 0,3-4 0,-2 2-150,-2 2 1,-1 3 0,1 1-1,0 1-140,0 4 1,1 5-1,2 9 1,3 6-95,2 6 1,-4 6 0,6 5-1,0-1 1,3-3 0,1 2 1,0-7-1,1-1-67,4-2 1,1-8 0,5-3-1,-1-5-171,1-5 0,2-2 0,1-7-365,0 0 1,0-8-1,1-6 317,-1-9 0,0-5 0,-1-4 1,-2-2-206,-2-3 1,-6 6 0,2-2 44,-3 3 0,-2 1 0,0 1 1,0 1 67,0 3 1,0 4 994,0 5 1,0 9-1,0 8-219,0 10 1,0 10 0,0 10 0,1 3-128,4 1 0,1-3 0,5 4 1,-1-4-210,1-6 1,2-1-1,1-7 1,0-1-692,0-2 1,0-7-1,1-1 1,-1-2-577,0-3 0,5-1 1,0-4-1169,-2-2 2255,-7-4 0,9-13 0,-3-1 0</inkml:trace>
  <inkml:trace contextRef="#ctx0" brushRef="#br0">2872 13605 7965,'-12'2'2575,"2"2"-1832,4-2 0,1 15 0,1-1-29,0 5 0,8-2 1,0 6-1,1 3-399,1 4 1,-3 1 0,5-4 0,-1-1-189,-4 0 1,3 1 0,-1-1 0,-2-1 15,-1-3 0,-2-4-481,0-5-2,0-1 0,0-13 1,1-7 180,4-10 1,-3-4-1,4-6 1,-1 3 232,-1-2 0,7 2 1,-3 1-1,2 2 184,-1 2 0,-4 4 0,4 5 130,3 4 1,-1 5 0,0 5 84,-2 4 0,-6 9 0,2 2 0,-3 2-86,-2 3 1,4 1 0,1-1-406,-2-1 0,-1-5 0,-2 3-71,0-2 0,1-2 0,3-7-473,0-2 0,7-1-1775,-1 2 0,2-6 2337,3-8 0,-1-11 0,0-7 0</inkml:trace>
  <inkml:trace contextRef="#ctx0" brushRef="#br0">3498 13562 8002,'-14'-6'331,"0"5"0,-1-6 1,1 3 604,0-1 1,0 0 0,-1 5-1,1 0-150,0 0 0,0 0 1,1 2-1,2 2-538,2 6 1,4-1-1,-3 4 1,2 3-1,3 0-22,1-1 1,2 4-1,2 2-114,2 1 1,4-3 0,6 3-1,1 0 2,-1 0 0,0-3 0,0 5 1,0 0 56,1-2 1,-1 3 0,-1-5 0,-2 1 27,-2 0 1,-1 2-1,3-4 1,-3-1 8,-2-3 0,-1 0 1,-5-1-1,0 0-53,0 0 1,-5-4 0,-3-2 0,-3-2-143,-4-3 0,-3-1 0,4-2 0,-2 0-690,-3 0 0,3-2 0,-4-3 0,1-4-1894,0-4 0,0-3 2571,5-2 0,0-5 0,-1-5 0</inkml:trace>
  <inkml:trace contextRef="#ctx0" brushRef="#br0">4934 13235 7962,'-14'4'920,"1"4"0,2 7 102,2 6 1,5 4 0,-2 10 0,1 6-539,1 5 0,-1 12 1,5 1-1,0 2 0,-2 4-230,-2 0 0,2-8 0,-3 1 0,2-1 0,0-5-158,-2-1 0,0-4 0,5-6 1,0-3-653,0-5 0,0-4 0,0-6-1631,0-4 0,0-6-1345,0-8 3532,0-13 0,-6-21 0,-2-7 0</inkml:trace>
  <inkml:trace contextRef="#ctx0" brushRef="#br0">4621 13349 7962,'-8'11'447,"4"2"-291,2 3 0,2 1 0,0-3 0,2 1 246,2-1 0,-1-6 0,7-2 0,1-1-164,2-1 0,1 0 0,0-8 0,0-2-362,1-2 1,-3-1 0,-2-5 0,-6-1-61,-2 1 1,-2 0 127,0 0 0,-2 4 1,-1 1-1,-5-1-130,-4 2 1,4 2 0,-10 6 169,1 0 1,0 0 0,2 0 0,1 2-328,0 2 1,6 4 0,3 6-1,4 1 343,1-1 0,0 6 0,0 3 0</inkml:trace>
  <inkml:trace contextRef="#ctx0" brushRef="#br0">5105 14074 7994,'-15'22'0,"7"-1"1550,4-7 0,4-1-1052,4-4 1,4-9 0,7-9 0,-1-5-513,0-5 1,-1 3 0,-2-5-1,-3 1-100,-2-4 1,-1 2-1,-5 0 1,-2 1-79,-3 4 0,-3-2 0,-6 3 0,0 5 44,0 3 1,0 3 0,-1 5 0,1 0 79,0 0 1,0 2-1,0 3 1,1 4-116,3 4 1,4-4 0,6 1-773,0 1 1,2 0 954,2-2 0,4 10 0,7-3 0</inkml:trace>
  <inkml:trace contextRef="#ctx0" brushRef="#br0">6114 13235 7956,'-14'0'960,"0"0"-136,-1 0 1,3 4 0,2 4 0,6 7-306,2 6 0,2 9 0,0 9 0,0 7 0,0 8-192,0 6 0,6 5 1,2 7-1,2 4-88,-5-36 1,-1 1 0,4 38 0,3 0 0,-1-2 56,1-3 1,-3-1-377,1-2 0,-6-6 0,4-5 1,-3-6-1,1-9-549,-2-5 1,0-7-1,0-9-2747,2-5 1797,0-4 0,-7-15 1579,-2-9 0,-4-16 0,-6-12 0</inkml:trace>
  <inkml:trace contextRef="#ctx0" brushRef="#br0">6043 13548 7956,'6'-28'184,"4"-1"1,2 1 673,3 0 1,-1 5-1,0 6 1,2 4-6,3 4 1,-2 7 0,5 1 0,0 7-184,1 7 0,-6-1 1,0 12-1,-6 3-205,-6 4 0,-3 6 0,-2 5 0,-2 1-263,-3 0 1,-7-1 0,-9 1 0,1-2-578,-1-3 0,1 2 0,2-7 0,-1-3-2742,2-5 1,6-3 3116,1-3 0,1-3 0,-5 4 0</inkml:trace>
  <inkml:trace contextRef="#ctx0" brushRef="#br0">6569 13776 7926,'-14'6'0,"0"2"0,1 6 1054,3 0 1,-1-4-354,7-1-701,-1-6 0,11-3 0,2-7 0</inkml:trace>
  <inkml:trace contextRef="#ctx0" brushRef="#br0">2673 15979 7926,'-14'0'236,"0"0"0,0 0 1,0 2-1,-1 3 325,1 4 1,0 12 0,1 5 0,2 9-194,2 6 1,4 0 0,-3 10-1,2-1-289,3 1 1,1 1 0,2 5-1,0 0 1,0 0-61,0 0 0,6-5 0,4-2 0,2-2 1,3-7-600,-1-7 1,2-4 0,1-3 0,4-3-450,1-5 0,1-5 1029,6-4 0,6 2 0,1-4 0</inkml:trace>
  <inkml:trace contextRef="#ctx0" brushRef="#br0">3356 16519 7926,'0'-20'889,"-6"-1"0,-4-2-438,-3 4 1,-1-2 0,0 2 0,0 2 351,0 1 0,-1 8 0,1 3-271,0 4 1,0 2 0,-1 6 0,3 7-173,2 8 1,-1 10 0,7 2 0,0 1-75,3 0 1,1 3-1,0-7 1,0-2-110,0-4 0,5-7 0,2-1-354,6-6 1,3-6 0,8-10 0,-5-6-280,-4-6 1,0-6 0,-1-7-163,0-3 1,0 5 0,-1-2 261,-4 5 1,2 6-1,-6-4 1,-2 3 6,-1 3 0,-1 2 560,4 6 1,-3 4 412,2 10 1,-2 4 0,-2 9-120,0 1 0,2 4 0,2-2 1,6-1-444,2 1 0,3-1 0,-1-4 1,2 0-1252,3-3 0,1-4 0,5 1 34,-1-6 1,-5-2 0,3-2 1154,-1 0 0,4-6 0,-3-2 0</inkml:trace>
  <inkml:trace contextRef="#ctx0" brushRef="#br0">3768 16207 7926,'0'-14'0,"0"-1"1967,0 7 1,-1 2-651,-4 6 0,2 2 0,-5 2 0,1 7-459,4 7 1,2 4-1,2 8 1,2 2-336,2 1 1,5 6-1,-6-1 1,1 2-347,1-2 1,-2 1 0,4-6 0,-2-3-439,-3-5 1,3-4 0,1-8-103,1-4 0,-4-3 0,4-9-21,-2-6 0,4-7 0,-4-12 0,1-1 165,-1 1 0,5-1 0,-2 2 0,3 2 154,-3 1 1,4 7 0,-4-2 292,4 3 1,-4 8 0,-1 5 418,-2 6 0,4 7 1,-5 7-311,-2 2 1,-2 6 0,-1-2 0,2 0-478,3 1 1,-4-2-1,6 3 1,-3-2-924,1-3 0,6 4 1,-1-5-1801,2-2 0,2-3 2863,1-4 0,-1 2 0,0-4 0</inkml:trace>
  <inkml:trace contextRef="#ctx0" brushRef="#br0">4507 16121 7926,'-20'-6'0,"3"5"0,-6-4 1737,3 3 1,1 2-1,5 0 1,0 0 657,-1 0 1,1 2-2173,0 3 1,6 2 0,3 8 0,4-1-316,1 0 0,6 0 0,3 2 1,4 1 24,1 2 0,5 5 0,0-3 0,0 1-54,2 3 1,-6 2 0,4 1 0,-3 1 730,-2-1 1,1-4 0,-3 0 0,-1-1-125,-1-1 0,-5 4 1,2-7-1,0-2-124,-4-1 1,-1-2-1,-4-1 1,-3-2-115,-4-2 0,-9-1 0,-2 3-1270,-2-1 1,0-6 0,-4 4-1,3-1-2391,-3-4 1,1-2 3412,1-1 0,-9 7 0,3 1 0</inkml:trace>
  <inkml:trace contextRef="#ctx0" brushRef="#br0">5204 16377 7926,'-14'0'582,"8"0"0,6 0 0,9 0 0,8 0-81,7 0 0,9 0 1,7-1-1,4-2 1,5-4-425,2-1 1,-1 4 0,4-6 0,-5 1 0,-3-1-1013,-5 1 935,-2-1 0,-2-4 0,-3 0 0</inkml:trace>
  <inkml:trace contextRef="#ctx0" brushRef="#br0">5616 15979 7926,'-11'-8'605,"-1"5"383,1 6 1,-4 5 0,6 8 0,-4 3-150,-1 5 1,6 4 0,4 5 0,2 5-518,2 3 0,2 2 1,2 0-1,7-1-836,7 1 1,-1 0-1,7-1 1,-1 1 513,0-1 0,10 7 0,-3 2 0</inkml:trace>
  <inkml:trace contextRef="#ctx0" brushRef="#br0">6541 15965 7926,'-15'-8'357,"1"-3"1,2 5-1,0-1 1,3 1-1,-2 3 719,-2 1 0,-1 4 1,0 4-1,0 7-531,-1 4 1,1 10 0,0 2 0,1 7 0,2 3 0,3 1-110,2-2 1,1-7 0,5 3 0,2-6-249,3-4 0,3-4 0,6-7 1,0-4-442,0-4 0,5-5 0,0-5 0,0-6-320,2-6 0,-6-5 0,4-8 0,-3-2 151,-2-1 1,-1-5-1,-4 5 1,-2 3-614,-1 5 1,-4-1 1284,2 7 1,-2 5 0,-4 6 182,-2 2 1,2 8 0,-3 7-1,2 5 489,-2 5 1,4 3-1,-4 7-399,4-1 0,5 1 0,3-1 0,1-1-704,3-3 0,6 1 1,2-6-1,-2-2-883,-1-1 0,3-2 0,0 0 0,-2-1-402,-1-3 1,-2-4 1465,1-6 0,-1 0 0,0 0 0</inkml:trace>
  <inkml:trace contextRef="#ctx0" brushRef="#br0">6839 16022 7926,'0'-19'0,"0"0"1778,0 0-831,0 5 1,0 8 0,0 6-1,0 9 126,0 8 0,0 10 0,0 8 1,0 1-225,0 4 1,0 1 0,0 2 0,0-1-492,0 1 0,0-8 1,0-5-1,2-7-245,2-2 1,0-4-1,5-7-446,2-6 1,0-4 0,0-6 0,-1-7-355,1-4 1,-3-11 0,1 2 303,2 1 1,0 1-1,0-1 1,-1 3 321,1 1 0,-3 3 204,1 3 1,-4 7-82,5 4 1,-3 8 0,3 6 0,-4 4 500,1 5 1,-6-3 0,4 4 0,-2-1 416,2 0 0,-4 2 1,6-4-1,-3 2-1110,1-1 0,5-3 0,-6 0-2811,0-1 1,3-2 2940,3-2 0,9 2 0,3-4 0</inkml:trace>
  <inkml:trace contextRef="#ctx0" brushRef="#br0">7451 15951 7926,'-21'-6'814,"5"2"1,-4-4-1,1 2 754,0 3 1,-5 1 0,5 2-852,2 0 1,3 2-1,4 3-649,5 4 1,4 5-1,2 4 1,6 2-138,7 2 0,0-3 0,7 3 1,-2 1 57,-1-1 0,6 1 1,-5 6-1,-1-2 199,-3-4 1,0 4 0,-3-5-1,-1 2 459,-1 0 1,-7-5 0,2 3 0,-4-2-226,-1-2 1,-5-2-1,-1-2 1,-2 0-448,-3 0 1,-3-4 0,-3-2 0,-4-2-1041,-1-3 1,3-1 0,-5-2 0,-1 0-4648,-2 0 5712,-1-7 0,-7-1 0,-1-6 0</inkml:trace>
  <inkml:trace contextRef="#ctx0" brushRef="#br0">1749 16534 7926,'-28'14'807,"12"-1"0,19-4 1,30-6-1,32-6-797,-21-1 1,4-1-1,8-1 1,3-1 0,14-1-1,4-1 1,-21 1 0,2 1-1,0-2 14,4-1 1,0-1 0,1-1 0,5-3-1,2 0 1,0-1 0,3-1 0,0-1-1,1 1 1,2-1 0,0-1 0,1 0 0,1 0-1,-1 0 1,2-1-220,-19 5 0,0-1 0,0 1 0,0-1 0,0 2 0,-1-1 0,1 1 0,-1-1 0,19-5 0,0-1 0,-1 0 0,-2 2 0,1 0 0,-2 0 0,-1 2 0,-1 0 0,0 1 157,-1 1 1,0 1 0,0 0 0,-3 0-1,0 0 1,0 1 0,-1 2 0,0 0-1,0 0 1,-3 0 0,0 0 0,-1 0 90,-3-1 0,1 1 1,-1-1-1,5 0 1,0 0-1,0 0 0,-5-2 1,0 0-1,0 1 1,-2 0-1,0 0 1,0 1-47,-4 0 1,0 1-1,-1 1 1,23-5-1,-2 1 1,-10 1 0,-2 1-1,-3 1 1,-1 0-153,-3 1 0,-2-1 1,-9 1-1,-2 1 1,33-3-113,-15 2 0,-18 4 1,-15 7-873,-11 4 1129,-33 9 0,-6 4 0,-24 6 0,0-1 0</inkml:trace>
  <inkml:trace contextRef="#ctx0" brushRef="#br0">3043 16249 7871,'-14'0'604,"7"0"1,11 0-690,13 0 0,26 0 0,23 2 0,-25-1 0,2 1 0,6 1 1,3-1 106,6 0 0,2-1 1,13 0-1,3 0 0,4-2 1,1 0-1,-23 0 0,0-1 1,1-1 70,2-1 0,0-2 0,1 1 0,-1 1 0,0-1 0,0 0 0,0-1 0,1 0 0,0-1 0,0 2 0,1 0 0,0 0-104,2 0 0,0 0 0,1 0 1,0 1-1,0-1 0,1 0 0,-2 0 1,0 0-1,-1 1 0,-2-1 1,1 1-1,-2 0 44,-1 1 0,-1 0 1,-1 0-1,-1-1 1,0-1-1,-2 1 1,24 0-1,-1 0 1,-1 0-1,-1 0 12,-2 2 1,-1 0-1,-8-2 1,-2 1 0,-9 1-1,-1 0 1,-4 0-1,-1 0-393,-5 1 1,-1 1 0,24 6 0,-17 4 0,-14 4-464,-16 5 1,-13 3 171,-15 6 639,-20 1 0,-15 2 0,-13 7 0,0 6 0</inkml:trace>
  <inkml:trace contextRef="#ctx0" brushRef="#br0">3185 17031 7806,'27'-8'669,"17"-11"-558,23 0 1,-27 9-1,3 0-101,6-2 1,2 0-1,9 0 1,3-1-158,9-3 0,3-1 1,-22 5-1,1-1 1,2 0-1,5-2 1,2-1-1,1-1 1,0 0-1,0 0 1,0-1 253,2 0 1,1 0-1,0-1 1,1 1 0,1-1-1,0 1 1,0 0 0,-2 0-1,1 0 1,0 1 0,-1 0-1,0 1-124,1-1 0,-1 1 0,-1 0 0,-1 0 0,-1 0 1,0 0-1,-2 2 0,0 1 0,0-1 0,-1 1 0,-1 0 1,-1 0-161,0 0 0,0 0 0,-1 1 0,21-4 0,-2 0 0,0 0 0,-1 1 0,-7 1 0,-2 2-375,-7 2 1,-1 1 551,-7 1 0,-2 1 0,0 2 0,-2 2 0,-4 0 0,-2 1 0,30 0 0,-9 2 0</inkml:trace>
  <inkml:trace contextRef="#ctx0" brushRef="#br0">3512 17344 7806,'-22'0'450,"2"0"1,5 0 0,1 2-1,0 2 1,0 7-107,-1 7 0,1 10 0,0 10 0,0 6 126,0 8 0,4 2 0,2 11 1,2-2-1,3-3-237,1-1 1,2-6-1,0-4 1,2-6 0,2-5-227,6-7 0,9 1 0,3-15 0,3-2-92,4-4 1,-2-10-1,11-1 1,1-9-3772,2-9 3856,2 3 0,-1-19 0,1 4 0</inkml:trace>
  <inkml:trace contextRef="#ctx0" brushRef="#br0">4493 17543 7806,'0'-14'-39,"-1"0"0,-2-1 1,-2 1-1,0 0 755,-1 0 1,3 1 0,-7 2 0,1 2-71,1-2 0,-3 3 1,4 0-1,-1 1-153,-3 4 1,-1 8 0,-2 6 0,-1 8 0,3 9-91,2 9 1,-1 5-1,6 4 1,1 2-18,-3-3 0,6-2 0,-4-3 0,3-6-91,2-4 1,7-4 0,2-14-416,4-2 1,6-7 0,1-13 0,1-10-232,-1-10 0,6-6 1,-4-7-1,2 0-400,-1 1 1,-5 1 0,1 3-1,-4 4 114,0 4 0,-6 10 0,-1 4 716,-2 5 1,-1 9 0,-5 2-28,0 8 0,-5 10 0,1 2 0,-1 2 1473,-2 4 1,6 0 0,-4 1-864,4-3 1,2 1-1,4-6 1,4-3-761,4-5 1,6 0 0,0-6 0,0-2-433,1-1 0,-2-4 1,4-1-1,0-3-6829,0-2 7359,-5-2 0,4-4 0,-7 0 0</inkml:trace>
  <inkml:trace contextRef="#ctx0" brushRef="#br0">4877 17401 7806,'0'-10'897,"0"1"-188,0 6 1,0-2 367,0 10 1,0 4-1,0 10 1,0 5-130,0 3 1,2 3 0,1 1 0,2 4-439,-2 1 1,3-4 0,-1 1 0,0-3-178,1-1 1,-5-7-562,4-3 0,2-8 1,-1-3-118,2-2 0,-5-8 1,2-9-1,-4-4-166,-1-4 1,5-7-1,0 3 1,-1-3 185,3 3 1,-6 2 0,4 7 783,-3 0 1,-1 6 81,4 3 1,-3 10-1,2 6 1,-1 5-71,2 3 1,-3 1 0,4-2 0,-1 0-650,0 0 1,6-2 0,-3-2-809,-1 0 0,6-6 0,-3-2-429,2 1 1,2-6-1,1 2 1,0-6 1414,4-6 0,-3-10 0,5-3 0</inkml:trace>
  <inkml:trace contextRef="#ctx0" brushRef="#br0">5332 17444 7806,'8'-19'591,"-3"0"0,-4-5 0,-1 5 776,0 2 1,-6 7-1,-3 5-944,-4 4 1,-1 1-1,1 1 1,2 4 413,1 5 1,1 7-1,-5 4 1,1 1-363,4 3 1,2-3-1,7 2 1,2-1-261,3 0 1,3 2-1,7-5 1,3 1-238,1-1 0,4 4 0,-2-5-144,1-2 0,-5 4 1,2-2-1,-3-2 54,-2-1 1,-6-2 0,-3 1-1,-3-1 1,-2 0 66,0 0 1,-7 0 0,-2-1-191,-4-3 1,-6 1 0,-1-7 0,-1-1-791,1-1 1,1-4-1,4-2 1,3-6-3980,2-2 5004,-2-3 0,10 1 0,-4 0 0</inkml:trace>
  <inkml:trace contextRef="#ctx0" brushRef="#br0">6057 17117 8883,'-9'-8'7161,"-1"3"-6347,1 10 1,-4 4 0,2 10-68,2 5 0,1 12 0,-3 5 1,1 2-262,-1 3 0,5 6 0,-1-2 0,3 1-194,-1-4 0,0 4 0,5-1 0,-1-1-449,-4-6 1,3-2 0,-2-6 0,2-2-907,2-3 0,0-5 0,0-11-4081,0 1 4108,0-7 0,-5-13 0,-1-11 1036,-2-4 0,5-10 0,-3-7 0</inkml:trace>
  <inkml:trace contextRef="#ctx0" brushRef="#br0">5815 17188 7806,'-14'6'0,"6"3"0,2 9 1519,0 1 1,4 4 0,-3-4 0,5 0-401,5 2 0,8-10 1,7 2-931,2-5 1,2-4-1,3-5 1,-2-4-938,-1-5 1,-7-2 0,1-4 0,-7-1-253,-6-2 1,-4 0 0,-1 5 519,0-1 0,-11 1 0,-5 1 0,-3 4 569,-1 4 0,-6 4 1,4 1-1,0 1-164,3 4 0,-1-2 1,2 8-1,4 3-459,3 4 1,8 2 533,-2-1 0,10 3 0,3 7 0</inkml:trace>
  <inkml:trace contextRef="#ctx0" brushRef="#br0">6256 17771 7806,'-6'7'3040,"4"6"-459,-4-11-2072,6 4 1,6-14-1,4-5 1,1-6-692,-2-3 1,2 3-1,-6-3 1,-2 2-12,-1 2 0,-2 7 1,-2 3-1,-2 2 185,-6 3 0,-4 3 0,-3 5 1,-2 4 126,1 4 0,2 1 1,2 0-1,2 0-1133,2 1 0,-1-1-2007,6 0 3021,1-6 0,10-2 0,2-6 0</inkml:trace>
  <inkml:trace contextRef="#ctx0" brushRef="#br0">6868 17230 7806,'-13'-1'0,"3"-4"1175,4 3 1,5-4 0,-3 8-235,0 2 1,-1 11 0,5 10 0,2 6 0,1 9-159,1 6 0,3 1 1,-3 8-1,4 5-123,0 4 0,0 0 1,-3 4-1,3-3-393,0-2 1,4-3-1,-2-6 1,1-5-616,-2-5 0,2-1 0,-4-13 0,-1-5-1704,0-3 1,1-3 322,-3-5 1,-4-12 0,2-8 0,-7-10-641,-3-8 2369,-1-9 0,-5-10 0,-1-7 0</inkml:trace>
  <inkml:trace contextRef="#ctx0" brushRef="#br0">6825 17628 7806,'6'-34'0,"-3"8"0,7-2 714,1 1 1,3 2 0,4 1-199,1 5 1,6 8 0,-3 3 0,2 2-114,-1 3 1,-4 3-1,2 4 1,-4 7-15,-4 7 1,-4 2 0,1 6-1,-5-3 115,-4 3 1,-1 0-1,-1 1 1,-4-1-503,-5-3 1,2-5 0,-1 1-1,-2-5-1391,-2-5 1,-1-1 0,0-5 1388,0 2 0,-1 0 0,1-5 0</inkml:trace>
  <inkml:trace contextRef="#ctx0" brushRef="#br0">7507 17486 7806,'-22'0'3009,"3"-1"-1985,10-4 1,4 2-1,10-7 1,6 1-1,6-1-382,7 1 0,4 4 1,4-3-1,3 2-691,1 3 1,-3 1-1,4 2 1,-3 0-3544,-2 0 0,-4 0 3592,-4 0 0,-3 6 0,-7 2 0</inkml:trace>
  <inkml:trace contextRef="#ctx0" brushRef="#br0">7792 17102 7806,'-13'-9'3658,"4"-1"-836,-4 7-1453,11-3 0,-4 12 0,6 5 0,2 7-543,2 5 0,0-1 0,3 2 0,1 3-722,0 5 0,-3-2 0,4 3 0,1-3-1082,-2-2 1,5-1-1,-6-2 1,3-1-3456,-1 1 4433,-5 2 0,2 8 0,-6 1 0</inkml:trace>
  <inkml:trace contextRef="#ctx0" brushRef="#br0">8574 17245 7806,'0'-15'165,"0"1"0,0 0 0,0 0 0,0-1 0,0 1 1537,0 0 1,0 5-866,0-1 1,4 21-1,3 8 1,-1 16-308,0 11 0,1 9 1,-4 8-1,2 0 1,-2 2-204,-2 0 1,4-2-1,0 5 1,-2 0-205,-1-5 1,2-5 0,1-5 0,0-6-698,1-3 1,-4-9-1,4-7-1278,0-7 259,-4-5 0,11-4-2106,-4-2 3699,-3-10 0,1-21 0,-7-9 0</inkml:trace>
  <inkml:trace contextRef="#ctx0" brushRef="#br0">8616 17358 7806,'0'-19'0,"0"0"0,7 0 1133,2 5 1,4 2-1,1 0-504,0 3 0,2 6 0,1-2 1,4 4-306,1 1 1,-5 6 0,2 5 0,-4 6 0,-6 7 49,-4 3 1,-4 8-1,-2 1 1,-4 2 24,-4 0 1,-6-5 0,-4 2-390,-4-5 0,-3 4 1,1-10-1,3-3-1236,2-4 0,1-4-452,4-4 1,7-6 1677,4-12 0,2-7 0,2-12 0</inkml:trace>
  <inkml:trace contextRef="#ctx0" brushRef="#br0">9057 16918 7896,'14'-21'3,"1"5"1,-1-3 650,0 3 1,0 7 0,0 1 0,1 2-280,-1 3 0,5 3 0,0 6 1,-3 8 87,-5 8 1,0 7-1,-7 5 1,0 8 429,-3 3 0,-2 9 1,-6 0-1,-5 3-354,-6-1 0,-1 4 1,4-9-1,-3 0-718,-1-4 0,0-4 0,5-5 0,1-7-3045,4-6 1,-4-4 3223,4-7 0,-4 7 0,-1 1 0</inkml:trace>
  <inkml:trace contextRef="#ctx0" brushRef="#br0">10010 16903 7912,'-14'0'913,"4"0"1674,1 0 0,4 0-1817,-5 0 1,6 8-1,-4 6 1,0 9-390,0 3 0,-2 14 0,-4 4 1,0 5-267,0 5 0,0 1 0,-1 4 1,1 1-337,0 1 0,0 4 0,-1-7 1,3-4-617,2-3 1,-1 1 0,5-6 0,0-5-74,-1-7 1,3-10 0,2-5 909,-3-3 0,4-8 0,-6-2 0</inkml:trace>
  <inkml:trace contextRef="#ctx0" brushRef="#br0">9711 16861 7880,'-28'6'0,"2"-3"0,7 7 2125,10 1 1,1-3-1,5-1-1332,5 0 1,9-2 0,9-5-850,2 0 0,-4 0 0,2-2 0,-1-3-491,0-4 0,-5 1 0,-6-2 0,-1-1-292,-4-1 0,-3 4 0,-5 3 604,-5 3 1,-7 2-1,-2 0 1,0 2 0,0 3 145,0 4 1,0 4 0,7 1 0,2 0-416,5 1 1,4 3 503,1 1 0,0 7 0,0-4 0</inkml:trace>
  <inkml:trace contextRef="#ctx0" brushRef="#br0">10138 17444 7880,'-8'14'2215,"3"0"-1235,3 0 0,4-6 0,3-3-701,4-4 1,2-7 0,0-5 0,-3-5-501,-1-3 1,2-4 0,-4 2-1,-4 1 94,-4-1 0,-5 2 0,-7 6 1,-3 4 201,-1 4 0,-4 4 1,2 1-205,-1 0 0,4 1 0,0 2-465,2 2 1,6 5 0,2-4-1877,2 2 2470,8 1 0,12-1 0,8-2 0</inkml:trace>
  <inkml:trace contextRef="#ctx0" brushRef="#br0">10607 16974 7924,'-10'-4'0,"1"-1"2690,6 0 1,-4 8-1772,7 7 1,0 1 0,2 14 0,3 5-328,4 6 1,-1 12 0,2 6-304,1 6 0,-3 6 1,1 10-181,-3-36 0,-1 0 0,-1 1 0,0 0 0,0 1 0,0-1 0,4 38 51,0-2 0,-4-1 1,4-7-1,-1-4-92,-4-8 1,3-6 0,-1-12-1,-2-4-1872,-1-7 0,-2-14 0,0-3-1052,0-7 1,0-15 2855,0-18 0,0-12 0,0-9 0</inkml:trace>
  <inkml:trace contextRef="#ctx0" brushRef="#br0">10593 17202 7901,'6'-36'733,"3"2"0,10 6-350,5 4 0,3 4 0,1 7 1,1 4 67,-1 4 0,1 5 0,-1 5 0,1 6 22,-1 6 0,-1 0 0,-3 9 0,-5 2 233,-4 4 1,-7 7-1,-3-2-140,-3-1 1,-4 0 0,-3-4-337,-4 1 0,-9 5 0,-2-5 0,-2-1-653,-4-2 1,-2-4 0,-4-2 0,-2-5 422,-3-3 0,-7-2 0,-6 0 0</inkml:trace>
  <inkml:trace contextRef="#ctx0" brushRef="#br0">9597 16264 7898,'-9'4'515,"-1"1"0,6 0 0,-6-7 0,1-4-33,1-8 1,-3-2 0,6-8 0,0-1 0,-1-4 0,-2-2-141,0-2 1,-4-7 0,2 2 0,-3-4-193,-1-6 0,-5 2 0,-1-6 0,-2-1 1,-2-3-150,2-1 1,-5-1 0,3-2-1,-3-2 1,-1 2-86,0 2 0,-1 3 157,1 3 1,-1-7-1,1 5 1,-1 1-22,1-3 1,-1 3 0,-1-1 0,-1 3 18,-2 2 0,-2 2 0,3 4 0,-2 2 10,-3 3 0,-1-1 0,-4 6 0,1 1-22,3 2 0,-2 2 0,5-1 0,1 1-31,-1-1 0,0 6 0,4-1 0,-3-1-63,3-2 1,1-1-1,0-1 1,-2 1-118,-1-1 1,0 2 0,4 2 0,1 1-39,0-1 1,-1 5 0,1 1 0,1 4 27,3 6 0,-3-4 1,5 5 76,0 0 0,0-3 1,5 7 40,-2 1 0,0-1 1,4 1 44,1-2 0,0 1-36,0 4 0,4-5 167,1 0 426,6 1-94,-4 4 1,7 1 0,-1 4 87,-4 4 0,2 4-358,-7 1 0,6 5 1,-4 2-1,0-1-152,0 1 0,0 2 0,-3-2 0,1-1 1,1 1-945,1-4 1,-3-1 0,6-2-835,2 1 1,2-6-759,1 1 2494,0-7 0,0-10 0,0-8 0</inkml:trace>
  <inkml:trace contextRef="#ctx0" brushRef="#br0">7763 13918 8294,'0'-19'0,"0"0"0,0 2 1182,0 1 1,0 2 0,2-1-407,3 1 1,3 0 0,7 0-393,4-1 0,5 6 0,8 1 0,2 2 0,3 3-527,2 1 1,2 2-264,2 0 1,0 5 0,-2 1-1,-2 2 1,-3 1-3025,-1-1 3430,-2 5 0,-4-5 0,-1 6 0</inkml:trace>
  <inkml:trace contextRef="#ctx0" brushRef="#br0">11901 17571 8009,'-22'0'473,"1"-6"0,10 0 14,6-4 0,7 4 0,14 4 0,3-1 0,6-3-158,6-2 1,6 0-1,5-3 1,1 3 0,1 2-1,4 3-185,4 1 0,-2-3 0,-1 1 0,-3 1-406,-5 1 0,-3 2 1,-2 0-1,-5 0-277,-6 0 0,-8 0 0,2 2 1,-3 1-1,-3 3-2010,-4 2 2549,-3 1 0,-6 6 0,0-1 0</inkml:trace>
  <inkml:trace contextRef="#ctx0" brushRef="#br0">11886 17870 8009,'-22'0'415,"2"-6"-296,6-4 1,6-2-1,5-3 1,6 1-1,9 0 556,10 0 1,4-5-1,13 0-428,5 1 1,4 3 0,6 2-1,-2 2-285,1 1 0,3 7 0,-1-1-112,-3 2 1,-3 0 0,-8-1 0,-1-1-582,-2 0 0,-7 3 1,1 1 730,-7 0 0,2-7 0,-5 0 0</inkml:trace>
  <inkml:trace contextRef="#ctx0" brushRef="#br0">12000 17301 8022,'-14'-22'1192,"0"2"-906,0 12 0,-1 9 0,0 14 0,-4 8-31,-5 9 0,-3 9 0,-1 8 0,-2 2 0,-2 1-68,-1-2 0,0 1 1,4-5-1,1 1-223,-1-1 1,6-4 0,1-4 0,3-6-180,6-7 1,0 0 100,9-6 1,0-1 0,11-9 32,7-4 1,6-3-1,10-2 1,4 0-17,4 0 0,3 0 0,3 1 0,2 5-319,1 9 1,0-1 415,-4 5 0,0 3 0,-1 0 0</inkml:trace>
  <inkml:trace contextRef="#ctx0" brushRef="#br0">7849 12738 8188,'-15'0'-634,"1"0"0,0 0 441,0 0 0,4 0 1,1 0 187,-2 0 1,3 0 0,-2 0 0,-1 1 2,-1 4 1,-3 3 0,1 6-4,0 1 0,5-1 1,-1-2-1,1-1-53,1-1 0,-3-5 1,4 3-6,-1-2 0,1 0 0,-5-3 481,3 2 41,6 0 0,-4-4-55,7 4 1,2-3 0,3 4 0,4-1 315,4 0 0,7-1 0,4-4-193,3 0 1,3 0 0,3 0 0,5 0-51,3 0 0,2 0 0,1 0-481,3 0 0,-2 0 1,1 0-1,-5 0-204,-3 0 0,-2 0 1,2 0-1,-7 0-367,-5 0 1,-1 0 0,-6 0-1,-2 0-999,-1 0 1,-8 2 1573,-3 3 0,-10 3 0,-3 6 0</inkml:trace>
  <inkml:trace contextRef="#ctx0" brushRef="#br0">7578 13179 8142,'-22'8'-64,"2"3"680,6-7 1,3 1-1,6-5-65,10 0 1,12 0 0,8 0-236,7 0 1,4 0-1,8-2-331,4-2 1,-2 1-1,4-5 1,-2 0-504,-7 0 0,1 3 0,-5-3 0,-1 2-2291,-3 3 2809,-9 1 0,-4-4 0,-5-2 0</inkml:trace>
  <inkml:trace contextRef="#ctx0" brushRef="#br0">7692 12709 8039,'-14'-14'408,"0"5"374,0-1 1,-1 7 0,0 0 90,-4 6 1,1 7-660,-5 9 0,-1 7 0,-5 11 1,1 4-1,0 6 149,-1 2 1,1 11 0,-1-1-379,1 4 1,-1-3 0,1 0-1,1-6-2,3-7 1,5-8-1,8-4 1,3-5-411,2-8 1,5 0 0,10-4 144,10-6 1,8 1-1,6-8 1,7-2 135,5-1 0,6 2 1,7 1-1,1-2-41,-2-1 1,7-2-1,-7 0 1,2 0-481,-1 0 0,-7 0 667,-4 0 0,-3-7 0,-1 0 0</inkml:trace>
  <inkml:trace contextRef="#ctx0" brushRef="#br1">27967 4848 8291,'0'-14'347,"0"-1"1,0 1-1,0 0 1,0 0-1,-2 0 51,-3-1 1,4 1 0,-5 1-1,1 2 1,-2 3 0,1 1 0,-2 0-1,0 1-130,-3 3 0,3 3 0,-1 5 0,-2 4 1,-2 7-1,-1 6 0,0 8 0,0 5 0,1 4-33,3 2 0,-1 5 0,7-2 1,-1-4-1,0-4-85,0-4 0,1-4 1,4-4-1,1-5-243,4-3 1,-2-9 0,7-2 0,2-5-159,6-5 1,-1-4 0,5-10 0,0-5-127,0-3 1,-3-7 0,3-4 0,-1-3 29,-4-2 0,-1 5 0,-3 2 0,-2 1 206,-2 4 1,-4 1-1,3 3 1,-2 3 364,-3 5 1,-1 8-1,-2 5 441,0 4 1,0 7 0,0 14-155,0 4 0,0 6 0,0 2 1,0 3-143,0-3 0,0-1 1,0-1-1,0-2-517,0-4 1,5 2 0,1-6 0,2-1-435,3-2 1,2-7-1,1-1 1,0-2 0,0-3-1564,1-1 1,4-2-1,-1-2 2145,0-2 0,4-4 0,0-6 0</inkml:trace>
  <inkml:trace contextRef="#ctx0" brushRef="#br1">28550 4592 8293,'8'-14'1470,"-2"6"-814,-6 1 0,-2 11 0,-1 4 433,-2 6 1,-6 9-1,3 1-551,1 3 1,-6 1 0,3 2 0,-2 2-235,-2 1 0,1 0 1,2-4-1,1-1-246,-1 1 0,0-7 0,0-3 0,3-3-882,2-2 0,-3 0 0,2-1-897,-1-4 1,5-1-1,-3-5 1721,0 2 0,4-13 0,-4-8 0</inkml:trace>
  <inkml:trace contextRef="#ctx0" brushRef="#br1">28294 4777 9809,'0'14'796,"0"2"1,0 3-53,0 4 0,1-1 0,4 2 0,5 0-304,2-2 1,2 3-1,2-6 1,2-1-985,1-3 1,6-7-102,-1-3 1,2 1 0,3-1 0,-1-2 0,1-1-2818,-1-2 3462,-6-6 0,5-2 0,-5-7 0</inkml:trace>
  <inkml:trace contextRef="#ctx0" brushRef="#br1">28692 4763 8286,'0'-10'2401,"0"1"-1697,0 5 1,1-2 20,4 6 1,8 0 0,9 0-1,3 0-200,5 0 0,2 0 1,-4 0-1,1 0-243,-1 0 1,1 0-1,-1 0 1,-1 2-486,-3 2 0,1 0 1,-6 3-1,-2 0-3032,-1-4 0,-3 5 3235,-4 1 0,-3-2 0,-6-1 0</inkml:trace>
  <inkml:trace contextRef="#ctx0" brushRef="#br1">28976 4620 8234,'-9'-12'0,"1"1"742,2 1 0,-1 7 525,2-2 1,-1 5-1,-3 5-599,4 4 0,3 6 0,2 4 0,0 4 6,0 4 1,0 2-1,0-1-499,0 0 0,2 6 1,1-1-1,3-2-257,2-1 1,-3-1-1,3-2 1,0-2-913,0-1 1,-4-5 0,4 3-134,-1-2 1,2-5 0,-3-6-1014,2 2 1,-3-5 936,5-1 1203,-7-3 0,9-15 0,-4-3 0</inkml:trace>
  <inkml:trace contextRef="#ctx0" brushRef="#br1">29189 4279 8259,'-7'2'4156,"2"2"-3196,3 4 0,2 13 0,0 3 1,0 4-63,0 5 0,0 2 0,0 4-505,0-1 0,0-1 0,0 1-264,0-5 0,2 2 1,1-4-172,2-4 0,1-3 0,-1-7-406,4 2 0,-1-6 0,0-7-64,-2 0 0,5-4 1,-1 1 176,3-6 0,1 0 0,0-5-115,0 1 0,0-2 196,1 4 0,-1 1 0,0 4 784,0 0 0,1 1 175,-1 4 1,-6 4-1,-4 9 1,-2 1 79,-2-2 1,-2 0-1,-1 1-421,-2 1 0,-6 1 1,2-2-1,-4 1-3,-1-2 0,-5-1 0,0-2-330,2 0 0,1 0 0,0-1-1439,-3-3 1,2-4 931,-7-6 1,12 0 0,-3-2-2336,3-2 0,5-9 1,3-6-52,2 2 2862,2-6 0,6 1 0,2-6 0</inkml:trace>
  <inkml:trace contextRef="#ctx0" brushRef="#br1">29545 4691 8253,'8'15'758,"-3"0"402,-4 4 1,-2-1 0,-3 4 125,0-2 0,-1 4 1,5-5-1,0-2 260,0-1 0,1-2-1438,4 1 0,3-7 0,8-4-293,3-2 1,-3-4 0,4-4-334,1-8 1,-5 0 0,3-5-1,-4 1-393,0-1 1,-3 3-1,-1-2 1,-3 0 340,-2-1 1,1 3-1,-4-3 654,2 4 0,-1 5 976,-4 1-471,0 6 0,0-1 0,0 12-144,0 6 0,0 10 0,0 1 0,0 7 29,0 6 0,0 3 1,0 2-131,0-1 1,0 3-1,0 0-94,0 3 0,0 4 0,0-3 1,0 1 218,0 4 1,-1-5-1,-2-2-65,-2-2 1,-5-4-1,4-2 1,-2-2 35,-3-3 1,-1-1-1,-3-6 1,1-3-316,0-5 0,-2-3 1,-1-2-1,-2-1-123,1-4 0,-4-3 0,0-6 0,0-1-1511,3-4 0,-1-8 1,1-7-1,1-4-1632,2-6 1,7-5 3140,-1-7 0,1-1 0,-5 1 0</inkml:trace>
  <inkml:trace contextRef="#ctx0" brushRef="#br1">30114 4805 8003,'-21'0'1500,"12"-6"0,-4 3-953,13-7 1,2 7 0,2-3-11,6-1 1,4 6 0,5-4 0,5 4 0,2 1 0,3 0-102,-1 0 1,6 0-1,0 1-1117,3 4 1,-6-2 0,1 5 0,-5 0-1705,-4 0 1,-7-4 2384,-2 6 0,-6-1 0,-8 6 0</inkml:trace>
  <inkml:trace contextRef="#ctx0" brushRef="#br1">30128 4990 8025,'-22'8'2940,"1"-2"-2520,13-6 0,8-1 1,10-3 35,2 0 0,11-3 0,5 4 0,8-2-835,5 2 1,7 2 0,-1-1 0,-1-1-2615,-2-2 2993,-7 1 0,-3 4 0,-5 0 0</inkml:trace>
  <inkml:trace contextRef="#ctx0" brushRef="#br1">31038 4691 8014,'-2'-17'0,"-1"1"699,-2 4 0,-1 2 0,3-1 0,-4 3 843,0 2 0,-3 1 1,-6 7-1,-1 2-352,-2 6 0,-6 9 0,1 6 0,-3 7-608,-1 6 1,1 3-1,2 1 1,4 1 606,5 0 0,0-2 0,12-2-931,1-1 1,1-6 0,4 1 0,4-5-259,8-4 0,7-3 0,7-7-424,1 0 0,4-6 0,1-3 0,1-4-1646,0-1 1,3 0 851,-5 0 0,5-1 0,-5-4 1,0-5-670,2-2 1,-5-2 0,2-1 1886,-7 1 0,2-13 0,-5-3 0</inkml:trace>
  <inkml:trace contextRef="#ctx0" brushRef="#br1">26161 6184 8330,'-6'-14'446,"4"0"1,-4-1 947,0 1 1,4 8-999,-3 6 0,4 8 0,1 11 0,0 6 0,0 5-46,0 3 1,0 5 0,-2-3 0,-1 0-204,-2-1-80,0 0 0,5-6 1,0-1-1,0-2-640,0-1 1,0-7 0,0 2-2551,0-3 2192,0-8 1,0-3 0,0-10 930,0-5 0,0-2 0,0-2 0</inkml:trace>
  <inkml:trace contextRef="#ctx0" brushRef="#br1">25976 6284 8330,'-14'14'0,"0"6"0,1 4 0,4 3 0,-2 3 0,6 3 177,2 5 1,-4 3 0,3 3-1,2 2 544,5 2 0,0-6 0,7-5 1,3-3-35,4-2 0,0-4 1,7-4-1,1-5-395,2-3 1,8-8-1,3-4 1,3-2-233,2-2 0,-1-3 0,1-5 0,-1-8-318,1-4 0,-7-4 1,-2-6-1,-4-2 66,-2-1 0,-7-6 1,-7 1-1,-8-3 90,-4-2 1,-4-1 0,-4-4 0,-8-2-18,-8-1 1,-7 1-1,-3 5 1,-1 1 93,2 3 1,1 13 0,1 2 96,1 9 1,-4 6 0,2 11 0,3 2-40,1 2 0,0 6 0,3 7 0,4 2-645,3-1 1,6 2-1,2 1 1,2-1 611,3 1 0,8 4 0,3-3 0</inkml:trace>
  <inkml:trace contextRef="#ctx0" brushRef="#br1">27953 6213 8345,'-13'1'-161,"3"4"0,4 4 0,0 6 567,-4 4 0,2 7 0,-1 11 1,-1 2-1,1 5-148,-1 1 0,7 4 0,-1-2 0,2-1 0,2-4-137,0-4 1,0 2-1,0-7 1,0-3-327,0-5 1,6 1 0,4-7-1,2-4 1,4-2-1507,3-4 1711,-3-5 0,11 2 0,-5-6 0</inkml:trace>
  <inkml:trace contextRef="#ctx0" brushRef="#br1">28322 6511 8345,'-5'-9'217,"-1"1"157,-2 1 0,3 3 0,-4 4 1,-2 1 50,-2 4 1,-1 4 0,1 10 0,2 5 206,2 3 0,4 1 1,-3 1-1,2-2-170,3-4 1,1 3-1,4-7 1,3-4-465,4-4 0,4 1 0,1-8 0,2-1-317,3-1 1,-2-8-1,7-4 1,-1-4-92,0-5 0,-1 2 0,-5-7 0,0 0 0,-4 2 0,1-3 1,-6 6-1,0 2-696,-3 1 1672,3 2 0,-8 6-23,0 3 0,-2 10 1,-6 4-1,0 5 52,0 5 1,5-3 0,-1 3 0,2-3-199,2-2 0,0 0 0,2 1-587,2-1 1,-1-5 0,7-1 0,-1 0-761,-1 0 0,5-5 0,-4 2-2753,4-4 3703,1-1 0,0 0 0,1 0 0</inkml:trace>
  <inkml:trace contextRef="#ctx0" brushRef="#br1">28734 6511 8320,'2'-8'1109,"3"3"-51,-4 4-232,12 1 0,-11 6 0,2 5 0,-4 5 158,-4 3 0,2 6 1,-3-1-1,2 3-333,-2 1 0,4-1 0,-4-2-658,3-1 1,1-5 0,-2 3-765,-2-1 0,0-1 1,5-2-1967,0 1 0,0 0-513,0-5 3250,0-6 0,0-2 0,0-6 0</inkml:trace>
  <inkml:trace contextRef="#ctx0" brushRef="#br1">28905 6198 8320,'0'-22'628,"0"2"1,2 7 1644,2 4-1336,-2-4 1,4 15 0,-6 2 0,0 12-18,0 5 1,0 10 0,0-1 0,0 3-565,0 2 0,-1-2 0,-2-3 0,-2 2-68,2 1 1,1-4 0,2-7-810,0-2 1,0-1 0,0-5-1077,0 1 0,2-8 948,2-2 0,4-3 0,7-2 330,-1 0 1,0 0-1,0 0 333,0 0 1,1 0-1,-1 0 1,0 1 164,0 4 0,-1 3 0,-2 6 1,-3 0 218,-2 1 0,-1 4 0,-5 0 0,0 0 288,0 1 0,0-4 0,-2 3-195,-2-3 0,0-2 0,-5 0 0,-2 0-251,-2 0 1,-1-1 0,0-3 0,0-6-760,-1-2 1,1-2-421,0 0 1,0-6 0,1-4 0,2-4-1651,2-5 0,4-2 2589,-5-2 0,7-4 0,-3 5 0</inkml:trace>
  <inkml:trace contextRef="#ctx0" brushRef="#br1">29161 6269 8861,'14'0'2005,"0"0"-1317,-6 7 0,3 1 0,-4 7 0,-1 3 58,0 1 1,-1 11 0,-5-2 0,0 2-312,0 0 0,0 5 0,0 1 0,0 2-259,0 0 1,-6-5 0,-4 4-1,-1-3-237,2-2 0,-9 1 1,4-3-535,-2-3 1,1-2-1,0 2 1,1-3-2988,0-5 3582,0-10 0,0 4 0,-1-5 0</inkml:trace>
  <inkml:trace contextRef="#ctx0" brushRef="#br1">29858 5914 8316,'-2'-14'1337,"-3"0"-1094,4 6 0,-6 8 1,7 11-1,0 6 11,0 7 1,0 4-1,0 7 1,0 8-1,-1 7 65,-4 5 0,4 4 0,-6 1 0,3 3-67,-1 2 1,-5 0-1,4 1 1,0-4-1,-1-6-75,4-3 0,2-1 0,1-8 1,0-3-143,0 0 0,0-8 0,0-3 0,0-4-708,0-1 1,0-5 0,0-1-2622,0-3 3294,0-8 0,6-2 0,2-6 0</inkml:trace>
  <inkml:trace contextRef="#ctx0" brushRef="#br1">30085 6298 8283,'-14'0'-9,"0"-5"736,0 0 0,-1 2 1,1 8-1,-2 4 0,-3 6 282,-4 4 1,-4 4 0,0 10 0,2 5-482,1 3 0,0-3 1,-3 0-1,2 0-597,1-1 0,7 2 0,0-6 0,4-3-663,4-5 0,5-2 1,0-6 731,2 2 0,2 0 0,0-5 0</inkml:trace>
  <inkml:trace contextRef="#ctx0" brushRef="#br1">30853 6326 8011,'-14'-14'384,"0"0"0,-1 0 0,1 1 461,0 4 0,-5-3 0,-2 8 0,-1 1-275,-3 1 0,3 13 0,-2 5 1,-1 4-1,0 6-184,1 1 0,2 7 0,4 4 0,-1 3 1,4 0 115,4-3 0,4 3 1,7-4-1,0-1-287,0-3 0,8-8 0,5-2 0,6-3-458,3-3 1,2-7 0,6-4 0,1-1-516,2 0 0,2-1 0,-3-5 0,1-4-460,-2-4 0,0-2 1218,-3 1 0,0-9 0,1 3 0</inkml:trace>
  <inkml:trace contextRef="#ctx0" brushRef="#br1">31407 6724 7867,'-7'0'2192,"0"0"1,7 2-1933,0 3 0,-5 3 1,1 6-1,-1 2-260,-1 3 1,3-2 0,-5 5-1,0 0 1,1 0-467,1 4 0,-5-4 0,3 0 466,0-2 0,-4 6 0,4-4 0</inkml:trace>
  <inkml:trace contextRef="#ctx0" brushRef="#br1">31791 6341 7894,'-22'4'2042,"3"1"-1147,3-2 1,9-3-1,5-3-355,10-2 1,1-6 0,12 3-1,-1-1-515,4-1 0,3 6 0,0-4 1,-2 1-723,-1 4 0,-7 2 1,2 1-2857,-3 0 3553,-2 0 0,-6 12 0,-2 4 0</inkml:trace>
  <inkml:trace contextRef="#ctx0" brushRef="#br1">31649 6625 7894,'-14'22'798,"6"-1"-531,2-14 1,7 0 0,4-7 258,4 0 0,9-2 1,2-1-1,3-2-240,2 2 0,2-3 0,1 1 0,-1 2-874,-3 1 0,1-2 0,-5-1 0,1 2 588,0 1 0,-3-4 0,-3-2 0</inkml:trace>
  <inkml:trace contextRef="#ctx0" brushRef="#br1">32019 6412 10300,'-14'-8'5660,"-1"3"-5851,1 3 0,0 2 1,0 0 421,-1 0 1,1 2 0,0 3 0,-2 6 469,-3 6 0,4 5 0,-6 8-347,0 3 0,7 2 1,-2 3-371,5-5 1,2 2-1,-4-2-605,4-1 0,1-2 1,5-3-1,-2-2-1977,2-1 1,1-7 2515,2 2 0,0 3 1,0 0-1</inkml:trace>
  <inkml:trace contextRef="#ctx0" brushRef="#br1">31848 6710 7994,'0'14'1646,"0"1"-1334,0-8 1,2 6 0,3-5-1,4 0 325,4-3 0,2 1 0,4-1 1,5-2-262,3-2 0,6-2 0,0-2 0,-1-4-475,-2-1 0,-3 4 1,-4-4-193,-4 2 0,-3-1 0,-3 2 168,-4-4 1,-2 1-1,-7-1-257,0-2 1,-2 3 0,-3-2 0,-6-1 22,-6-1 1,1 2-1,-3 1-145,3-3 1,2 0 0,1-2-1,2-1 502,2 1 0,-1-6 0,-4-2 0</inkml:trace>
  <inkml:trace contextRef="#ctx0" brushRef="#br1">32488 5971 14071,'-2'-8'6778,"-2"3"-6197,-6 4 1,-2 7-1,-4 5 1,-2 6 896,-1 7 0,-1 3 0,2 0 0,0-2-656,0-1 0,7-2 0,3 2 0,0-5-1281,0-4 1,5 0-113,-1-1 1,8-2 0,6-2 0,2-5-1180,3-4 1,4-1 0,0 0 1126,-2 0 0,3 0 0,-1 0 0,-1 0-1554,-2 0 2149,-2 0 1,-6 2-1,-4 3 677,-2 4 1,-4 4-1,-2 1 1,-6 0 789,-2 0 0,-1 1 1,2 0-596,1 4 1,2-1-1,-3 5 1,4 3-133,0 0 0,-2 3 0,4-1 0,2 2-600,1 4 0,1-4 0,-3 3 0,0-3-112,1-2 0,1-1 0,2-2 0,0-1 0,0-7 0,2 2 0,1-3-265,2-2 0,1-6 0,-3-1-1635,2-1 0,4-6 0,-2 0 0,-1-8-883,0-5 1,-1-7 2797,-5-4 1,-6-9 0,-2-3 0</inkml:trace>
  <inkml:trace contextRef="#ctx0" brushRef="#br1">32374 6525 10405,'0'-9'2629,"0"-1"0,0 6-1304,0-6 1,2 7 23,3-2 0,-2 4 0,8 1-860,5 0 1,-2 0 0,6 0 0,-1 0-423,0 0 1,5 0-1,-4 0 1,1 0-422,0 0 1,-2 0-1,-5 0 339,0 0 0,-5 0 1,1 0-1197,1 0 0,-5 1 793,-1 4 0,-3-2 1099,-2 7 1,-2-2 559,-3 1 0,4 4-72,-4-4 1,3-1 0,2 2-442,0 1 0,0 1 1,0 2-1,0 2-160,0 3 0,0-3 0,0 3 1,0-3-569,0-2 0,0 0 0,-1 0 0,-2 1 0,-2-1 0,0-5 0,5 1 0,0 1 0,0-3 0,0 1-1934,0-6 0,-1 2 535,-4-10 0,-3-3 0,-6-6 0,0 0-50,-1 0 0,1-5 0,0 0 524,0 2 1,4 1 1519,1 2 1,4 1 2303,-5 3-2366,7 4 0,-3 12 0,6 4 641,0 3 1,0 1 0,2-2-1230,2-2 0,-1-4 0,7-6 0,1 0-727,2 0 0,-4-1 0,1-4-405,1-5 1,1-2 0,1-2-195,-4-1 1,-2 6 1311,-7-1 1,-2 7 0,-3-2 0,-2 5 321,-1 5 0,-3 3 1,4 6 1292,-1 1 1,5-6 0,-2 0-1121,4 3 0,2-6 0,4-3-725,5-6 1,2-5 0,3-8 227,-1-3 0,0-1 1,0-6-1,-1 1 189,-4-5 0,10 2 0,-3-7 0</inkml:trace>
  <inkml:trace contextRef="#ctx0" brushRef="#br1">32730 6355 10405,'0'-22'2629,"0"7"0,-2 4-217,-3 7 2187,4-1-3696,-6 5 0,9 5 0,3 1 0,4 2-1058,4 3 1,-4-3-1,-1 1 1,-1 2-79,-4 2 0,3 1 1,-1 2-1,-2 3 261,-1 5 0,-2 2 0,0 3 0,-2-1 588,-3 1 0,4-1 1,-4 1-1,2-3 456,-2-2 1,3 1 0,-2-6 14,2-1 0,4-2-1057,2-2 1,4-6-541,7-4 0,-6-2 0,-1-4 1,-2-2 226,-3-6 0,-1-2 1,-2-3-1,0 1-837,0 0 0,0 4 1003,0 1 0,-2 6 1029,-2-2 0,2 5 0,-4 5 57,-1 4 0,6 4 1,-4 1-970,4 0 0,2 1 0,4-1 0,-2-5 0,7 1 0,-3-9 0,4-1-968,-1-8 0,-5-1 0,3-4-358,-2-2 1,0-3-1,-3 4 1159,2 0 1455,0 0 1,-5 7-369,0 7 1,0 11 0,0 10 0,0 2-724,0 7 0,0 0 0,0 8 0,0 2-197,0 1 0,0 8 0,0 1 0,0 3 0,0-1 0,0-2 0,0 2 0,0-4 0,0-4 0,0-6 0,0-2 0,0-1 0,0-3 0,1-9 0,3-4 0,0-3 0,-1-2 0,1-1-2831,0-4-1125,-2-2 1,4-14 3918,-6-2 0,-6-10 0,-2-3 1</inkml:trace>
  <inkml:trace contextRef="#ctx0" brushRef="#br1">27597 5459 7952,'-14'0'470,"-5"0"0,0 0 744,2 0 0,9 0-853,8 0 1,8-1-1,11-4 1,6-3-84,6 0 0,7-3 0,8 5 0,3-1 0,2-1-378,2 1 1,-2 3-1,1 0 1,0 2-1299,-1 2 1,2 0 1397,-5 0 0,6 0 0,-4 0 0</inkml:trace>
  <inkml:trace contextRef="#ctx0" brushRef="#br1">27569 7520 8054,'-8'0'296,"3"0"0,11 0 0,10 0-33,11 0 1,8 0-1,9 2 1,3 1 0,5 4-64,4 0 1,7-2 0,3 3-1,7-2-111,-33-4 0,1 0 1,36-1-1,-32-1 1,0 0-1,1 0 1,0 0-1,-1 0 1,1 0-64,-1 0 0,0 0 0,0 0 0,0 0 0,-1 0 0,-1 0 0,-1 0 0,-2 0 1,39 0-156,-4 0 0,-4-1 1,-5-3-1,-4 0-183,-4 0 0,-1 3 0,-2 1 0,-3 0-154,-4 0 1,-9 0-1,-4-2-48,-5-2 0,2 2 514,-9-3 0,-2 4 0,-1 1 0</inkml:trace>
  <inkml:trace contextRef="#ctx0" brushRef="#br1">27768 5345 8054,'-15'0'-259,"1"0"1,0 0 0,1-1 0,2-2 676,2-2 0,6-1 0,-4 2 0,3-2-87,-1-2 0,0-1-55,5-5-161,6-1 1,2 3-1,8 1 1,2 3 50,1 1 1,6 3 0,-2 4-1,4 0 4,2 0 0,4 1 0,0 2 9,-1 2 1,-2 5 0,-2-4-331,1 2 1,-1-5 0,0 2 0,1-4 41,-1-1 0,-4 0 0,-2 0 0,-1 0-650,-4 0 1,4-4-1,-1-1 759,2 2 0,-4-5 0,2 0 0</inkml:trace>
  <inkml:trace contextRef="#ctx0" brushRef="#br1">27739 5516 8041,'-14'6'185,"5"-4"-16,-1 3 1,9-5 0,1-4 0,9-2 0,7 0 101,3-1 0,11-4 0,0 2 0,5-2 6,4 1 0,1-2 0,1 4 1,1-2-1,6 3-58,1 0 1,6 1 0,-5 3 0,1-2-87,-4 2 0,-2 1 0,-3 1 0,-1-2-37,-3-2 1,-3 0 0,-8 5 0,-2 0-353,-1 0 1,-7-5-1,2 1-673,-3 0 929,-2 3 0,0 7 0,1 2 0</inkml:trace>
  <inkml:trace contextRef="#ctx0" brushRef="#br1">29062 5416 8017,'-7'8'663,"1"0"-262,-4-3 0,10-3 1,10 2-174,3-2 0,2-4 1,3-1-1,2-2 0,1 2 73,-1 2 1,6 1 0,-4 0 0,1 0 0,1 0-179,1 0 1,1 0-1,-1 0 1,-3 0-240,-1 0 0,-2 0 1,-5 0-1,0 0-591,0 0 1,0 0-1,1 0 707,-1 0 0,0 6 0,0 2 0</inkml:trace>
  <inkml:trace contextRef="#ctx0" brushRef="#br1">29204 5459 8085,'-15'2'-12,"1"1"0,0 2 288,0-2 1,6-3 223,3-5 0,4 2-278,1-7 1,1 6 0,4-4 0,6 1 0,5 4 187,3 2 0,6 1 0,0 0 0,7 1-91,6 4 1,3-3 0,2 4 0,-1-1-78,1-1 0,-1 6 1,1-4-1,0 0-99,-1 1 1,0 2 0,-3-4 0,-3 0-15,-1 1 1,-2-4-1,-4 2-274,-1-2 0,-4 3 0,-2-1 1,-2 0-275,-2-3 1,-2-1 0,-2 0-174,0 0 1,-4 0-2,-1 0 0,-6-1 0,2-4 0,-3-5 5,-2-2 1,-7-2 0,-2-1 587,-4 1 0,-1 0 0,0 0 0</inkml:trace>
  <inkml:trace contextRef="#ctx0" brushRef="#br1">27995 4208 8177,'-6'-13'10,"-2"2"1,-2 3 67,1 2 0,0 1 0,-6 5 0,1 0 76,0 0 0,0 2 0,-1 1 0,1 5 0,0 3-2,0 5 1,-5 3 0,-2-2 0,1 4-1,-2 1-147,0 3 0,-2 4 0,-3 2 0,2 2 40,1-1 1,5 4-1,-3 2 1,1 3-28,4 2 0,1-2 0,4-2 0,2-1 23,5 2 0,-1-4 1,1 1-1,2-1-28,2 0 0,7-3 0,3 4-7,4-3 1,3 1 0,1-3 0,4 1 0,-1-1 4,1-2 1,4 1-1,-1-1-29,3-3 1,3-2-1,3 2 1,3-2 18,0-1 1,4-5 0,-4 3 0,2 0 37,2 0 1,4-3 0,-5 3 0,4-1-4,0-4 0,7 4 0,-7-2 0,0-3 50,-4-5 0,1 1 1,-4-4-1,2 0 5,1-3 0,6-2 0,-8 0 0,6 2 8,5-2 0,-3-1 0,6-4-157,-2-3 0,-2 4 0,-4-6 0,0 3-23,-1-1 1,1-4-1,0 2 1,-1 1 52,1 0 1,-1-5 0,1 1 0,1-1 11,4 2 0,-4-4 0,3 5 50,-2 0 0,2-5 0,0 6 137,-1-1 0,3-5 0,-1 5 0,-3-1 7,0-1 0,-3 1 0,-1-6 0,-1 3-39,-2 2 1,-7-7 0,3 3 0,-4-2-28,-2 0 0,-1 2 0,-2 0 0,-3-2-60,-1-3 1,-2 2 0,-5-7-60,0-1 0,-1 3 1,-2-2-1,-3-1-156,-2-2 1,-1-2 0,-5-1 0,0-1 70,0-3 0,-7 0 1,-2 2-1,-4-1 42,-1 1 1,-5-2 0,-1-1 0,-2 0-89,-4 0 1,4-3-1,-3 4 1,-4-1 71,-2 0 1,-4-3 0,3 5-1,-2 0 32,-3-2 1,4 5-1,-5-3 1,-1 3-60,-2 2 1,-2-1 0,0 2 19,1 4 1,2-3 0,1 6 0,-2-1 54,1 1 0,1 1 0,-4 5 0,0-1 47,1 1 0,-2 1 0,-2 2 0,-2 4 2,3 0 0,-1 1 0,0 3 0,-3-2 11,-2 2 0,6 1 0,-4 1 70,0-4 1,8 3 0,-4-4 0,3 1-70,2 1 0,1-1 1,-2 5-115,3 0 0,-2 0 1,7 0-1,1 0-277,2 0 0,7 0 0,1 1 0,1 4-990,4 5 1338,7 2 0,-2 9 0,4 1 0</inkml:trace>
  <inkml:trace contextRef="#ctx0" brushRef="#br1">26076 8146 8117,'-14'6'91,"-1"-4"1,3 1 0,2-6 558,5-7 1,10-1 0,6 0 0,5 3-1,3 1-257,-2-1 0,4 4 0,-2 0 0,-2 4 0,-1 3-211,-2 2 0,-6 7 0,-3 1 0,-3 6-75,-2 3 0,0 2 1,0 4-1,-2 1-216,-3-1 1,-3 0 0,-4 1 68,2-1 1,-2-1 0,2-3 0,-3-5-58,-1-3 1,0-2-1,0 0 1,0-1-61,-1-4 1,6 2 187,-1-6 1,9 4 7,1-4 0,8 0 1,9-5 141,2 0 0,5-2 0,-4-1 0,1-2-304,-1 2 0,4-3 1,-3 0-1,-1-1-255,1 1 1,-2-4 0,-5 6 0,0-1-43,0-1 0,-1 3 0,-2-7 0,-3-1-881,-2-2 1,-1 4 0,-7-1 1300,-2-1 0,-11-8 0,-7-3 0</inkml:trace>
  <inkml:trace contextRef="#ctx0" brushRef="#br1">25948 8189 8117,'-21'6'-27,"-1"2"114,-6 6 0,4 2 1,2 4-1,1 7 289,4 5 0,6 7 1,3 1-1,2 4 48,3 3 0,3-1 0,4-5 0,7-1-38,7-1 1,-1-1 0,7-9 0,3-2-163,4-4 0,1-2 0,6-9 0,1-2-141,2-5 1,-3-5 0,0-5-1,2-6-261,1-7 0,5-4 0,-2-8-23,-3-3 1,-8 2 0,0-6 18,-3 2 0,-3-4 0,-5 1 0,-8-1 0,-7-3-131,-6 0 0,-4 7 0,-6-8 0,-10 4 216,-7 3 1,-4-4 0,-1 5 116,-2-1 0,-7 6 1,4 2-1,-1 7 59,4 5 1,3 4-1,3 2 1,2 5-204,1 4 1,7 2-1,-2 3 1,5 2-329,4 2 1,-1 6 451,7 5 0,-1 6 0,5-3 0</inkml:trace>
  <inkml:trace contextRef="#ctx0" brushRef="#br1">28251 8118 8125,'-6'-15'171,"-2"6"0,-6 1 0,-1 0 1,1 2-1,0-1 168,0 4 0,0 2 0,-1 1 1,0 1-40,-4 4 1,3 3-1,-3 8 1,3 3-123,2 4 0,0 6 1,-1 4-1,3 3 1,1 2-35,1 0 0,7 0 0,-2 5 0,4-2 95,1-3 0,0-4 0,0-5 0,1-1-36,4 1 1,3-6 0,6 0-1,0-5 30,1-5 1,0 0 0,4-9-340,5 0 0,1-3 0,1-2 0,-3-4-450,3-5 1,-4-2 0,1-4-586,3-3 0,-6 3 0,1-4 1141,-1-1 0,2-1 0,7-6 0</inkml:trace>
  <inkml:trace contextRef="#ctx0" brushRef="#br1">28464 8302 6290,'2'-12'3623,"3"2"-2866,4 6 0,4-3 0,1 2 1,2 1-212,3-3 0,1 6 0,6-4 0,-3 4-1061,3 1 0,-1 0 1,0 0-1,-3 0-3003,-1 0 3518,-2 0 0,-5 12 0,0 4 0</inkml:trace>
  <inkml:trace contextRef="#ctx0" brushRef="#br1">28521 8501 8089,'-9'0'1570,"-1"0"-1078,13 0 0,-1 0 0,12 0-147,0 0 1,7 0 0,4 0 0,5 0-92,3 0 1,7-4-1,-2-3 1,3 1 33,2 0 0,-2-1 0,-2 4 16,-1-1 0,-6-3-304,1 2 0,-3-2 0,-2-8 0</inkml:trace>
  <inkml:trace contextRef="#ctx0" brushRef="#br1">29175 7791 13123,'0'20'632,"0"2"1,0 8-1,0 3-349,0 5 1,0 8 0,0 3 0,0 2-175,0 2 1,0 7 0,0 2 0,0-2-313,0-2 1,0-2 0,0-3-1,0-2 1,0-4-277,0-6 1,0 1 0,0-9 70,0-2 0,0-7 0,0-5-806,0-3 1,7-4 372,2-2 0,4-5 0,1-12 841,0-7 0,0-13 0,1-9 0</inkml:trace>
  <inkml:trace contextRef="#ctx0" brushRef="#br1">29417 8373 8091,'5'-26'341,"-1"2"0,1 3 511,-5 7 1,0 5 77,0-1 1,-6 7-137,-4-2 0,-2 10 0,-4 6 1,-1 5-134,-2 3 0,0 6 0,4-3 1,3 4-209,2 2 1,-1-9 0,7 6-299,0-3 0,-2-6 0,3 3-123,4-3 0,1-4 1,8 0-232,1-3 0,1-4 0,2 3-4,1-2 0,4-1 1,0-5-1,0 0-472,1 0 0,-4 0 0,4 0 0,-1 0-203,0 0 1,0 0 0,-5-2-1,1-1-324,-1-2 1,3-1 1201,-2 1 0,8-3 0,-7-6 0</inkml:trace>
  <inkml:trace contextRef="#ctx0" brushRef="#br1">29687 8402 8026,'-8'0'5002,"2"0"-5373,6 0 204,0 0 1,6 0 0,2 0 0</inkml:trace>
  <inkml:trace contextRef="#ctx0" brushRef="#br1">30227 8032 7892,'-6'-9'5,"-3"1"1,-4 2-1,-1 2 574,-1 3 0,1 1 0,2 1 0,1 4 0,1 6-48,-1 7 0,-2 5 0,-1 9 1,2 3-1,0 3-35,3 6 0,4-2 0,-3 6 0,2-4 0,3 0-416,1 4 1,-2-9-1,-1 2 1,2-3-412,1-2 0,8-9 0,2 2-487,0-2 0,5-7 0,-4-1 1,4-3-160,1-2 1,0-6 0,2-3 0,2-4 976,1-1 0,6-6 0,-3-2 0</inkml:trace>
  <inkml:trace contextRef="#ctx0" brushRef="#br1">30412 8402 7892,'-1'-10'2348,"-4"1"-1972,-3 6 0,-2-4 0,1 7 201,-2 0 0,3 2 0,-1 4 1,-1 7-133,2 4 1,0 9 0,5-4 0,-2 1-160,2 1 1,2-2 0,1 4 0,0-4 15,0-2 0,1-1-395,4-5 1,3-1 0,6-4-214,0-4 1,1-6 0,-1-7 0,0-8-233,0-5 0,0-2 0,-1-6 63,-3 1 0,1-1 0,-7 1 0,-1 1 146,-1 3 1,-2 4-1,0 6 720,0-1 356,0 1 0,-5 8 0,-1 6-188,-2 8 1,5 11 0,-2 3 0,4 2-269,1-1 1,0 1-1,0 4 1,0 1-503,0-1 0,6-4 0,3-2 181,4-1 1,1-1 0,0-2-1,1 0-1282,-1 0 1,0-4-1,0-3 414,1-1 0,-1-7 0,0 2 0,0-4 898,0-1 0,1 0 0,-1 0 0</inkml:trace>
  <inkml:trace contextRef="#ctx0" brushRef="#br1">30839 8373 7892,'-10'0'0,"2"2"0,2 3 0,0-4 0,3 6 849,-2-1 1,0-3 0,5 7-213,0 1 1,0 1 0,0 3 0,0-1-219,0 0 0,0 5 1,0 1-1,0 3-240,0 2 1,0-3 0,0 2-251,0 1 1,0-3 0,0 0 28,0-1 1,-2 2 0,-1-4 0,-1-1-1007,0-2 0,1-4 1,0-1-1782,-2-1 2829,1-7 0,4 3 0,0-6 0</inkml:trace>
  <inkml:trace contextRef="#ctx0" brushRef="#br1">30995 7933 7939,'0'-10'-735,"0"1"2293,0 6-933,0-10 0,0 13 0,0 2 0,0 9 0,0 8 30,0 3 0,0 8 0,0 8 0,0 3-358,0 1 0,0-4 1,-1 0-1,-3 2-117,0 1 1,-1-5 0,5-1 0,0-4-118,0-2 1,0 1 0,0-11-481,0-2 0,1-3 49,4-4 1,-2-4 174,7-6 1,-5-6 0,2-4-1,1-1 25,0 2 0,0-4 0,3 4 0,-1-2 154,1 1 0,1 4 0,3 6 213,-1 0 1,0 0 0,0 1 46,1 4 0,-3 5 0,-2 7 0,-4 4 238,0 1 1,-4 1-1,3 4-18,-4-3 1,-6 3 0,1-5-8,1 0 0,-5 3 1,-2-4-1,-1-1-148,2 1 0,-4-4 0,4-6-483,-4-1 0,-1-5 1,-1 2-721,1 0 0,5-4 0,-1-8 1,-1-4-498,-1-4 0,-1-6 0,2-1 1,3-1-1241,2 1 2629,-5-6 0,3 4 0,-7-6 0</inkml:trace>
  <inkml:trace contextRef="#ctx0" brushRef="#br1">31436 7975 8130,'9'2'511,"-1"3"25,-1 4 1,2 4 0,-3-1 0,1 1-94,-1 1 1,5-1 0,-3 9 0,1 0 0,1 0 35,1 4 0,-3 2 1,0 4-1,-2 1 61,-3-2 0,-1 4 1,-2-2-320,0-1 0,0-1 1,0 1-1,0 1-128,0-1 1,-6-2 0,-4-2 0,-3 1-644,-1-1 0,0-1 0,-2-2 0,-1-1-276,-2 1 0,-6-3 0,2 0 0,0-1 826,-1-4 0,0-1 0,-4-2 0</inkml:trace>
  <inkml:trace contextRef="#ctx0" brushRef="#br1">28422 9639 8108,'0'-21'43,"0"5"0,0-4 0,-2 1 0,-1 0 0,-2 0 0,0 0 391,-1 0 0,3 0 0,-6 5 0,-3 1 121,0 4 1,-2 6-1,-1 11 1,1 7-315,0 6 1,1 9 0,2 8 0,3 1 0,0 1-6,1-2 1,3-8-1,0 0 1,2-7-27,2-2 1,2-4-264,2-7 1,4-4 0,8-7-53,3-4 0,-3-8 0,3-7 0,-2-4-209,2-6 1,-3 1 0,1-2-3,-6 6 0,0-1 1,-6 6-1,0 1 142,1 3 0,-4-1 355,3 7 0,-2 4 0,0 3 200,2 6 0,4 6 0,-3 9-57,2 1 0,0 4 0,3-4 1,-1 0-283,1 2 0,1-5 0,3 3 0,-1-4-529,0 0 1,-4-1 0,-1-2 0,2 0-1462,2-3 0,1-6 1948,0 2 0,0-10 0,1-3 0</inkml:trace>
  <inkml:trace contextRef="#ctx0" brushRef="#br1">28962 9283 8203,'-14'0'1744,"6"7"0,-3 2-1114,6 10 0,-4 3 1,2 7 97,-1-1 0,4 0 1,-4 2-1,0 2-257,0 1 1,3 0 0,-3-4-755,2-1 0,1-1 0,5-3 343,0-5 1,-4-3 0,-1-2 0,2 0 711,1 0-772,-4-6 0,-2 5 0,-6-5 0</inkml:trace>
  <inkml:trace contextRef="#ctx0" brushRef="#br1">28692 9468 8203,'12'2'-20,"0"2"260,-3 6 1,2 3-1,6 2 1,2 4 558,-1 5 0,2-3 0,-1-1-737,-1 1 0,2-6 0,1 4 1,-1-3-904,1-2 1,3-4-1,-6-2 841,0-2 0,4 5 0,0-3 0</inkml:trace>
  <inkml:trace contextRef="#ctx0" brushRef="#br1">29047 9525 8203,'0'-9'1052,"0"-1"-658,7 7 0,2-5 1,8 5 41,2-2 0,7 0 1,-1 5-1,5 0-292,3 0 1,0 0 0,-4 0 0,-1 0-509,1 0 1,-6 0-1,-1 0 1,-1 0-446,-4 0 0,-1 0 809,-2 0 0,1 7 0,-1 1 0</inkml:trace>
  <inkml:trace contextRef="#ctx0" brushRef="#br1">29275 9283 8276,'0'-9'1056,"0"-1"-555,0 7 0,0 8-85,0 9 0,5 11 0,-1 4 0,-1 7 0,-1 5 211,-2 2 0,0 0 1,0-1-1,0 1 1,0-2-566,0-3 1,5 1 0,-1-7-1,1-4-573,2-2 0,-6-9 0,5 2 0,1-5-1284,2-4 0,-1 1 1795,2-7 0,-1 1 0,5-5 0</inkml:trace>
  <inkml:trace contextRef="#ctx0" brushRef="#br1">29573 9027 8262,'0'-14'-5,"0"0"1038,0 6 1,0 5-1,0 12-202,0 10 0,0 8 0,0 6 1,0 5-5,0 3 1,0 7 0,-1-2 0,-2-4-740,-2-2 1,0-9-1,5 4 1,0-3-460,0-4 1,0 2 0,2-13-104,2-4 0,0 0-385,5-9 1,-4 1-1,4-6 437,2-4 0,0 2 1,0-7 483,-1-1 1,-1 5 468,6 1 1,-1-1-266,0 1 1,-1 7 0,-4 7-1,-4 4 305,-3 1 0,-2 0 1,0 2-1,-2 1 55,-3 2 0,-3 2 1,-6-4-587,0 2 1,4 0-1,1-6 1,-1-2-1118,3-2 0,-6-6-1464,3 2 1,-1-5 667,2-5 1873,3-9 0,6-8 0,0-6 0</inkml:trace>
  <inkml:trace contextRef="#ctx0" brushRef="#br1">29772 9411 8179,'8'7'0,"-1"2"218,-1 4 0,0 1 0,4 0 971,-6 0 1,4 5-1,0 0-70,0-1 0,5-4 0,-4-5-782,4-4 0,1-3 0,0-2 0,1-2-560,-1-3 0,0-3 0,-1-6 0,-2 0-642,-2 0 0,-1 0 0,3-1 0,-3 1 86,-2 0 1,-1 0 0,-5-1 609,0 1 0,0 5 1305,0-1-621,0 7 1,5-2 0,0 10 173,-2 5 1,0 9-1,0 4 1,2 4-151,-2 2 1,3-1 0,-1 2 0,-2 2 207,-1 1 0,2 6 0,1-2-223,-2-1 0,-1 3 1,-2-4-1,0 0-100,0 0 1,0-2-1,-2-5 1,-1-1-379,-2-3 0,-4-2 0,3-5 0,-2 2-530,-3-1 0,0-7 1,0-3-342,1-2 0,-1-1 0,-8-5-944,-5 0 0,7-11 1,0-5 1768,-1-5 0,1-2 0,3-6 0</inkml:trace>
  <inkml:trace contextRef="#ctx0" brushRef="#br1">30156 9397 9235,'16'0'3002,"1"2"-2719,2 2 1,0-2-1,-4 4 1,-1-1-98,0 0 0,7 4 0,1-4-185,0-2 0,3 3 0,-4-1 0,-1 0-1,1 1 0,-9 2 0,-5 6 0</inkml:trace>
  <inkml:trace contextRef="#ctx0" brushRef="#br1">30270 9553 8111,'-22'8'672,"3"-3"1,9-2 418,6 2 0,8-3 0,6 2-846,3-2 0,7 3 0,4 1 1,3 0-530,1 1 0,1 4 1,-1-3-1,0 1-558,1 0 1,4-4 0,0 3 841,-1-2 0,-2 5 0,-2-3 0</inkml:trace>
  <inkml:trace contextRef="#ctx0" brushRef="#br1">30825 9212 7983,'-23'2'0,"4"1"721,4 2 0,5 6 0,2-2 1,0 4-1,2 3 97,0 3 0,-4 9 0,6 8 0,0 2-355,3 0 0,-4-5 0,0 5-469,2 2 0,3-5 1,5-2-1,4-3-613,4-2 1,1-4 0,0 0 0,1-1-527,-1-1 0,5-3 0,1-8-297,2-1 0,-3-7 1442,5 2 0,0-4 0,4-1 0</inkml:trace>
  <inkml:trace contextRef="#ctx0" brushRef="#br1">31137 9553 7983,'8'-14'297,"-1"0"502,-7 0 1,-7 1-257,-2 4 0,-4 2 0,-1 7 1,0 0-115,-1 0 1,1 8-1,0 5 1,1 6 698,4 3 0,-2 2 1,6 3-759,2-4 1,-3 2-1,1-6 1,2-1-316,1-2 0,8-4 0,2-1 0,2-3-200,-1-1 1,1-3 0,4-5 0,0-4 4,0-5 1,2-4 0,2-5-664,1-4 0,0 0 0,-5 0 1,0-2 237,0-2 0,-1 3 0,-2 2 0,-3 1 74,-2 4 1,-1 6 1089,-5 1 0,0 9 88,0 1 0,-2 8 0,-1 9 0,-2 4-108,2 1 0,-3 1 1,1 4-297,2-3 0,1 1 0,2-6 1,2 0-508,3 2 0,-2-10 0,6 3-546,2-1 0,2-2 1,3-2-1,1-4-763,2-4 0,0-1 1,-5 0 1532,1 0 0,5-6 0,2-2 0</inkml:trace>
  <inkml:trace contextRef="#ctx0" brushRef="#br1">31550 9511 10429,'-10'6'2085,"2"4"-1519,2 2 1,0 4 0,2 3-1,0 3-123,1 0 0,-1 3 1,1-4-1,-2 0-478,2-1 1,0 4 0,0-5 0,-2-2-253,2-1 1,2-7-1038,1 1 0,0-5-428,0 4 0,1-7 1752,4-2 0,3-7 0,6-7 0</inkml:trace>
  <inkml:trace contextRef="#ctx0" brushRef="#br1">31649 9113 10597,'0'-7'1568,"0"7"-1568,0 7 0,0 9 0,0 2 672,0 6 0,0 5 0,-1 2 0,-3 4 831,0 1 1,-1-3 0,5 4-1,0-1-1187,0 0 0,-5-4 0,0 0 0,1-6-420,-3-2 0,6-6-532,-4 1 169,3-10 0,9-9 0,1-11 1,3-5-82,3-3 1,-3-5 0,8 6 472,-3 0 0,0-2 0,1 2 0,2 4 229,-2 3 1,-1 8 0,-2-2 253,1 3 0,-3 4 0,-1 3 0,-3 6 137,-2 6 1,-1 5 0,-6 7-1,-3-1-46,0 1 0,-7-2 0,1-2 1,-2-2-1,-3 3 51,1 1 1,0-5 0,0-3-474,-1-4 0,6 0 0,-1-3 0,-1-2-883,-1-5 0,-2 1 1,-1-1-343,1-2 1,5-6-1,1-5 1,1-3-769,4-5 0,2-3 0,1 0 1916,0-5 0,-7-9 0,-1-3 0</inkml:trace>
  <inkml:trace contextRef="#ctx0" brushRef="#br1">32047 9127 10518,'10'6'2329,"-1"4"-1780,-6-4 1,5 7 0,-5-4 119,2 4 0,6 1 0,-3 0 0,2 0 72,-1 1 0,-4 4 0,3 1 1,0 2-298,-1 4 1,-3-4 0,0 0 0,-2 0-73,-2 0 0,0 2 0,0 3-367,0-4 0,-5 4 0,-1-3-346,-2 3 0,-3 6 1,-6 0-685,-2-1 1,-7-2 0,3-2 0,-3 0-446,3 1 0,-4-2 0,3-4 1470,-3-4 0,-1 4 0,-1-1 0</inkml:trace>
  <inkml:trace contextRef="#ctx0" brushRef="#br1">29062 9923 8073,'-8'-6'0,"0"4"0,5-4 823,-2 0 0,0 6 0,5 1-463,0 12 1,5 7-1,1 9 1,2 1-1,2 3-115,-3 5 1,6 3 0,-5 3 0,1 2 0,-1 1 66,-1-1 0,2-2 1,-4-1-199,-2 0 1,0-1-1,0-1 1,2-3-153,-2-5 1,0 2-1,1-3 1,0-4-155,-1-3 0,-1-7 0,0 1 0,1-3-171,2-2 1,1-5-1397,-1 1 0,-4-9-619,4-1 2378,-4-6 0,-1-14 0,0-3 0</inkml:trace>
  <inkml:trace contextRef="#ctx0" brushRef="#br1">29161 10008 8073,'0'-14'1814,"0"0"-1462,-6 6 0,3 2 0,-7 7 199,-1 4 0,3 5 1,-1 7-1,-1 2-200,2-2 1,-4 4-1,4-1 1,0 1-819,3-1 0,2-1-3126,-2-4 3593,4-1 0,1-6 0,8-2 0</inkml:trace>
  <inkml:trace contextRef="#ctx0" brushRef="#br1">29147 10008 8073,'9'-8'201,"1"4"195,1 2 1,-3 2 0,1 0-339,2 0 1,2 0-1,3 2 1,1 1-59,2 2 0,0 6 0,-5-3 0</inkml:trace>
  <inkml:trace contextRef="#ctx0" brushRef="#br1">30227 10065 8064,'0'-8'1321,"0"2"-1028,0 6 0,7 8 0,1 5-109,-1 4 1,5 13 0,-6-2 0,2 2 0,1 2 72,-1 1 0,3 3 0,-4 6 1,-1-3-1,2-1-4,0 1 0,-4 1 0,4-1 1,-1-2-141,-4-3 1,3 0 0,-1-6 0,-2 1-183,-1-1 1,2-6-1,1-3 1,-2-3-529,-1-2-1581,-2 0 1242,6-6 0,-4-8 1,2-9 935,-2-4 0,-8-14 0,-2-3 0</inkml:trace>
  <inkml:trace contextRef="#ctx0" brushRef="#br1">30256 10094 8064,'-14'0'2240,"-1"0"-1977,7 0 0,-4 0 0,2 1 0,-1 4 302,2 4 0,-2 4 0,4 3-442,0 3 0,3-3 1,0 3-1,2-4-690,2 0 1,0-1 0,0 0-674,0 0 1240,0 0 0,6 1 0,2-1 0</inkml:trace>
  <inkml:trace contextRef="#ctx0" brushRef="#br1">30298 10094 8438,'7'-8'1966,"2"3"-1773,-2 3 0,5 2 0,-2 0 118,2 0 0,3 5 1,-1 1-737,0 2 1,0-3 424,0 5 0,1-1 0,-1 5 0</inkml:trace>
  <inkml:trace contextRef="#ctx0" brushRef="#br0">10493 8217 8292,'-28'0'-6,"-4"0"0,1 0 0,0 0 1,0 2-1,1 2 0,-2 6 37,-1 3 0,5 1 0,-2 0 1,4 0-1,1 0 0,0 1 1,0 0-1,2 3-45,3 1 0,-4 6 0,4-1 1,-1 4-1,1 4 0,1 2 22,-2 3 0,5 5 0,-3 9 1,5 4-1,3 7 16,2 1 0,5 11 1,0-1-1,2 3 0,2 1 1,0-34 0,0 1 0,1-1 0,0-1 0,1 1 0,2 0 5,3-2 0,0 0 0,1 1 0,0 0 0,3-3 0,2 1 0,-1-1 0,1 0 58,14 37 1,6-9-1,2-4 1,1-2-16,4 1 1,1-7-1,3-7 1,2-6-20,1-4 1,12-9-1,-1-10 1,5-5-47,5-5 0,2-2 0,2-9 0,3-4 0,0-10-25,0-11 0,-37 11 0,1-3 0,-1-1 0,0-2 0,-1 0 1,0 0-5,0-2 1,-1 0 0,-3-1 0,0 0-1,0-3 1,-1-1 0,0 0 0,-1 1-28,-1 0 0,0-1 0,-1 0 1,-1 0-1,-1-2 0,-2 0 1,-1-2-1,0 0-15,-2-2 1,0 0 0,-3-1 0,-2-1 0,0 1 0,-2-2 0,10-38 12,-6 2 0,-10-3 1,-4 1-1,-6 2 67,-9 1 1,-7 2-1,-16 1 1,-5 2 68,-3 2 1,-7 6-1,-2 0 1,-4 5-140,-5 3 0,4 7 0,3 3 0,0 10-383,1 12 0,-4 2 0,4 14 436,1 0 0,-12 9 0,4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7522 8075 8145,'-10'0'295,"5"0"81,9 0 1,2-2 0,19-1-1,5-2 1,8 2-18,8 2 0,1 1 1,9 0-1,2 0 0,4 0 1,4 1 26,5 4 0,5-2 1,-2 5-1,4-2 0,1-2-306,-39-3 0,2-1 1,0 0-1,1 0 1,2 0-1,0-1 0,2-1 1,-1 0-63,1 1 1,-1-2 0,1-3-1,0 1 1,-3 1 0,0 0-1,1-1 1,0 0 0,0 1-1,0 0 1,0 0 0,0 0-165,0 0 0,0 1 0,-2 1 1,0 0-1,36-4 0,-2 1-100,-3 1 0,-3-1 1,-4 5-1,-6 0 77,-2 0 1,-9 0 0,-2 1 0,-6 3-108,-4 0 1,-5 3 0,-7-4 0,-4 2-401,-2-2 1,-5-2 675,-6-1 0,1-6 0,4-2 0</inkml:trace>
  <inkml:trace contextRef="#ctx0" brushRef="#br0">13593 8217 8124,'20'-8'282,"9"-3"1,10 6 0,7 2 0,6 2-1,5 1 171,4 0 0,11 0 0,8 0 0,-37 0 0,-1 0-386,3 0 1,1 0 0,0 0 0,1 0 0,2 0 0,0 0-1,-1 0 1,0 1-144,0 2 1,-1-1-1,-1-1 1,-1 1 0,4 2-1,-1 0 1,-1-1 0,1 0-1,-4 0 1,0-1 0,-3 1-1,0 0-746,37 7 1,-7-2 0,-7 1 0,0 1-867,-4-2 1688,-8 4 0,-3-4 0,-7 6 0</inkml:trace>
  <inkml:trace contextRef="#ctx0" brushRef="#br0">8801 8672 7915,'-20'-6'1536,"4"4"1,5-4-1258,16 6 0,2 6 1,14 4-1,-2 2-129,0 2 0,0 1 1,-3 0-1,-1 3 0,1 2-188,-3 2 1,-2-3 0,2 4 0,-4-1 0,-4-2-183,-4 1 0,-1 2 0,0-4 0,-1-1-23,-4-2 1,0-2 0,-7 0 0,-4-1 153,0-4 0,-1 4 1,-1-5-1,-2 1 165,-2 1 1,4-6-1,-1 4 426,4-1 0,5 2-165,1-4 1,7 0-1,2-5-276,8 0 0,6 0 0,5 0 0,5-2-125,3-3 1,6 2 0,0-6 0,-1-3-628,-2 0 0,-2-1 0,0 2 691,1 2 0,-1-1 0,1-4 0</inkml:trace>
  <inkml:trace contextRef="#ctx0" brushRef="#br0">9413 8942 7968,'-15'6'687,"1"-2"1,2 5 0,0 2-300,3 2 0,4 6 0,-3 0 0,0 0 0,2 0 0,0 0 12,3-2 1,1-1 0,2-2-1469,0 0 0,0 0 1068,0 1 0,0-1 0,0 0 0</inkml:trace>
  <inkml:trace contextRef="#ctx0" brushRef="#br0">9626 8644 7887,'-14'0'1521,"1"1"-618,4 4 1,2-2 0,7 7-1,0 1-342,0 1 1,0 4 0,0 1 0,2 4-122,3 1 0,-2 2 0,6 4 0,2 2 0,0 0 0,0 0-1029,-1-3 1,-5-3-1,2 1 660,0-1 1,2-5 0,-4 3-2678,-2-2 0,-1-1 2606,-2-4 0,0-8 0,0 0 0</inkml:trace>
  <inkml:trace contextRef="#ctx0" brushRef="#br0">9796 8715 7887,'24'-16'0,"0"0"0,1 2 532,-4-4 1,4 17 0,-6-4 0,-3 5 447,-5 5 1,1 4 0,-4 9 0,0 2-480,-3 2 0,-3 4 0,-2 5 1,0 2-383,0-1 1,-5-2 0,-2-3 0,1-3 48,0-5 1,-1-4-334,3 0 0,1-3-216,-7-2 329,7-4 0,3-6 0,9 0 0,4-2-73,1-2 1,2 2-1,1-4 1,4 1-285,1 0 0,-5-4 0,4 4 0,-2 0-637,0-1 0,0 4 0,-6-4 1,-2 1 1045,-2 1 0,1-7 0,4 3 0</inkml:trace>
  <inkml:trace contextRef="#ctx0" brushRef="#br0">8488 8629 8124,'0'21'36,"-4"-4"0,-1 7 0,2 1 1,1 4-1,2 4 119,0 5 0,0 1 0,2 1 0,4-2 0,7 0-190,4-2 0,13-1 0,-1-7 0,2 1 0,4-3 35,3-2 0,3 3 0,2-5 0</inkml:trace>
  <inkml:trace contextRef="#ctx0" brushRef="#br0">10522 8430 9307,'14'0'869,"0"2"0,0 3-214,0 4 1,1 4 0,-3 1 0,-1 2 0,-1 3-73,1 4 0,0 9 0,-2 3 0,-2 1 0,-3 4-161,1 1 0,0 3 0,-5 2 0,-2 1-601,-2-1 0,-4-2 0,-5-3 1,2-3-1,2-5 0,-1-3-2132,2-1 1,-4-2 1268,2-4 1,2-7 1041,-1-6 0,-1-1 0,-4 5 0</inkml:trace>
  <inkml:trace contextRef="#ctx0" brushRef="#br0">10721 8786 7957,'14'-14'336,"0"-1"0,2 3 1,1 1 409,2 1 0,5 7 1,-4-2-1,3 4-234,2 1 0,-3 0 0,0 0 0,0 1-1816,0 4 0,-4 3 1,1 6 1303,-4 0 0,-7 7 0,-1 1 0</inkml:trace>
  <inkml:trace contextRef="#ctx0" brushRef="#br0">10934 8942 7927,'-14'10'0,"-1"-1"0,8-6-1,0 10 1,15-12 0,5 4 0,6-3-2,3-2 0,2 0 0,4 0 0,0 0-2,1 0 4,-1 0 0,1-7 0,-1 0 0</inkml:trace>
  <inkml:trace contextRef="#ctx0" brushRef="#br0">11261 8729 7896,'0'-21'487,"1"6"0,3-4 215,0 3 1,7 8 0,-1 3 0,3 4 506,1 1 0,0 0 1,0 1-1,0 4-129,1 4 1,-1 9-1,-2 2 1,0 2-700,-3 4 1,-4 1-1,3 3 1,-2 1-199,-3 2 0,-1 0 0,-2-4 1,0-1 19,0 1 0,0-6 0,-2 0-1666,-3-3 250,4-1 934,-5-5 1,12-11 0,3-4 42,4-5 1,1-6 0,2-5 0,1-3-502,2-3 0,5 5 0,-3-5 1,-1 1-2626,1 0 3362,4 5 0,-3-4 0,6 7 0</inkml:trace>
  <inkml:trace contextRef="#ctx0" brushRef="#br0">13308 8715 7839,'-6'-8'982,"1"1"278,0 7 0,1 2 0,8 3-860,-2 4 1,-2 9 0,0 2 0,0 2-447,0 4 0,0-1 0,0 0 0,-2-3 0,-2 0 0,-4-1-197,0-1 0,-5-1 0,4-4 1,-4-1 134,-1 0 1,0 0 0,1 0 533,4 1-1,2-6 1,7 1-33,0 1 1,7-3 0,2-1 15,4 0 1,1 2 0,0-2-181,0 0 0,1 3 0,-1 3 1,-2-2 94,-2-2 0,-2 1 0,-5 4 0,2 0 1,-2 0 1,-3 0 0,-3 1 0,-4-1-222,0 0 0,-3-1 0,-4-2 0,0-2 225,-1 2 0,1-4-2472,0-3 1,0 3-2724,0-3 4866,6 1 0,8-11 0,8-2 0</inkml:trace>
  <inkml:trace contextRef="#ctx0" brushRef="#br0">13507 9056 7839,'15'-8'0,"-1"-3"0,0 6 1901,0 2 1,-6 3-847,-3 5 0,-4 3 1,-2 7-1,-2 3-677,-2 1 0,0 4 1,4-4-1,-3 0-663,0 2 0,-1-5-861,5 3 1,2-4 0,1 0 0,3-3 1145,2-2 0,1 2 0,6-4 0</inkml:trace>
  <inkml:trace contextRef="#ctx0" brushRef="#br0">13905 8814 7798,'-9'0'6519,"-1"0"-5938,7 6 1,-3 2 0,6 8-13,0 3 0,0 3 1,0 7-1,0-1-724,0 1 1,0-1-1,0 0 1,0 1-402,0-1 0,0 1 0,0-1 0,0-1-2669,0-3 3225,0-4 0,0 1 0,0 1 0</inkml:trace>
  <inkml:trace contextRef="#ctx0" brushRef="#br0">14005 8914 7798,'14'-16'0,"0"-3"0,-4 8 332,-1-3 1,-4 7 1995,5-2 1,-1 7 0,4 2-778,-4 8 0,-1 11-1299,-3 5 1,-4-2 0,4 2 0,-3 1-1,-2 2 1,-2 1-1,-1-1-388,-2-3 0,0-4 0,5-5-266,0-1 0,2-2-146,3-2 0,-2-4 0,6-4 0,2 1-193,2 2 0,1-1 0,1-4-37,-1 0 1,0-4 0,0-3-288,0-1 1,1-1 250,-1-5 0,-6 4 814,-4 1 0,-8-1 0,-4-4 0</inkml:trace>
  <inkml:trace contextRef="#ctx0" brushRef="#br0">12740 8800 8002,'-21'27'198,"5"-3"0,-1 10 283,6 1 0,4-3 0,7 6 0,0 1 0,2 0 0,4 1 18,9-2 1,5-2 0,10 4 0,3-4-732,5-1 0,5-7 0,4-6 1,5-1 231,4-4 0,7 5 0,2 0 0</inkml:trace>
  <inkml:trace contextRef="#ctx0" brushRef="#br0">14588 8700 7822,'9'5'2739,"1"2"-2310,1 0 1,1 3 0,3 4-1,-1 2 1,0 1 538,0 2 0,1 6 0,-1-1 0,-2 3-659,-2 1 0,1 6 0,-6 0 0,-2 3-189,-2 2 0,-1-2 0,0-1 0,-1-1-299,-4-4 1,-1-1 0,-5-1 0,1-2-1004,-1-4 0,-1 2 0,-3-7 0,1-4 1182,0-3 0,-7-1 0,-1 4 0</inkml:trace>
  <inkml:trace contextRef="#ctx0" brushRef="#br0">14844 8971 7822,'28'-24'805,"1"0"0,-1 7-83,1-2 0,-1 3 0,-1 3 0,-2 4-122,-1 4 0,-2 4-508,2 1 1,-4 6 0,-7 3 0,-2 4-374,-2 1 0,-6 7 0,2 2 0,-5 3-754,-5-3 0,1 4 0,-9-5 0,-3 1 645,0-5 0,1-2 0,0-3 0,1-2 1473,0-2 0,1-4 0,2 3 807,2-2 1,6 1-1292,-2-3 0,10-2 0,6 3 0,6-4-1107,7-1 1,-2 0 0,0 0-1,0 0-606,0 0 1,-4-4 0,1-1 1113,-4 2 0,6-5 0,1 0 0</inkml:trace>
  <inkml:trace contextRef="#ctx0" brushRef="#br0">15412 8814 7822,'15'-14'0,"-3"0"0,-1 0 0,-1 1 0,1 3 0,-3 4 0,1 8 815,2 2 1,-4 4-1,-1 8 1,-1 3 1045,-1 5 0,1-2 0,-5 2 0,0 1-1904,0 2 0,0-4 1,0 0 200,0-3 0,0-1 1,0-5-260,0 0 0,7 1 1,2-3 157,4-2 1,1 2-1,0-2 1,0 3 259,1 1 0,-1-5 0,0 1 0,0 1 430,0 1 1,-6 3-1,-1-1 1,-3 0 294,1 0 1,0 0-1,-5 2 1,-2 2-683,-2 1 0,0 0 0,-5-4 0,-2 3-360,-2 1 0,4-5 0,-1-5 0,-1 2-442,-1 2 0,-9-5 0,-3-3 1,-3-4-2183,-1-1 0,-5 0 0,-2-1 2624,-1-4 0,-9-9 0,-5-8 0</inkml:trace>
  <inkml:trace contextRef="#ctx0" brushRef="#br0">18071 8558 7873,'-22'-14'347,"2"6"0,5 3 1,0 4-1,-3 1 1,-1 0 590,2 0 1,-4 6 0,1 5 0,-1 7-372,1 5 0,1 6 0,6 4 0,4 3 0,4 1 1,3-4-544,2-3 1,2-8 0,3-5 0,4-4-237,4-4 1,7-5 0,4-3 0,4-7-447,6-8 1,-6-15-1,2 1 1,-6-2-32,-4 0 1,-1 3 0,-5 2-1,-1 2 654,-3 3 1,1 6 732,-7 4 1,-1 7-146,-7-2 1,1 5-1,-5 5 1,1 6-199,4 6 0,-3 1 0,1 6 1,2-1 161,1-1 0,2 5 0,0-2-253,0 7 1,0-2-1,0 3 1,0-1-603,0 1 1,2-3 0,1 2 0,2-4-626,-2 0 1,0-7 0,0 6 0,2-5 962,-2-5 0,5 5 0,0 1 0</inkml:trace>
  <inkml:trace contextRef="#ctx0" brushRef="#br0">18356 8971 7873,'7'-8'3135,"0"1"-1107,-7 7-1342,0 0 0,-2 7 0,-3 4-21,-4 6 1,1-1-1,0 4 1,0-1-722,0 0 0,4 0 0,-4-4 0,1-1-699,4 0 0,0 0 0,0 0 0,-2 1-2476,2-1 3231,1 0 0,-4 0 0,-2 0 0</inkml:trace>
  <inkml:trace contextRef="#ctx0" brushRef="#br0">18668 8729 7925,'-6'-8'2378,"3"2"234,-7 6 0,6 0-1793,-6 0 0,7 6 0,-2 5 0,4 5-747,1 3 1,0 6-1,0-3 1,0 2-500,0 0 1,0-1 0,0 4 0,0-2-664,0-1 1,0 0-1,0 3 1,0-2-2886,0-1 3975,0-7 0,-7 4 0,-1-7 0</inkml:trace>
  <inkml:trace contextRef="#ctx0" brushRef="#br0">18867 8757 7925,'7'-14'0,"-4"5"1282,6-1 0,-4 7 0,3 0 0,-2 6-145,-3 6 0,-1 6 0,-2 4 1,0 3-733,0 0 0,0 6 1,0-1-1,0 3-443,0-3 1,0 5-1,0-9 1,0-1-504,0 1 0,-2-12 0,-1 3 18,-1-2 1,0-5 275,9-3 1,3-2-1,8-2 1,3-2 281,4-2 1,0-4-1,0-6 1,1 1-447,-2 4 0,3-4 0,-6 3 0,-1-1-773,-2 2 0,-7-2 0,-1 5-253,-2-2 0,-3 0 1437,-7-2 0,-11-2 0,-7 4 0</inkml:trace>
  <inkml:trace contextRef="#ctx0" brushRef="#br0">17616 8530 8052,'-27'0'192,"5"1"1,-6 4 327,7 5 0,5 2 1,2 4-1,0 3 0,1 5-44,4 3 1,3 7 0,6 6-1,1 4 1,4 5-515,4 2 0,10 1 0,5 3 0,4-3 1,6-5-555,4-2 0,3-3 1,3 1 591,3 0 0,4-1 0,6 1 0</inkml:trace>
  <inkml:trace contextRef="#ctx0" brushRef="#br0">19507 8373 7895,'7'16'77,"2"3"1,2 5 366,-1 3 1,1 1 0,-5 1 0,0 1 553,1 3 1,-3 9-1,-4 11 1,0 3-1,-1 4 1,-4 4-607,-5 0 1,3-7 0,-3 2 0,-1-2-766,-2-4 0,1-7 0,2-2 0,4-6-1829,0-3 2202,4-2 0,-11 2 0,6 1 0</inkml:trace>
  <inkml:trace contextRef="#ctx0" brushRef="#br0">19792 8928 7848,'20'0'329,"2"-5"0,7 0 1,-1 1 247,0-3 0,3 6 0,0-4-577,2 3 0,-6 2 0,-6 0 0</inkml:trace>
  <inkml:trace contextRef="#ctx0" brushRef="#br0">19848 9184 7802,'-15'1'0,"7"3"536,9 0 0,7 1 1,8-5-1,3-2 131,5-2 1,2 1 0,3-5 0,1 0-1,2 1-4368,1 1 3701,0 1 0,-5-1 0,1-2 0</inkml:trace>
  <inkml:trace contextRef="#ctx0" brushRef="#br0">20488 8729 7812,'0'-22'1254,"2"6"1,4 6-276,8-1 1,2 4-1,6-1 1,-1 1-1,-4 4-103,-1 2 1,-2 2-1,0 5 1,-1 9 0,-3 7-407,-6 5 1,-2 1 0,-2 1 0,0-1-586,0 0 0,-5 1 0,-1-1-301,-2 1 0,5-6 1,-4 0-531,1-3 0,6-1 342,0-5 1,8-6 0,9-3 511,2-4 0,0 4 0,-5 0 1,1 0 348,-1 1 1,0-3 0,0 7 0,1-1 276,-1-1 1,0 5 0,-1-4 0,-2 4 58,-2 1 0,-4 0 0,3 0 0,0 2-75,0 3 0,-5-3 1,2 3-1,-4-2-218,-1 2 0,0-1 0,-1 4 0,-4 0-273,-5 0 1,-4-3-1,-5 5 1,-6-1-831,-7-1 1,1 4-1,-7-7-856,-2-2 1,-1-3 0,-3-3 0,-2-3 1658,-1-2 0,-7-1 0,3-5 0</inkml:trace>
  <inkml:trace contextRef="#ctx0" brushRef="#br0">18242 8203 7986,'-19'0'499,"9"1"-457,14 4 1,13 3-1,8 5 1,8-2-1,12-3 1,8 0 181,7-1 0,10-3 0,1-1 0,-31-4 0,2-1-20,4-3 0,1 0 0,1-1 0,1 0 1,5-2-1,1 1 0,0 0 0,0 0 1,1 0-1,0 1-191,1 1 1,0 1 0,0 0 0,0 2 0,0 1 0,0 2-1,-1-1 1,1 0 16,0 0 1,0 0 0,-1 0 0,0 0 0,0 0 0,-1 0 0,-1 0 0,1 0-53,0 0 0,0 0 0,1 0 1,-1 0-1,0 0 0,1 0-14,-2 0 1,1 0 0,-5 0 0,-1 0-1,2 0 1,1 1 0,-1 1 0,0-1-40,0 2 1,0-1-1,-4 1 1,-1 0-1,-2-1 1,-1 0-1,-3 0 1,0 2-33,38 4 0,-3-3 0,-7 2 0,-4 1-6,-8 0 1,-8 0 0,-2 3 0,-7-1 25,-6 1 1,-7-3 0,-4 0-1180,-2-2 1266,-1 5 0,-11-9 0,-2 4 0</inkml:trace>
  <inkml:trace contextRef="#ctx0" brushRef="#br0">19777 995 7850,'0'-14'22,"-4"0"0,-1-1 0,0 1 938,-1 0 0,4 5-420,-3-1 1,2 9-1,0 2 1,-2 12-223,2 9 1,0 11 0,0 8 0,-2 8-1,0 8 114,-1 1 0,3 7 1,-5 1-1,2 4-135,3 1 1,-4 0-1,1 0 1,0 2-86,-1 3 1,1-8 0,3 1 0,-2-6-273,2-7 1,1-1 0,2-8-158,0-1 0,0-8 0,0-5 0,2-4 0,1-6-520,2-4 0,1-3 481,-1-2 0,-2-6-850,7-3 1,-7-11 0,1-9 0,-2-8 1105,-2-9 0,0-11 0,0-7 0</inkml:trace>
  <inkml:trace contextRef="#ctx0" brushRef="#br0">19792 1052 7850,'7'-28'235,"-2"-1"0,1 1 134,-1-1 1,6 7 0,-1 3 0,4 3 0,3 4 0,4 2 297,1 6 0,2 2 1,4 2-1,1 2-161,-1 2 0,0 9 0,-1 7 0,-1 3-190,-3 2 1,-5 2 0,1 1 0,-5 2-47,-5 3 1,-2-1 0,-7 6 0,-2 1 1,-3 2 1,-4 0 0,-10-1-163,-5-2 0,-4-2 1,-4 2-1,-3-5-311,-1-3 0,-2-3 0,-3-3-639,3-5 0,-1-8 1,7-3-1,4-2 0,4-3 840,3-1 0,2-2 0,5 0 0</inkml:trace>
  <inkml:trace contextRef="#ctx0" brushRef="#br0">22664 526 7940,'0'-14'1817,"0"0"0,-7 6-1315,-2 3 0,-5 3 0,-4 4-276,-1 3 1,-6 3 0,1 7-1,-1 3 1,0 1-322,1-2 1,5 4 0,-3-2-1,1-2-148,4-1 1,1-2 0,2 0 0,0 0-30,0 1 1,6 0-1,1 3 1,3 1-1,-1 0 101,2 1 1,-4 2 0,3 7 0,0 1 460,3 3 0,-1 3 0,-1 9 0,-3 3 280,-2 9 0,0 0 0,-3 5 0,1-4 31,-1-1 1,-1-2 0,-2-1 0,-1-5-289,1-5 1,1 2 0,2-10-342,2 1 1,6-4-1,-2-9 1,3-5-2428,2-4-1042,0 0 3497,7-7 0,1-15 0,6-9 0</inkml:trace>
  <inkml:trace contextRef="#ctx0" brushRef="#br0">22308 995 7851,'0'-14'716,"2"4"1,2 3-453,6 0 0,7 1 0,4 3 0,-1-2-61,1 2 0,-1 1 0,-1 1 0,3-2-264,1-2 1,2 0 0,-5 5 0,1 0-967,-1 0 0,-1 0 1027,-4 0 0,-1-6 0,0-2 0</inkml:trace>
  <inkml:trace contextRef="#ctx0" brushRef="#br0">22635 768 7851,'0'-8'-226,"0"-5"868,0 12 0,-6-6 0,-2 9-36,0 3 1,-5 7 0,4 9 0,-2 2-145,1 7 1,-2 5-1,2 8 1,-2 1-71,-3 3 1,1-1 0,0 6 0,0 1-120,-1-3 1,1 4 0,2-8 0,1-4-180,1-2 1,7-9-308,-2 2 0,4-9 1,1-5-1,0-3-1743,0-2 1318,0 0 0,6-6 1,3-5 190,4-6 1,-3-5 0,-1-6 0,2 0 359,2 0 1,1 0 0,0-1 0,0 1 145,1 0 0,0 0 0,3-1 1,2 1 231,2 0 1,-3 0 0,3 1 0,-1 2 152,-4 2 0,1 5 0,-1 0-29,2 2 0,-5 2 0,-4 2 233,1 2 0,-5 6 1,0 7-269,1 2 1,-6 2 0,4-4 0,-3 4-257,-2 1 1,-5-3 0,-1 4 0,-1 1-177,1-2 1,-3 4 0,2-7-556,-1-2 1,-1-1 0,-5-2 0,-1 0-792,1 0 1,0-4 0,-2-2-1,-3-2 1398,-4-3 0,-4-1 0,-2-2 0</inkml:trace>
  <inkml:trace contextRef="#ctx0" brushRef="#br0">22536 1550 7851,'6'-8'300,"-3"-5"1276,7 4-1308,-1 2 0,-1 3 1,-3 8-1,-4 7 0,-1 7 508,0 5 0,-1 9 1,-4 1-1,-5 0-552,-2 2 0,2-5 1,1 3-170,-2-3 0,4-3 0,3-3 0,2-5-1044,2-3-342,0-2 1,2-6 0,2-4 1225,6-2 0,3-7 1,1 1-1,0 0 475,0 3 0,7-4 1,2 0-1,4 2 12,2 2 1,-1 1-1,2 0-91,3 0 1,-3 0-1,4 0 1,-6-2-247,-4-3 0,1 4 0,-5-4-606,3 3 1,-6-4 0,2-2 0,-3-1 560,-2-1 0,0-6 0,0-6 0</inkml:trace>
  <inkml:trace contextRef="#ctx0" brushRef="#br0">23204 782 7848,'-13'1'538,"4"4"0,4 5 330,3 2 0,4 3 0,3-1-1116,4 0 0,5 0 0,4-1 0,2-4 248,2-4 0,2 3 0,5 0 0</inkml:trace>
  <inkml:trace contextRef="#ctx0" brushRef="#br0">23630 768 7803,'-28'8'227,"4"3"1,2-5 0,2 2 375,2 3 0,-4 2 1,-2 2-1,-3 4 1,-1 3-1,-2 2-43,-3 0 0,3-2 0,-3 3 0,3-3-1187,1-1 1,6-1 0,0-4 0,1 0-1,2-5-58,-1-3 0,7-2 0,5-3 327,-3 2 1,5 0 546,-3-5 0,9 0 426,1 0 1,11 0-1,9 0 1,4 0-135,6 0 0,0-2 0,8-1 0,0-2-632,-2 2 0,5 0 0,-5 0 0,1-2-207,-4 2 0,-5 1 0,-4 1 1,-5-2-1958,-3-2 2315,-2 0 0,-6-1 0,-2-2 0</inkml:trace>
  <inkml:trace contextRef="#ctx0" brushRef="#br0">23460 668 7803,'-15'-12'1989,"1"2"-1989,6 4 1305,-4 6 0,10 3 0,-3 5-680,4 6 1,1 10-1,0 1 1,0 5-162,0 3 0,0 5 0,0-3 0,0 1-218,0 4 0,0 1 0,-2 1 1,-1-1-195,-2-3 0,-1 3 0,3-4 1,-3-1-476,-2-3 0,3-3 0,-3-3-325,2-3 0,-4 1 0,4-6 0,-2-2-158,-3-1 0,3-6 0,-1-2 0,-2-2-353,-2-3 1,3-1 0,1-2 1258,-2 0 0,-2-13 0,-1-3 0</inkml:trace>
  <inkml:trace contextRef="#ctx0" brushRef="#br0">23275 1237 7803,'14'-16'84,"0"-3"1,-6 8 421,-3-3 98,3 9 0,-7-4-79,4 9 1,-10 3 0,-4 13 0,-4 1-260,-1 2 1,-2 6-1,-1-3 1,-2 2-264,2 0 1,6-9-1,3 1 1,1-5-114,4 0 1,2-3-145,1 2 0,6-7 0,3 2 0,6-2 78,4 2 0,-4-4 1,6 4 237,-1-4 1,-2-1 0,5 0 0,1 0 0,0 0-156,0 0 0,-7-6 1,2-2-18,-3 0 1,-2-3 0,-1 5 0,-2 0 0,-3-2-498,-2 0 0,-1 3 0,-5-4 88,0-2 1,0 3-1,-2 0 342,-3 1 0,2-2 385,-6 4 0,-1 2 0,-4 8 0,0 4 155,-1 4 0,6 3 0,0 3 0,-3 6-2,0 7 0,2-1 0,1 7 0,-1 2 490,3 1 1,-5-3 0,8-1-1,1 1-443,1-1 1,2-3-1,0-5 1,2-2-235,2-4 0,-1 3 0,7-7 0,1-4-99,2-4 0,6 1 0,0-8-635,-2-1 1,-1-1 0,0-2 0,1-2-563,2-2 0,1 1 0,-2-7 334,1-1 1,0 0 0,-5 0 0,0 1-835,0-1 1622,-6 5 0,5-7 0,-5 5 0</inkml:trace>
  <inkml:trace contextRef="#ctx0" brushRef="#br0">23559 1322 7763,'2'8'128,"1"-2"1,3 1 551,2 2 0,-5 10 0,2 5 0,-3 3 0,-2 1 103,0 1 0,0 5 0,0 4 0,-2 3 0,-3 2-414,-4 0 1,1-1 0,-1 1 0,-3-2 0,0-3-269,-2-5 0,4 0 1,2-3-1,0-5-434,0-2 1,1-4-1,-5-7-647,3-2 1,-1-2 0,-4-5 0,-2 1 0,-1-2-3059,-2-5 4038,-6-5 0,3-13 0,-7-1 0</inkml:trace>
  <inkml:trace contextRef="#ctx0" brushRef="#br0">23047 1692 7767,'-14'-14'2174,"5"4"-1488,-1 1 1,9 5 0,2 0-415,12 2 0,9-3 1,11 1-1,5 0 130,3 3 1,7-1 0,1-1 0,1-3-798,4-2 1,-5 3 0,0-4 0,-3-1-2725,-4 2 3119,-2-4 0,-12 4 0,1-6 0</inkml:trace>
  <inkml:trace contextRef="#ctx0" brushRef="#br0">23773 796 7799,'1'-8'4125,"4"3"-3476,3 4 1,0 7 0,-4 5-62,-2 7 1,-4 5 0,-2 11 0,-6 5-129,-2 7 1,-3 3-1,1 4 1,-2-2-455,-3-2 1,8-2-1,-1-6 1,4-3-308,5-4 0,1-11 0,2-4 0,2-5-124,2-4 1,4-4-1,8-6 1,1 0-137,2 0 0,7-1 0,-4-3 0,1 0 445,1 1 1,-5-4-1,3 3 1,-1 0 332,-4 3 0,-1-4 0,-2 0 645,0 2 0,-1 3 21,-4 5 0,-2 3 1,-7 8-121,0 3 1,-5-2 0,-1 7 0,-1 1 0,-1 2-69,1 1 0,-3 5 1,-4 1-1,1-1-488,4 1 1,-4-4-1,4 4-500,-4-4 1,4-7-1,-1-1 1,1-1-1,-1-5-1003,1-5 0,-1 0 0,-4-6-52,0-2 0,0-3 0,-2-5 0,-3-4 82,-5-4 1266,4-8 0,-7-7 0,5-8 0</inkml:trace>
  <inkml:trace contextRef="#ctx0" brushRef="#br0">23588 1479 7799,'8'-10'660,"-4"1"0,4 5-363,2 0 0,2 4 0,4 4 0,2 6 388,0 3 0,9 7 0,0 5 1,5 5 589,-1 4 0,-1 5 0,0-3 0,2 2-773,1 0 1,2-2 0,-3 4-1,1-4-504,-2-1 1,4-2 0,-2-4 0,-1-1-584,-2 1 1,-3-7 0,-2-2 0,-3-1-1443,-1 0 1,2-5-1,-4-6 2027,-1-1 0,-3 4 0,0-4 0</inkml:trace>
  <inkml:trace contextRef="#ctx0" brushRef="#br0">24654 1919 7799,'0'8'3937,"0"0"-1721,0-3-2493,0 3 277,0 6 0,6-6 0,2-2 0</inkml:trace>
  <inkml:trace contextRef="#ctx0" brushRef="#br0">25891 796 7726,'-8'-6'402,"-3"6"1,5 0-1,-1 9 1,-1 9 315,1 5 0,2 11 0,-5 3 0,-1 6-41,-1 4 1,-7 7-1,0 6 1,1-3-468,3-2 0,0 4 0,1-9 0,1-1 0,2-4 0,4-8-662,0-2 0,-2-2 0,2-6 0,1-3-356,0-5 0,-5-3 0,1-4 808,-2-2 0,-9-4 0,-1-6 0</inkml:trace>
  <inkml:trace contextRef="#ctx0" brushRef="#br0">25479 1109 7726,'0'-19'0,"1"2"447,4 4 0,4 5 0,9 8 0,2 3 214,2 7 0,2 2 0,5 15 0,-1 5-154,0 2 1,1 4-1,-1 3 1,1-1-736,-1-2 0,-4 0 0,0 4 0,-1-1-1393,-1-3 1,4-3 1620,-7-6 0,6-1 0,-3 0 0</inkml:trace>
  <inkml:trace contextRef="#ctx0" brushRef="#br0">26872 611 7740,'-2'-8'4411,"-2"4"-4249,2 2 0,-11 2 1,4 2-1,-5 2 80,-5 6 1,-3 7-1,-8 4 1,-2 1-139,-1 3 0,1 2 1,7 1-1,3 1 1,1-1-229,4 1 1,3-6 0,3 0 10,1-3 1,5 5 0,-2-1 0,0 5 274,4 4 0,0 3 0,0 5 193,-2-3 1,0 8 0,5-4 0,-1 3 112,-4-1 0,2-1 0,-5-2 1,2-2-106,2-1 0,-2-6 1,0-1-1,-1-4-590,1-3 0,1-12 0,4 1 0,-2-3-1557,-2-3 0,0-5 0,5-2 1784,0-8 0,13-17 0,3-5 0</inkml:trace>
  <inkml:trace contextRef="#ctx0" brushRef="#br0">26531 1180 7740,'0'-14'0,"0"0"429,0-1 0,6 3 0,4 2 0,2 4 0,2 1 726,1 0 0,4-1 0,0 3-891,-2-2 0,5 0 0,0 5 0,2 0 0,-2 0-57,-2 0 0,1 0-392,-2 0 1,-3 0 0,1 2 247,-6 3 0,-4-2 0,-7 6 0,0 2 273,0 2 1,-2 1-1,-3 1 1,-3-1-114,0 0 0,-3 5 1,5 1-1,-2 3 22,-3 2 1,0-3 0,0 2 0,1 1-304,-1 2 0,0 0 0,0-2-690,2-1 0,-1-5 1,-4 3-432,0-2 1,0-2 0,-1-7 0,1-3-1918,0-2 3096,0-1 0,-7-12 0,-1-1 0</inkml:trace>
  <inkml:trace contextRef="#ctx0" brushRef="#br0">26474 1251 7740,'0'-22'1668,"1"1"-1246,4 7 1,3 2-1,6 2 1,2 5-1,1 5 200,2 5 0,7 3 0,-4 8 0,2 3 79,-1 4 0,1 4 1,3 2-1,-4 1-619,-4 3 1,2-5-1,-2 2 1,-3-6 0,-4-2-685,-2 0 0,-7-4 1,2 1-1,-4-4-665,-1 0 1,0-6 0,-1-1 1266,-4-2 0,-3-1 0,-6-5 0</inkml:trace>
  <inkml:trace contextRef="#ctx0" brushRef="#br0">26332 768 7762,'1'-8'2965,"4"3"-2564,4 3 0,4 4 0,0 3-868,-4 4 1,2 4-1,-6 1 1,-2 2-152,-1 3 618,-2-3 0,-7 17 0,0-3 0</inkml:trace>
  <inkml:trace contextRef="#ctx0" brushRef="#br0">26360 1052 7762,'0'14'725,"0"0"0,0 5-491,0 0 1,-6 2 0,-4-2 223,-2 5 0,-3-2 0,1 1 75,0 3 1,-2 5-1,-1 2 1,-2-1-248,2-2 1,-4-2-1,4 1 1,2-2-430,4-4 0,3 3 0,-3-7-89,2-2 1,6-1-326,-2-2 1,5-1 0,5-4 474,4-4 1,5 1 0,5 1 0,7 0 544,5 4 1,6 2 0,5 1 13,1 1 0,1 0 1,2 3-270,1 1 0,2 4 0,-3-4 0,2-1-137,-3-3 0,0 0 0,-4-1 0,-2 0-595,-1 0 0,-6-4 1,1-2-1,-5-2-740,-4-3 0,1-1 1,-6-2-1120,-1 0 2383,-3-7 0,6-7 0,1-8 0</inkml:trace>
  <inkml:trace contextRef="#ctx0" brushRef="#br0">27156 1166 7711,'8'-35'724,"3"10"1,-4-2 212,1 5 0,-5 3 1,3 6-290,0 4 1,-4 6 0,3 12 0,-4 13 192,-1 13 0,0 4 1,0 12-1,0-1-335,0 1 1,0-4-1,-1 4-649,-4-2 1,3-3-1,-2-7 1,2-2-643,2-3 0,0-2 1,-2-7-1,-1-3 235,-1-1 0,-1-7 550,5-5 0,0-5 0,0 2 0</inkml:trace>
  <inkml:trace contextRef="#ctx0" brushRef="#br0">27213 1038 7711,'7'-29'0,"-3"1"0,10 1 569,7 3 0,4 5 1,4 8-1,1 3-282,3 2 0,-1 1 0,5 5 0,3 0-95,1 0 0,2 0 1,-1 0-1,-1 2 126,-3 3 0,-3 3 1,-8 4-1,-2-1-723,-1-1 1,-7-1 0,2 4 0,-5-2 452,-4-2 0,3-4 235,-4 5 0,-3-6 1,-1 6-1,-2-1 724,2-1 1,-3 5-418,2-4 0,-2-1 0,-2 2-287,0 1 0,0 1 0,0 4 1,0 2-6,0 1 1,-2 6 0,-1-1 0,-2 2 31,2 3 1,0 4-1,0 0 1,-2 0-255,2 2 1,0-5-1,0 3 1,-2-3-342,2-1 1,1-1 0,1-1 0,-3-2-570,0-1 0,-3-7 0,3 2-42,-6-3 0,2-2 1,-1 1-1,-4-3-627,-4-2 1503,1-4 0,-11 0 0,5 2 0</inkml:trace>
  <inkml:trace contextRef="#ctx0" brushRef="#br0">27370 1436 7658,'0'-8'470,"0"-5"259,0 4 1,0 1 666,0-2 165,0 7-984,0-3-481,6 12 1,-3 1 0,7 2 53,1-4 0,-3-4 0,1-1-408,2 0 1,-3 0 0,1-1-1,2-2 27,2-2 1,6-5 0,0 6-1,0 1 142,2 1 0,-6-3 0,4 1 1,-3 0 16,-2 3 1,-4 2 135,-1 4 1,-6-2 0,2 7 0,-5 1 55,-5 1 0,-4 4 0,-8 2 1,-4 1-75,-1-2 1,-2 3-1,-3-2 1,4-4 51,4-3 0,3-6 42,2 4 1,3-7-88,6-2 0,11 0 0,13-5-41,-1 4 0,-3 1 1,1 0-1,2 0-337,0 0 1,1 1 0,-4 2 0,-3 4-948,-2 1 1,1 1 1271,-6 5 0,-1 0 0,-4 1 0</inkml:trace>
  <inkml:trace contextRef="#ctx0" brushRef="#br0">27213 1948 7659,'-14'0'3630,"19"-7"-3417,4 6 0,18-7 1,-2 5-1,-1-4 426,1-1 1,8 5-1,4-1 1,1 2-446,0 2 1,0 0-1,3 2 1,-2 1-1081,-1 1 1,-11 6-1,0-4 1,-5 2 885,-5 3 0,-1 2 0,-2 1 0</inkml:trace>
  <inkml:trace contextRef="#ctx0" brushRef="#br0">25237 3156 7929,'6'16'962,"4"1"-694,2 2 1,3 13-1,-1-1 1,2 6 0,1 1-1,2 1 1,-2 2 122,-1 2 0,-2-5 0,1-2 0,-1-1 0,-2-5-183,-2-5 1,3-4 0,-6-7-1,3-2 1,-1-2 27,2-5 0,2-10 1,1-8-1,1-9 89,-1-11-251,0-13 1,5-6 0,0-8-399,-2-2 0,-3-7 0,-1-1 0,0-4 0,3 0-379,-1 1 1,3 2-1,-1 3 1,4 5-172,1 6 1,-3 16 0,3 3 873,-2 7 0,12 2 0,-2 1 0</inkml:trace>
  <inkml:trace contextRef="#ctx0" brushRef="#br0">26076 3042 7681,'-14'-6'2471,"12"4"0,10-4-2494,16 6 1,2 0 0,3 0-258,-1 0 1,7-5-1,1 1 1,4 0-1,-1 1 280,1-1 0,4 2 0,-8-4 0</inkml:trace>
  <inkml:trace contextRef="#ctx0" brushRef="#br0">26389 2587 7650,'-15'-6'1552,"6"4"-48,-1-2-971,7 2 0,-3 8 0,6 4 0,1 4 0,3 5-292,0 5 0,1-2 1,-5 2-1,0 2-138,0 6 0,0 4 1,0 9-1,0 2 67,0 5 1,0-1 0,0 1 0,0 0 96,0-1 1,0 2 0,0-5-160,0-3 0,0 0 0,-1-4-137,-4-3 1,3 1 0,-3-6 0,2-3-595,-1-4 1,2-6-635,-3-6 0,4-3-413,1-6 1,4-18 1075,1-15 0,6-4 0,-1 4 0,2 0 531,3-1 1,-1-1 0,0 0 0,-1 0-205,-4 3 1,-3 4 0,-6-1 289,0 5 0,-1 5 0,-4 4 606,-4 5 0,-6 4 1,-4 2-1,-4 4 264,-4 5 0,3 2 0,2 3-433,2-1 0,1-6 1,4-2 62,1 0-431,6-4 0,4 4-73,8-6 0,4-1 0,8-3 1,3-2 92,5-2 0,2 0 0,3-1 1,1 3-190,3-1 0,-3 4 1,2-5-1,-5 0-221,-4 0 0,-4 4 0,3-4 0,-3 0-1568,-6 0 1,0-2 1865,-9-4 0,7 0 0,-3 0 0</inkml:trace>
  <inkml:trace contextRef="#ctx0" brushRef="#br0">26588 2758 7650,'6'-14'0,"2"1"0,6 4 392,0 4 1,7 3 0,3 2 0,2 0 444,3 0 0,-6 0 1,0 0-853,-3 0 1,4 5 0,-5 1-1,-2 1-966,-1-1 0,-2-1 981,0-5 0,-6 6 0,-1 2 0</inkml:trace>
  <inkml:trace contextRef="#ctx0" brushRef="#br0">26886 2516 7650,'-12'7'444,"2"2"235,5 4 1,-1 1-1,0 0 1,-1 2-1,1 3 0,3 5 0,-3 1 1,1-1-1,2-4-1027,1 1 1,2-4 0,0 5-1168,0-1 0,6-4 1,4-7 1514,3-6 0,1-8 0,0-4 0</inkml:trace>
  <inkml:trace contextRef="#ctx0" brushRef="#br0">27014 2673 7650,'6'-15'0,"-2"6"485,5 0 0,-7 5 347,-2 0 1,-3 8 0,-10 6 0,-4 4-381,-4 5 0,-3 0 0,-4 6 0,-1 2-637,1-2 0,1 1 0,3 0 0,5 0 78,4-3 1,2-4 0,2 4 0,3-3-285,2-3 1,1-1-1,5-2 1,0 1 241,0-1 0,0 0 1,2 0-1,1 1 225,1-1 1,1 0-1,-3-1 1,1-2 839,2-2 1,-1 1-888,-4 4 1,0-5-273,0 1 1,0-9-144,0-1 0,-4-6 0,-1-8 1,2 0-561,1-1 1,4 3-1,3 1 1087,4 1 1,4 1 0,1-4-1,0 2 263,0 2 0,5 4 1,2-3-1,-1 2 169,1 2 1,-2 3-1,-5 1 253,0 0 1,-4 0 0,-2 1-501,-2 4 0,-3-2 0,-8 7-422,-4 1 1,-5 2 0,-5 1-1,-3-2-420,0-2 1,-4 1 0,7-6 0,2-1-760,1 3 0,2-6 558,0 4 1131,6-3 1,8-2 0,9 1-231,4 4 0,6-2 1,0 7-1,-2-1-107,-1-1 1,-3 5 0,-2-4-280,-2 4 1,-7 1 0,-2-1-58,-8-4 0,-5 2 0,-3-5 1,-1 1-213,-2-1 1,-5-1 0,4-5 69,-2 0 0,9 0 0,-1 0 156,1 0 498,7 0 0,6 5 1,9-1-1,4 1 89,1 1 1,-4-3-1,-1 5 1,2-1-1,0-3-18,-1 3 1,-4-4-1,-6 6-437,0 2 0,0-3 1,-1 2-331,-4 1 1,-5-3 0,-9 1-1,-4 1-61,-4-2 0,-2 3 1,1-7-1,-1 1 597,1 1 0,1-2 0,2 4 0,3-2 591,1-3 1,7 3 0,6 1 235,2 1 1,3-5-1,7 3 1,7-1-428,7 0 0,4-1 1,6-2-1,2 1-282,4 2 0,-3-1 0,7-4 0,0 0-659,-2 0 1,-1-4-1,-6-1 1,-3 0-3534,-2-1 3981,-3 4 0,-7-10 0,0 4 0</inkml:trace>
  <inkml:trace contextRef="#ctx0" brushRef="#br0">26929 3341 7650,'0'-8'1847,"0"2"0,-6 7-1502,-4 4 1,-3 8 261,-1 6 0,0 7 1,-2 1-1,-1 5-19,-2-1 0,-6 4 0,1-2 1,-1-1-750,1-2 1,-3-2 0,5-1-1,0-1-1089,3-3 0,8-10 601,1 1 1,7-11 0,0-3-1,6-8 214,7-4 1,7-3-1,4 1 1,-1 0 679,1 0 0,4 1 1,-1 4-1,2 2 47,3 1 0,4 5 1,0-4-1,-1 3 24,-2 2 0,-2 0 0,1 0-469,-1 0 1,-1 0 0,-3 0 0,-5 0-1509,-4 0 1661,0 0 0,-1-6 0,0-2 0</inkml:trace>
  <inkml:trace contextRef="#ctx0" brushRef="#br0">27284 2801 7623,'-11'0'2787,"6"0"-3195,13 6 0,3-3 0,2 7 236,-5 1 1,5 1 0,-1 1 0,6-2-557,-1-2 0,-1-5 728,-2 0 0,7 4 0,1 0 0</inkml:trace>
  <inkml:trace contextRef="#ctx0" brushRef="#br0">27569 2858 7623,'6'-7'0,"-6"7"0,-11 7 206,-8 7 1,-6 2 0,-1 2 514,-5 6 0,-4-2 0,-4 0 0,1 1 1,0-3-189,1 1 0,4-7 0,8-5 1,3 1-398,1-2 0,7-2-89,5-6 1,7-2 55,2-2 1,8 2 0,11-3-1,3 4 1,2-1-14,-1-3 0,1 4 0,5-4-306,-1 4 1,-4 1-1,-2 0 1,-2 1-1224,-2 4 1,-3-4-2932,0 4 4370,-7-3 0,-8-9 0,-8 0 0</inkml:trace>
  <inkml:trace contextRef="#ctx0" brushRef="#br0">27455 2872 7623,'0'-8'1171,"0"14"0,0 4-557,0 9 1,0-2-1,0 2-1,0 5 0,0-2 0,-2 1 1,-1 3-529,-2 1 0,1-1 1,2 0-1,-3-3-400,-4 3 1,-4-6 0,-1 1-827,0-1 665,0-4 0,4 0 0,1-8-196,-2-2 1,0 0-1,-1-2 164,3 0 0,0-4 171,-6-4 1,7-8-360,4 3 954,2 3 0,8-5 0,4 6 0,3 2 886,1 1 1,0 7 0,0 1 0,0 2-691,1 3 0,-6 0 0,1 2 1,-1-1-42,-1 4 0,0 2 1,-5-3-1,2 4-27,-2 5 1,3-2-1,-1 2-205,-2 1 1,-1-3 0,-4 2 0,-1 0-114,-2-2 0,-4 3 1,2-6-1,0-2-39,-5-1 1,0-2-1,-2-1 1,-1-3-844,1-6 0,5-2 0,-1-2 129,-1 0 1,-1-2-1,-3-2 1,1-8 132,0-5 0,1-5 0,4-6 0,4 1 311,3 3 1,2 3-1,0 7 1,2 0 172,3 0 1,3 6 0,6 2 818,0-1-577,0 6 0,5-6 0,0 7-171,-1 0 1,2-1 0,-1-2 0,0-4-598,2-1 1,-7 4 593,0-6 0,7 1 0,-6-5 0</inkml:trace>
  <inkml:trace contextRef="#ctx0" brushRef="#br0">27640 3042 7623,'14'-28'0,"-5"-1"0,-1 1 969,-1 0 1,2-1 0,-3 2 0,1 4 3864,-1 4-3617,-1 9 1,-7 12 0,-2 14-1,-6 9-793,-3 6 0,-6 7 1,0-3-1,2 1-160,1 4 0,2-7 0,1-3-296,4-5 0,3-3 1,6 2-634,0-5 1,1-5 0,4-4 0,4-5-303,4-4 0,6-1 0,2 0 565,1 0 0,-5-5 1,2 1-1,-3 0 229,-2 3 1,-1 2-1,-2 4 569,-2 5 305,-6 2 1,4 4 0,-7 3-75,0 5 0,-2 1 0,-1 2 0,-3 0-78,-2 3 1,0 0 0,-3-5 0,3-1-473,2 1 0,-5-3 1,1 0-1,-1-1-838,1-4 1,-2-3 0,2-3 0,-2-3-925,-2-1 1,-5-3-1,0-4 1,1 0 226,2 0 0,2-7 0,2-6 0,1-6 982,1-3 1,2-7-1,-1-4 1,4 2 475,3 1 0,2 1 0,2 2 0,3 4 0,-2 2 526,6 7 1,-4 6 0,5 3 0,2 4 2203,6 1 0,-1 6 0,5 5-1578,-1 6 1,2 1 0,-2 5-874,1 3 0,-3-4 0,3 2 1,0 1-321,0 2 0,-3 0 0,3-2 0,-1-2-527,-4 3 1,4-4-1,-2 0 1,-4-1-7646,-3-4 8213,0-8 0,-4 4 0,6-5 0</inkml:trace>
  <inkml:trace contextRef="#ctx0" brushRef="#br0">28194 3668 7592,'-6'14'9830,"-2"-6"-10184,0-2 1,13-6-1,9-1-2737,2-4 1482,0 3 1609,-8-4 0,-2 0 0,-6-2 0</inkml:trace>
  <inkml:trace contextRef="#ctx0" brushRef="#br0">25735 2374 7685,'22'8'196,"5"-2"1,4-4 0,17 1 0,15 3 0,-24-1 0,2 0-238,8 3 0,2 0 0,3-1 0,2 0 0,9 2 0,1-1 0,4-1 0,1-1 1,2-2-1,-1 0 154,3-1 1,-1 0 0,-4 0 0,-1-1 0,-4-1 0,-1-1 0,-2 2 0,0 0-66,-2 0 1,0 0-1,-4 3 1,0 0-1,-4-3 1,-1 1-1,-3-1 1,-2 0-1,-2 1 1,-2-1 2,35 3 1,-11 1 0,-4-3 0,-7 2-313,-7-2 0,-2-1 0,-13-2 0,-3 0-1257,-5 0 1518,-4 0 0,-7 6 0,0 2 0</inkml:trace>
  <inkml:trace contextRef="#ctx0" brushRef="#br0">19948 3128 7739,'-6'-15'41,"-1"1"0,-4 0 1,3 0-1,0 0 1,1-1 459,-5 1 1,5 1-1,-3 2 1,-1 4-228,-2 0 1,4 2-1,-1 5 1,-1 2 0,-1 4-1,-4 10 85,-3 11 1,3 8-1,-3 7 1,3 1-70,2 0 0,2 3 0,2-2 0,4-3 80,-1 0 1,6-11 0,-2-3-1,4-5-399,4-5 0,6-7 1,0-6-1,5-2-36,3-2 1,6-13 0,-1-6 0,1-7-439,-1-8 1,1 3 0,-4-6 0,-1 3-140,1 2 0,-7 2 0,-5 3 0,1 2 284,-2 1 1,-2 7 0,-6-2 708,0 3-91,0 8 0,0 4 1,0 8-1,0 7 325,0 7 1,0 4-1,2 6 1,1-1-139,2-3 0,1 6 0,-3-5 0,3-1-669,2-2 1,0 2-1,3-5 1,-1-2-692,1-1 1,-3-2 0,1 0-1378,2 0 2290,2-6 0,1-8 0,0-8 0</inkml:trace>
  <inkml:trace contextRef="#ctx0" brushRef="#br0">20247 2985 7771,'0'-7'3699,"0"2"-2940,0 10 0,-2 2 1,-1 9-1,-2 3-23,2 5 0,-3 4 0,-1 4 0,1 1-404,0-1 1,-1-7 0,4-3 0,-2-1-431,2-4 0,2-1-472,1-2 164,0-6 1,4-8-1,3-10-31,1-2 1,-1-7-1,5 0 1,-3 1 184,2 3 0,-3 0 1,1 3-1,1 1 309,-2 1 1,4 7 0,-2 0 44,3 6 1,-4 0-1,-1 7 1,0 1 17,0 1 1,-3 3 0,2-1-1,0 0 257,-4 0 0,3 1-1281,-1-1 0,1-5 0,-3 1 0,4-1-2380,1-1 3284,1-2 0,5 1 0,1 1 0</inkml:trace>
  <inkml:trace contextRef="#ctx0" brushRef="#br0">20744 2985 7771,'0'-19'1344,"0"1"0,-1 0-1021,-4 9 1,-3-2-1,-6 4 1,-1 1 0,1 0 689,0 3 0,0 1 0,1 4-587,4 2 1,-2 4-1,6 6 1,2 2-426,1 3 1,8 3 0,2 7-83,0-1 0,5-1 0,-4-2 0,4-1 84,1 1 0,-1 0 0,-2 1 1,-3-4 12,-2-2 1,-1 4 0,-5-5 0,0-2 181,0-1 1,-2-2 0,-2 1 0,-6-1-7,-3 0 1,-2 0 0,-3-1 0,-2-2-590,-2-2 0,0-5 0,-4 0 0,4-2-970,2-2 0,1 0 1,6-2-1196,4-2 2562,2 2 0,1-11 0,-2 6 0</inkml:trace>
  <inkml:trace contextRef="#ctx0" brushRef="#br0">21640 2744 7723,'-8'0'1768,"-5"-7"1,10 7-952,-6 0 0,4 7 1,-5 7-1,-1 2-405,-1 3 1,-7 9 0,0 10 0,0 5 111,-2 4 1,1 2 0,-5 6 0,1 1-1,0 1-490,2-4 1,-3 1 0,7-11-492,6-7 1,-2-6 0,6-6 0,0-5-541,3-4 0,2-7 0,0-5-3606,-2-6 4603,0-5 0,-1-12 0,-2-2 0</inkml:trace>
  <inkml:trace contextRef="#ctx0" brushRef="#br0">21370 2801 7759,'-15'6'2280,"6"-3"-1807,0 7 0,5-1 0,0 5 0,4-1 0,4-4-106,6-4 0,2-3 1,4-2-1,3 0-577,5 0 0,-4-7 0,-1 0 0,-3-3-889,-2 1 0,-6-1 477,-3-4 0,-5 0 1,-5 1 392,-4 4 0,-9 2 1,-2 7 134,-2 0 0,4 0 0,0 2 0,2 1-245,1 2 1,3 6 338,2-2 0,-9 10 0,4 3 0</inkml:trace>
  <inkml:trace contextRef="#ctx0" brushRef="#br0">21668 3184 7759,'0'15'295,"0"-1"1,0 0 1177,0 0 1,0-4-725,0-1 0,2-6 1,3 2-562,4-3 0,5-9 0,4-2 0,1-5-304,-2-5 0,-3 3 0,-3-3 0,-3 2-759,-2-2 587,-1 3 1,-11-5 0,-4 9 0,-2 2 31,-2 6 0,-1 2 0,1 2 0,0 0-155,0 0 1,1 2-1,2 1 1,3 3 410,2 2 0,1 1 0,5 6 0</inkml:trace>
  <inkml:trace contextRef="#ctx0" brushRef="#br0">22337 2914 7671,'-13'-9'1908,"3"-1"-1044,4 7 1,6-1-1,0 10-128,0 8 0,0 8 0,0 11 0,-2 7-340,-2 6 0,1 4 0,-5 10 0,0 5-179,0 6 1,0 5 0,-3-2 0,3 2-133,2-2 0,-4 0 0,6-6 0,-1-8-202,-2-3 1,6-13 0,-4-4 0,4-7-1481,1-6 0,1-10-382,4-2 0,1-14 1979,4-10 0,2-17 0,-4-4 0</inkml:trace>
  <inkml:trace contextRef="#ctx0" brushRef="#br0">22365 3099 7671,'8'-36'0,"4"3"848,-2 9 0,-1 3 0,4 7 66,3 0 1,1 6-1,-3 3 1,1 7 37,-1 7 0,-5 2 1,-1 13-1,-1 1-368,-4 2 0,-6 2 0,-5-1 0,-3 2-154,-5 3 1,-6-3 0,1 2 0,1-5-755,-1-3 0,-3-6 1,5 5-1,2-3-2221,1-3 0,4-5 2545,2-3 0,-2 1 0,4 4 0</inkml:trace>
  <inkml:trace contextRef="#ctx0" brushRef="#br0">22720 3312 9916,'8'2'2223,"-3"3"-2306,-3-4 0,-2 7 83,0-3 0,-7 3 0,-1 6 0</inkml:trace>
  <inkml:trace contextRef="#ctx0" brushRef="#br0">18569 2801 7846,'-7'-15'245,"6"6"145,-4-1 1,4 14 0,1 2 0,0 11 0,0 12-108,0 7 0,0 10 0,1 3 1,2 3-1,2 5-157,-2 3 1,-1 0-1,-2-8 1,0-3-1,0-2 1,0-1 103,0-5 0,0-6-173,0-11 1,-5-4 0,0-6-150,2 1 1,2-9 0,1-8 86,0-10 1,6-7-1,2-6 1,1 1 177,1-1 1,-5 2 0,4 1-1,2 3-31,2 7 1,1-1-86,0 8 1,0 1 0,1 4-1,-1 0 4,0 0 1,0 1 0,-1 4 0,-2 6-14,-2 6 0,-5 1 1,0 5-1,-4 3 32,-4 1 0,-4 1 1,-7-1-1,1-2-167,0-1 0,-7-5-42,-2 4 1,1-10 0,0 1 0,-1-3-280,1-3 1,3 3 0,-3-6-1,2-2-171,2-1 0,7-4 0,3-2 0,2-6 579,3-3 0,-5-1 0,0 0 0</inkml:trace>
  <inkml:trace contextRef="#ctx0" brushRef="#br0">18924 3284 7881,'14'-9'0,"1"-1"0,7 2 396,6-1 1,1 2 0,4 7 0,-3 0 0,-3-1 73,-4-4 1,4 3 0,-3-2 0,1 2-953,-1 2 1,3 0 0,-5 0 481,0 0 0,5 0 0,-5 0 0</inkml:trace>
  <inkml:trace contextRef="#ctx0" brushRef="#br0">19152 3483 7819,'-29'0'1787,"7"0"-1094,3 0 1,11 5 0,10 0-1,11-2-554,9-2 1,6-1 0,5 0 0,7 0-592,6 0 0,-1 0 0,6-1 452,-2-4 0,-2 3 0,-4-4 0</inkml:trace>
  <inkml:trace contextRef="#ctx0" brushRef="#br0">18100 3952 7893,'-15'0'427,"8"0"0,2 0-306,10 0 0,2 0 0,8 0 0,-1 0 0,0 0 237,0 0 1,0 0 0,1 2 0,1 1 0,1 2 0,2-2-224,-2-2 1,4-1 0,-1 0-1,1 0-248,-1 0 1,4 0 0,-3 0 0,-1 2 0,1 1-289,-4 2 0,-1 1 1,-2-3-1,2 4 1,1-1 274,2 0 0,2-1 0,-4-5 0,4 0 165,1 0 1,1 0 0,7-2 0,2-2-26,1-6 0,2 2 1,-3-1 118,1-2 1,0-2 0,-5-1-129,1 0 1,-1 0-1,1-1 1,-2 1 0,-2 0-318,-1 0 0,-6-1 0,5 1-876,-3 0 1188,-1 0 0,2-7 0,1-1 0</inkml:trace>
  <inkml:trace contextRef="#ctx0" brushRef="#br0">21782 3853 8216,'16'0'225,"3"-2"0,4-1 1,6-3-1,4-2-73,5-3 0,1 3 0,3-2 0,-1 1 0,3-1 0,0 1-249,0-2 1,-3 3 0,0 0 0,-1 0 97,-1 0 1,4 5 0,-8-2 0,0 2-1,-1-2 1,1 4 0,-3-4 0,1 3-25,-1 2 0,-2 0 1,-2 0-1,-1 0-8,-3 0 1,2 5 0,-2 2 0,1-1-98,-1 0 1,3 4 0,-3-6 0,2 0-210,3-3 0,-2 4 337,-4 0 0,4-7 0,-5-6 0</inkml:trace>
  <inkml:trace contextRef="#ctx0" brushRef="#br0">23659 2630 7464,'-14'2'103,"-2"2"1,-2 6 0,-2 4-1,-2 5 1,-4 6-118,0 7 1,2-2 0,2 3 0,0-3 0,1-3-408,1-3 0,5-4 421,6-6 0,-1 1 0,-4-1 0</inkml:trace>
  <inkml:trace contextRef="#ctx0" brushRef="#br0">1721 10733 7969,'-14'-14'91,"1"-2"0,2-1 0,3-2 1,2 2-1,1 2 588,-1 6 0,4-4 0,-4 4 0,1-4 174,0-1 1,2 1-389,8 4 1,3 15 0,6 13-1,0 10 1,2 9-86,3 9 1,-3 8 0,3 7 0,-4 4-16,0 4 1,-1-4-1,0-1 1,0-2-271,1-3 1,-1-3 0,-2-5 0,-1-6-594,-1-7 1,-1-4 0,6-8 0,-1-3-237,0-5 1,0-5-1,0-5 1,1-4-434,-1-3 0,-5-4 0,-1-3 1,-1-4-1208,-4-4 2374,-2-7 0,-1-3 0,0-5 0</inkml:trace>
  <inkml:trace contextRef="#ctx0" brushRef="#br0">1934 10733 7969,'0'-23'101,"0"1"350,0 1 1,0 7 362,0 4 0,0 9 0,0 2 0,0 12 0,2 9-4,2 5 0,4 9 0,6 5 0,2 7-453,3 2 0,-3-2 1,3 2-1,-3-1-371,-2-3 0,-5-2 0,1-3 1,1-1-106,2-2 1,-4-7 0,-1 2 0,0-3-879,0-1 0,-5-1 0,2-1 0,-4-2-1372,-1-1 0,0-6 2369,0 1 0,-6-4 0,-2 0 0</inkml:trace>
  <inkml:trace contextRef="#ctx0" brushRef="#br0">1820 11373 7969,'-9'-8'1018,"-1"3"-603,7 4 1,-3 12 0,6 5 0,1 4 210,4 6 0,3 0 0,6 3 0,2-1-144,3 1 1,-2-1 0,7-1-1,1-3-42,2-5 1,-3-5 0,0-3 0,1-3-272,2-2 1,0-4 0,-2-10 0,-3-8-178,-1-4 1,-2-4-1,-5-6 1,0-2-334,0-1 0,-4-5 0,-2 5 152,-2 1 0,3-2 0,-4 0-916,-2 3 0,4 1 1,-3 1 1104,-1 1 0,5-7 0,0-1 0</inkml:trace>
  <inkml:trace contextRef="#ctx0" brushRef="#br0">3427 12496 8375,'-14'0'28,"-2"0"0,-1 0 322,-2 0 0,0 2 0,4 1 288,1 2 1,9-2 0,10-6-393,13-2 1,13-6-1,9 1 1,4-2-1,5-1 1,1 2-35,4 2 0,1 5 0,2-2 0,0 1-455,0 1 0,-2-6 1,-3 4-1,-3 0 1,-3-1-419,-3 4 0,1 2 0,-11 1 661,-1 0 0,-2 0 0,-2 0 0</inkml:trace>
  <inkml:trace contextRef="#ctx0" brushRef="#br0">5503 12439 8117,'-29'13'371,"1"-4"1,12-1-1,7-3 1,5 5 266,4 2 0,2-4 1,4-2-1,9-1-179,7 0 1,11 0 0,5-5 0,4 0 0,7 0-207,8 0 0,2 0 0,5-2 1,1-1-1,0-2-105,3 2 0,-5 1 0,0 2 0,-1 0-219,0 0 0,-2 0 1,-8 0-1,-5 0-379,-3 0 0,-6 2 1,-1 1-1,-4 2-501,-6-2 1,-4-1-1,-5-2-1336,1 0 2287,0 0 0,-12 0 0,0 0 0</inkml:trace>
  <inkml:trace contextRef="#ctx0" brushRef="#br0">5076 11231 8101,'-16'-14'28,"-3"0"0,4-1 1,-4 3-1,1 1 1,1 3-1,-2 0 562,2 0 1,-1 5-1,1-2 1,-2 3-1,1 4-267,3 3 0,0 6 1,1 11-1,2 10 1,1 7-190,1 10 0,7 11 0,-2 6 1,4 7-135,1 8 1,0-41 0,1 2-1,1 5 1,1 1 0,1-1-1,1 0-59,1 0 0,1-1 0,1 2 0,0-1 0,0-4 0,1-2 0,13 36 73,5-2 0,0-15 1,11 3-1,1-11 28,3-8 0,5-6 0,2-14 1,0-7-47,0-6 1,9-11-1,-1-12 1,2-11-45,-1-10 1,-1-13-1,0-6 1,-2-5-38,-28 27 0,-2-1 1,0-2-1,-2 0 1,-3-4-1,-2-1 0,-2-1 1,-1-1-37,-1-2 1,-3 1 0,8-35 0,-13 36 0,-2-1 120,1-33 1,-10 3-1,-8 1 153,-9 4 1,-8-2 0,-13 7-1,-1 0 93,-3 3 1,1 8-1,-5 2 1,2 5-82,4 6 1,-1 3 0,0 11 0,0 4 484,5 3 0,0 6 0,6 3 0,1 0-1299,-1 4 0,2 0 0,6 0 1,1-2 648,3 2 0,-1 1 0,-4 2 0</inkml:trace>
  <inkml:trace contextRef="#ctx0" brushRef="#br0">5744 8601 7782,'-14'0'290,"5"0"0,-1 0 1995,-1 0-1816,5 0 0,6 0 0,9-2-126,4-2 0,6 2 0,0-4 0,0 1 0,0 0-61,0 2 1,6 2 0,-3 1 0,2 0-165,0 0 0,-1-2 0,4-1-119,-3-2 1,1 0 0,-4 5-1,-1 0-46,1 0 1,-2 0 0,-5 0-38,0 0 0,-4 0 326,-1 0 0,-6 2 244,2 3 0,-3-2-145,-2 6 0,0 1 1,0 4 169,0 0-422,0 0-181,0 1 0,0-1 0,0 0-146,0 0 1,0 0 0,1-1-1,2-2-438,2-1 1,0-6-804,-5 6 1,4-5-343,1 4 0,-2-6 1821,-7 2 0,-4 3 0,-6 0 0</inkml:trace>
  <inkml:trace contextRef="#ctx0" brushRef="#br0">5744 8700 7910,'-14'7'0,"-3"-4"0,-1 5 0,4 0 484,2 0 0,-3-4 1,11 6 414,0 1 0,3-3 0,2 1 0,4 1-585,5-2 1,9 3-1,4-5 1,4 0-265,2 1 0,-1-3 0,0-2 0,1 1-136,-1 2 0,-1 4 1,-2-4-1,-2 0-207,-3 1 1,2-3 0,-6 5 0,-5 0 139,-3 0 0,-3 1 0,-5 6 419,0-1 1,-7 5 0,-2 1-29,-4 3 1,-2 2 0,-3 6 0,-2 3 270,-3-3 0,1 4 0,-3-2 1,3 0 9,1 2 0,1-5 0,3 3 0,-2-3-277,1-1 1,4-6 0,5-1 0,2-1-261,1-4 0,4-6 0,-2-1 0,4-1-192,4-1 1,6 3 118,9-6 0,-2 0 0,7-4 0,1 3 29,2 0 1,8 1-1,1-5 1,2 0 237,0 0 1,0-2 0,3-2-1,-2-6-74,-1-2 0,-1-3 0,0 1 0,-2 0-72,0 0 0,-7-5 0,2 0 0,-6 1-54,-3 3 0,-2 0 0,-7 1 0,-1 0-113,-1 0 0,-7 4 1,2 1-1,-4-2-133,-1-2 1,0 4 0,0-1-1,0-1-328,0-2 1,-4-1 0,-3 0-1,-1 0-1240,-3 0 0,3-1 1838,-1 1 0,-1-6 0,-4-2 0</inkml:trace>
  <inkml:trace contextRef="#ctx0" brushRef="#br0">6967 8530 7949,'-14'12'524,"0"-2"0,6 3 1,3-4-68,3 4 1,4-1 0,3-2 0,4-5 0,5-4 0,5-1-272,5 0 1,-2-1 0,2-4 0,0-5-453,-2-2 1,3 2 0,-4 1 0,-1-2-1493,1-2 0,-4 4 1758,-7-1 0,2 1 0,-4-6 0</inkml:trace>
  <inkml:trace contextRef="#ctx0" brushRef="#br0">7138 8359 7949,'-14'-14'78,"6"5"0,1 1 494,1 1 1,3 3-120,-7 4 0,7 6 0,-2 3 0,4 6-183,1 4 0,5 3 0,1 8-102,2 3 1,-3-2 0,2 7-25,0 2 1,2-1 0,-2 2 0,-1-1-33,0-1 0,1 4 0,-4-8 1,1 0-221,0-1 0,-3-1 0,-1-6 1,0-3-394,0-5 1,0-3 0,-1-2 128,-4 0 1,-3-6-1,-8-5 285,-3-6 0,3-5 0,-4-6 0,1 0 266,0 0 0,0-1 0,5 1 122,0 0 1,1 0 0,3-1-178,6 1 0,4 0 0,4 0 0,6 0 0,4-1-369,5 1 1,-2 0-1,6 0 1,-1 0-490,0-1 0,2 1-337,4 0 1,-6 0 1070,-3-1 0,3-5 0,0-2 0</inkml:trace>
  <inkml:trace contextRef="#ctx0" brushRef="#br0">7266 8558 7949,'0'-14'0,"0"5"481,0-1 0,-2 2 0,-1-3 2564,-2 2-2309,0 6 1,5-2 0,0 10-417,0 4 1,0 10 0,2 5 0,1 3 65,2 1 1,4 5 0,-2 2 0,-1 0-297,0-1 1,4 0 0,-5-6 0,-1 0-118,3 1 1,-4-1 247,6 1 1,-4-7 0,5-3 105,1-3-327,1-9 0,2 0 0,1-7 0</inkml:trace>
  <inkml:trace contextRef="#ctx0" brushRef="#br0">7308 8530 7949,'0'-14'0,"-1"6"705,-4 3 1,2 3 622,-7 2 1,9 0 0,1 0-1161,8 0 0,4-1 1,3-2-1,-1-2 1,0 0-406,0-1 1,0 4 0,1-2-169,-1 2 1,0 2-570,0 0 770,1 0 1,-6 0 665,0 0 0,-5 6-83,0 4 0,-2-2 1,-2 1-242,0 2 0,0-3 0,0 2 0,2-1-70,2-1 0,-2 5 0,4-4-72,1 4 1,-6 1 0,5 0 0,-1 0 0,0 1-33,-2-1 0,-1 0 0,-2 0 0,0 0-196,0 1 1,0-1-86,0 0 0,0-4 0,0-1-167,0 2 0,-7 0 0,-2-1 0,-4-6-204,-1-2 1,4-2 0,1 0 0,-2 0 198,-2 0 1,-1-6 409,0-4 1,1-2 0,2-3-1,3 1 253,2 0 0,1 0 0,5-1 299,0 1 0,2 2 0,3 2-35,4 5 1,-1 5 0,0 5 0,-2 6-122,-3 7 1,-1-1-1,-2 5 1,1-1-532,4-4 0,-3 3 0,3-1-224,-4-1 1,-1-2 0,2-4 32,2-2 1,0-4 0,3-4-34,0 2 0,-1-2 73,-1 3 1,-4 3 555,4 1 0,1 4 1,-1 1-1,-2 0 428,-1 0 0,-2 1 1,-2-3-1,-1-1 163,-2-1 1,-1-2 0,3 3 1842,-2-2-1096,-6-6-1325,10 4 1,1-7-507,9 0 1,5-7 0,4-2 0,1-4-887,-2-1 0,4-5 1,-2-1-1,-1-3 1188,3-2 0,-5-2 0,4-1 0</inkml:trace>
  <inkml:trace contextRef="#ctx0" brushRef="#br0">7650 8672 7949,'-8'-6'950,"1"-2"0,7-2 1,2 1-459,3-2 1,4-2 0,9-1-254,0 0 1,3 1 0,-4 2-192,2 2 1,5 1 0,-5-2-182,-2 5 0,-1 4 1,-2 1 166,1 0 0,-6 0 0,-1 1 0,-2 6 334,-3 7 1,-1 0-1,0 7 1,1-1 46,2 4 1,-1 3 0,-4 1 0,0 2 281,0 3 0,2-3-622,3 4 0,-4-9 0,4-1 0,-3-1-303,-2-1 0,4-1 1,1-7-1,-2 0-1434,-1 1 0,-2-6-1885,0 1 3547,0-7 0,-7-3 0,0-8 0</inkml:trace>
  <inkml:trace contextRef="#ctx0" brushRef="#br0">7820 8402 7949,'0'-8'1173,"0"14"0,0 10-1052,0 13 0,-5 4 1532,1 0 0,-1 6 0,5-1 0,-2 3-910,-2 2 0,2-2 1,-3-1-1,4-4-1098,1-1 0,0-2 0,0-6 0,0-2-952,0-1 0,0-7 0,1 0 412,4-6 1,-2-4-1,7-7 1,1-2-3430,1-3 4324,-4-9 0,11-2 0,-3-4 0</inkml:trace>
  <inkml:trace contextRef="#ctx0" brushRef="#br0">7906 8857 7949,'22'-16'0,"-3"-3"0,-4 2 285,0-7 0,0 7 0,3-2 0,1 3 307,-2 2 0,-1 4 0,-2 2 1,0 2 273,1 3 0,-6-4 0,1 3 1,-1 2 723,-1 5 1,-2 0-476,-6 7 1,0-1-1220,0 6 0,-1-3 1,-4-1-1,-5-3-179,-2-1 0,2-1 0,1-3 0,-2 2-1493,-2-2 0,-1-1 1,0-2-871,-1 0 0,3-2 1626,2-3 0,4 2 958,6-6 1,2 5 542,2 0 0,0 4 1,3 4-1,0 6 108,-4 3 1,-2 1 0,-1 0-205,0 0 1,2-1-1,1-2 1,2-2-386,-2 2 0,5 2 0,0 1 0</inkml:trace>
  <inkml:trace contextRef="#ctx0" brushRef="#br0">5872 10193 7962,'-14'6'447,"3"-4"0,6 4 1460,10 1-1605,6-6 1,11 6 0,5-7 0,6-2 5,4-3 1,1 2 0,4-6-1,1-1-400,0 2 1,-1-4 0,-1 4-1,-1-2 1,-4 2 0,-1 0-613,-4 1 1,-1 2 0,-3-3 0,-1 2-483,-3 2 0,-5 1 1186,1-1 0,-4 2 0,0-4 0</inkml:trace>
  <inkml:trace contextRef="#ctx0" brushRef="#br0">6228 10250 7962,'-14'14'0,"4"2"0,1 1 419,-2 2 1,4 7 0,3-3-1,2 4 1,2 2 59,0-1 0,0 1 0,0 1 0,2 1-255,2 2 0,-1 0 1,5-4-1,0-1-1321,0 1 1,-3-6 675,4 1 0,-4-6 0,3 0 0,0-3-882,0-6 1303,-5-3 0,10-6 0,-6 0 0</inkml:trace>
  <inkml:trace contextRef="#ctx0" brushRef="#br0">6285 10335 7962,'0'-22'274,"0"2"473,0 5 1,-2 8 0,-1 3-1,-2 8 0,5 5 0,7 10 0,0 6-101,4 7 0,2-1-492,1 7 0,-1 5 0,-2 6 0,-3 2-43,-2 2 0,5 3 1,-3-1-1,2-3 1,-2-5-460,-2-2 0,3-8 1,-2-2-1,1-3-1483,3-5 1,-3-8 0,-1 0 1830,0-4 0,10 0 0,-1-1 0</inkml:trace>
  <inkml:trace contextRef="#ctx0" brushRef="#br0">7237 10236 8022,'-9'1'1404,"-1"4"-1114,7-3 1,3 4-1,11-8-2,7-2 1,4 2 0,6-4-1,1 0 1,-1-2-176,0 0 1,1-5 0,-1 5 0,1-1 0,-2 1-953,-4 1 0,-2-2 0,-7 3 0,-1-2 0,-2-2-1138,-2 2 1977,-6-4 0,4 4 0,-7-6 0</inkml:trace>
  <inkml:trace contextRef="#ctx0" brushRef="#br0">7522 9923 8016,'-10'-14'0,"1"0"-148,6-1 0,-9 6 1067,8-1 1,-3 7-536,3-1 1,2 8 0,-3 6 0,4 4-117,1 5 1,0 3 0,1 6-1,2 1 24,2-1 1,6 9 0,-3 4-90,0 5 1,3 7-1,-6-1 1,0 4-1,-1-1-90,1-3 0,5 3 1,-4-2-237,2 2 0,0-3 1,3-2-73,-2-1 0,-4-6 0,3-7 0,0-2-250,0-8 0,-5-3 1,3-9-267,0 0 1,-6-6 0,0-5 319,-7-6 1,-6-7 0,-3-7 0,-3-3 491,-5-3 0,2 4 0,0-3 1,2 2 359,2 2 0,3 3 0,0 0 0,1 1 97,0 0 0,6 0 0,3 0-193,4-1 1,2 1 0,6 0 0,5-2-566,6-3 0,7 3 0,-1-3-481,2 4 0,8 0 0,-1 1-293,-2 0 0,-2 0 0,-4 0 974,-1-1 0,-1 1 0,6 0 0</inkml:trace>
  <inkml:trace contextRef="#ctx0" brushRef="#br0">7763 10165 7968,'-6'-8'1967,"-2"2"-1304,0-1 0,-4 6 48,2-4 1,2 3 0,0 4-1,2 3-331,3 4 0,1 10 0,2 5 1,2 3 64,3 1 0,-4 7 1,5 3-1,-1 1-273,0-1 0,1 3 0,-3-3 0,2 2-759,-2-3 1,5-3 0,0-9 0,2-3-743,-1-1 1,-4-4 0,4-8 1328,2-4 0,2-3 0,1-2 0</inkml:trace>
  <inkml:trace contextRef="#ctx0" brushRef="#br0">7763 10193 7968,'-6'-27'919,"-2"4"-385,0 4 0,-3 3 0,6 2 0,2-1 401,2 1 1,1 5-1,1-1-673,4-1 1,4 3 0,9 0-1,2 2-602,2 3 0,-3-3 0,4 1 0,-1 0 76,0-1 0,-5 4 1,2-2-232,-3 2 0,-2 2 0,-1 2 337,-4 2 1,-2-1 0,-7 7 899,0 1 1,0 2-226,0 1 0,-5 0 0,0 0 1,2 0 1,1 1-22,2-1 0,0 0-392,0 0 1,2 1 0,1-1 0,2 2 25,-2 2 0,3-2 0,1 3 0,-1-1-15,0 1 0,4-2 1,-4 5-1,0-1-39,1-4 0,2 4 0,-2-3-82,0 0-49,-3-2 0,2-2-341,-6 0 0,5 0-639,-1 1 0,1-1-634,-5 0 95,-6-6 1146,-2-2 1,-6-6 0,-1 0 48,1 0 1,0-6 0,-2-4 0,-1-2-95,-2-2 1,0-1 0,5 3 0,1 1 637,4 1 0,-2 1 0,6-6 1,0 1 287,-1 0-466,4 0 662,-4 6 0,7-3 260,4 6 1,-2 0-1,5 7-741,-1 3 1,-3 7 0,-4 9-1,0-1-269,0 1 1,-1 3 138,-4-5 0,3 4 0,-4-4 0,1-1-311,1-3 1,-1-5-1,6-2-99,4-2 0,0-1 0,8-5 1,2 0 395,1 0 1,0 1 0,-2 3 0,0 0-59,1-1 0,-8 5 0,-2 2 0,-3 2 113,-2 3 0,-2-1 0,-4 2 1,-7 1 124,-4 2 0,-8 0 1,3-6-1,-2-2 268,0-2 1,5-1 149,-5 2 1,7-4 173,-2-6 1,11 0-739,8 0 1,7 0 0,7 0 0,2 0-303,3 0 1,1-5-1,5-1 1,-1-1-494,1 1 1,-3-5 0,2 3 0,0-1-846,-2-1 0,3 1 1581,-6-5 0,6-7 0,-2-1 0</inkml:trace>
  <inkml:trace contextRef="#ctx0" brushRef="#br0">8545 9639 7898,'0'-10'510,"0"1"240,0 6 0,-1-4 0,-2 9 1,-4 4-1,1 7 103,0 4 1,-5 15 0,-1 1 0,-3 6-676,-4 4 0,-5-3 0,3 1 1,-1 3-1,-3-1 0,0-2-453,1-3 1,-1-7-1,6 1 1,2-7-219,1-6 1,6-5 0,2-3-139,2-1 672,1-7 0,7-2 0,4-7 144,8-2 0,2-1 1,8-5-1,1-1-48,2 1 1,6-2-1,2-1 1,0-2-429,-1 2 1,4 1 0,-4 2 0,-3 1-497,-1 3 0,-3-1 0,-3 7 0,-5-1-2172,-4-1 2959,-7 4 0,-1-11 0,-7 5 0</inkml:trace>
  <inkml:trace contextRef="#ctx0" brushRef="#br0">8545 9895 7898,'-8'-15'617,"-4"8"0,9 0 243,-7 7-246,7 0 0,-3 2 0,6 3 0,0 6-86,0 6 1,1 0 0,2 9-1,4 4-62,1 6 0,1 2 0,4 3 0,-2 5-116,-2 3 0,1-2 1,2 5-1,-1 2-313,-1 1 0,-1-3 0,6-1 0,-1-2 0,0-5-47,0-4 0,-4-1 0,-1-6-398,2-1 1,-4-4-790,-3-4 0,3-4-2304,-3-5 2800,1-7 0,-10-8 0,-1-10 1,0-3-269,-1-1 0,-4 0 969,2 0 0,-4-7 0,-1-1 0</inkml:trace>
  <inkml:trace contextRef="#ctx0" brushRef="#br0">8446 10364 7898,'-2'-13'0,"-1"2"839,-2 2 1,-1 5 314,1 0 1,5 2-859,0 2 0,2 0 0,6 2 0,0 2-71,0 6 0,-4 3 0,4 2 0,-2 3-57,-2 1 0,-3 1 1,-1-2-1,0 1-950,0-2 1,0-1 140,0-2 0,0 0-828,0 0 0,-1-1 936,-4-4 0,2-9 1,-5-11-1,2-4 386,2-4 0,-2-5 0,1 5 0,2 2 176,2 1 2582,1 2-1828,0-1 1,-5 15-1,0 8 1,0 10-411,-1 4 1,0-3 0,-4 3 0,4 0-182,0 0 0,4-5 0,-3 2-872,4-3 1,1-6 141,0-1 0,6-7 0,3-1-126,4-4 326,8-8 0,-6 5-34,4-4 0,-1-1 0,-1 7-763,2 0 1043,0 3 1,-13 9 0,-6 4 0,-7 6 405,-6-1 1,-3 4 0,-1-2 0,-2-2 342,1-1 1,-2-2 0,1 0 749,1 0-1520,9-6 1,4-1-1,10-9 1,6-1-194,6-2 0,1-6 0,4 2-259,-2-4 1,4-1 0,-3 0-283,1-1 0,-5 1 847,2 0 0,3 0 0,0-1 0</inkml:trace>
  <inkml:trace contextRef="#ctx0" brushRef="#br0">8830 10193 7898,'-7'-8'1335,"4"2"0,-6 6-623,-2 0 0,3 2 0,-2 2 1,1 6-175,1 2 0,-3 7 0,5 2 1,-1 1-393,1 3 1,-5 2-1,3 0 1,-2-3-350,1-5 1,1 1 0,-1-1 0,2-3-722,1-5 1,4 2 466,-2-4 0,8-3 0,6-1 326,2-3 0,3-2 1,-1 0-1,2-2 284,3-3 1,-4 2 0,6-5 0,-2 0-37,0 1 1,0 3 0,-5 0-838,0 2 1,1-3-736,-1 1 102,-6-1 1353,-2 5 0,-6 0 0,0 0 0</inkml:trace>
  <inkml:trace contextRef="#ctx0" brushRef="#br0">8844 10449 7895,'-14'8'191,"1"0"1,2-5 268,1 2 0,1 7 1,-5 1-1,0 6 528,-1 3 1,1-3 0,-2 6 0,-1 4-227,-2 2 0,0 3 0,5-4 0,0 0-637,-1-2 1,1 2-1,2-11 1,2-2-1169,5-1 0,-1-6 287,1-1 0,7-12 0,7-3 0,4-9-91,1-4 0,5-1 1,2 3-1,-1-2 431,1 1 1,4 4 799,-1 4 1,-2-1 0,2 7-1,1 1 1,2-1 647,1 0 0,1 2 0,-1-3-578,0 4 1,-1 1 0,-1 0 0,-3 0 64,3 0 0,-4 0 0,0 0 0,-2-2-1229,-2-3 0,-3 4 1,0-4-1929,-1 4 2638,-6 1 0,-2 0 0,-6 0 0</inkml:trace>
  <inkml:trace contextRef="#ctx0" brushRef="#br0">9356 10634 7858,'-22'14'1584,"3"0"4795,9 1-6822,4-8 0,11-3 1,1-12 442,2-7 0,1-8 0,5 1 0</inkml:trace>
  <inkml:trace contextRef="#ctx0" brushRef="#br0">22919 9497 7913,'-14'-15'122,"0"1"0,6 5 0,2 1 3026,-1 1-2086,6 3 0,-5 7 0,6 6 0,1 10-634,4 7 0,-2 8 0,5 6 0,-2 4 0,-1 5 0,0 0 2,-1 0 0,1 3 0,-5-3 0,0 2-298,0 2 1,0 1-1,0-2 1,0-6-368,0-7 1,0-1-1,0-8 1,2-4-997,3-4 1,-2-5-1,5-6 1,0-3-798,-1-2 1,3-1 2027,4-5 0,0-13 0,1-2 0</inkml:trace>
  <inkml:trace contextRef="#ctx0" brushRef="#br0">23118 9738 7913,'0'-22'372,"7"2"0,2 5 623,4 1 1,1 5 0,2 1 0,1 1-1,4 4 147,1 2 1,-5 2 0,2 6-1,-3 7-274,-2 8 1,-1 5-1,-4 1 1,-4 1-483,-3-1 0,-2 5 0,-2 2 1,-3 0-370,-4 0 0,-4 2 0,-1-3 1,-2-3-76,-3-1 1,4-3-1,-4-3 1,3-5-30,2-3 0,-1-7 1,1-1-288,0-2 324,6-1 1,8-10 0,10-1-15,2-2 0,9-1 1,2-4-128,4 3 1,3-2 0,2 4 0,1 0-714,-1 3 1,2-1 0,0 1-1,-3 0-330,-1-1 0,-1 5 1,-1-6 1233,0 1 0,1-2 0,-1-6 0</inkml:trace>
  <inkml:trace contextRef="#ctx0" brushRef="#br0">23844 9667 7999,'12'-9'1784,"7"1"-647,6 1 0,-1 1 0,0 3 0,3-2 0,3 2-782,3 2 1,2 1 0,-4 0 0,1 0 0,-4 0-874,-2 0 0,-9 1 518,2 4 0,3 3 0,0 6 0</inkml:trace>
  <inkml:trace contextRef="#ctx0" brushRef="#br0">23915 9951 7928,'-19'0'4041,"0"0"-3306,6 0 0,13 0 0,10 0 0,4-1 140,5-4 0,9 4 0,10-6 0,5 3-1096,4-1 0,-6 0 0,5 5 0,0 0-2090,-2 0 2311,-6 0 0,3-6 0,-5-2 0</inkml:trace>
  <inkml:trace contextRef="#ctx0" brushRef="#br0">24953 9582 8046,'-10'-8'1023,"2"2"1,3 1 0,7 0 218,6 2 1,5 1 0,2 4 0,4 1 0,5 3-456,3 2 0,0 7 0,-2 5 1,-1 1-1,-1 1-649,0 0 0,-3 2 0,-6 4 1,-1-1-1,-4-2-251,-4-1 1,-3-5-1,-4 5 1,-3-1-1,-4 1-335,-4 0 0,-7-5 1,-4 3-1,-3-2 123,-1-2 1,-1-3 0,1 0 0,-1-3 558,1-2 1,4 1-1,2-7 1,2 0 973,2-3 1,7 1-540,2 3 1,7-4 0,4 4-552,10-4 0,9-1 0,7 0 1,2 0-229,4 0 1,-3 0 0,7-1 0,0-2-707,-2-2 1,4-1-1,-7 2 1,-3-2-888,-5-2 1,1 0-1,-7-3 1,-2 2-2286,-1-2 3988,-2 4 0,0-11 0,0 2 0</inkml:trace>
  <inkml:trace contextRef="#ctx0" brushRef="#br0">25479 9283 7916,'0'-14'1987,"1"0"1,6 1-1682,7 4 0,0-2 0,7 6 1,-3 2-1,1 1-247,-1 2 1,-2 2 0,-4 3-1,-1 4 1170,-1 4 1,-7 7 0,2 4 0,-4 3 0,-1 1-472,0 1 1,-6 4-1,-4-2-720,-2-4 0,-2 0 0,-1-8 56,1-2 0,-2-2 1,-1-6 259,-2-4 0,0-4 488,5-1 0,6-6-751,3-3 1,5-2 0,5 0 0,6 3-627,6 1 1,1-2-1,5 4 1,3 2-468,1 1 1,1 2-1,0 0 1,-1 0-4421,-3 0 5422,3 0 0,-5 0 0,6 0 0</inkml:trace>
  <inkml:trace contextRef="#ctx0" brushRef="#br0">26275 9497 7965,'-8'0'6468,"-5"6"-5212,12-5 0,-6 12 1,7-2-440,0 7 0,-1 7 0,-4 13 0,-3 6-488,0-11 1,-3-3 0,5-6 0,0 3 0,-2 1-1,0 1-413,-3-1 0,0 0 0,0 1 0,1-2-1813,-1-4 1,3 0 0,-1-6-1,-2 2-3009,-2-2 4906,-1-1 0,0-8 0,-1-2 0</inkml:trace>
  <inkml:trace contextRef="#ctx0" brushRef="#br0">25948 9681 7964,'-7'-14'3316,"6"6"-3185,1 2 1,8 8-1,8 2 1085,3 6 0,3 2 0,6 3 0,2 0-97,3 4 0,-3-1 0,4 4 0,-4-2-1715,-2-2 0,-4-2 0,-2-2 0,-2 0-458,-2 0 0,-3-1 1,-2-2-1,-2-3-502,-1-2 1,-6 4 1555,6-6 0,-7 1 0,3-5 0</inkml:trace>
  <inkml:trace contextRef="#ctx0" brushRef="#br0">26644 9326 7836,'0'-14'0,"8"6"0,7 3 301,7 4 1,5 1 0,1 0 0,-1 0 0,-3 1 2155,-5 4 1,1 4-1,-3 10 1,-2 5-862,-4 3 1,-8 1 0,2 1 0,-5-1-1498,-5 1 1,2 2 0,-7-1 0,-1-5-532,-1-2 0,2-4 0,2-5-677,2 0 1,0-6 805,1-3 0,3-2 0,-1 0 634,6 2 0,5 4 1,6-3-1,1 2 126,-1 3 0,0 0 0,0 1 0,0-3 379,1 2 1,-1-3-1,0 1 1,0 1-679,0-2 0,-4 4 0,-1-2 1,1 3-159,-2 1 0,3 0 0,-6 0 0,-2 0 0,-2 5 0,-2 2 0,-6 1 0,-7 3 0,-2 2 0,-7 0 0,-3-3 0,-2 1 0,-4-6 0,-2-3-89,-3-5 0,-1 0 1,-4-6-1,-1-2-506,0-2 0,2-1 595,4 0 0,-11-6 0,4-2 0</inkml:trace>
  <inkml:trace contextRef="#ctx0" brushRef="#br0">8204 12525 7903,'-14'8'98,"0"-2"324,-1-6 0,9 0 1,6 0-1,8 0-170,5 0 0,7 0 0,4 0 1,4 0-33,5 0 1,1-6 0,5-2 0,2-3-62,-1-4 1,-1 7-1,4-7 1,0-1-1,-1 2-91,1-4 1,-1 6 0,3 2-34,2-1 0,-3 0 0,5 0 0,-1 3 1,-1 2 29,-1 3 1,1-1 0,-1 1-292,0-1 1,-5-1 0,5 5 0,-5 0 161,-3 0 0,0 1 0,3 3 0,-2 0-42,-1-1 1,-5 4-1,5-2 1,0-2-220,-1-2 1,4-1-1,-3 0 1,3-1 324,1-4 0,1-3 0,0-6 0</inkml:trace>
  <inkml:trace contextRef="#ctx0" brushRef="#br0">22251 11174 7910,'-14'0'0,"0"0"0,1 6 0,2 4 0,3 4 0,2 7 0,3 6 0,1 4 0,2 10 0,0-1 0,2 2 0,1-1 0,3-1 582,2-4 1,6-1 0,7-8 0,1-5 0,3-8 250,2-8 1,3-6-1,2-4 1,1-7-1,0-8-862,2-10 0,-7-1 0,2-8 0,-6 0-412,-4 2 1,-1-5-1,-6 5 1,-2-2-86,-1 0 1,-7 6-1,2-1 239,-4 3 0,-6 3 1,-1 4-1,-2 4-110,-3 3 1,-2 3 0,-1 4 717,0 4 1,0 5 0,0 6-1,-1 8 452,1 9 1,1 8 0,2 6 0,4 2-188,0 5 0,-2 8 0,4-1 0,2 1-208,1 0 0,2-4 0,0 2-323,0-1 1,2-2 0,3-4 0,2 0-509,1-1 0,5-5 0,-4-4 0,4-5 230,1-4 0,-4-3 1,-1-7 222,2 0 0,2-6 0,1-2 0</inkml:trace>
  <inkml:trace contextRef="#ctx0" brushRef="#br0">22919 11245 7892,'-34'14'0,"10"2"0,0 3 1053,7 5 1,4 7 0,2 3 0,2-3 0,-1 1-148,2 1 0,2-3 0,8 3 0,2-3-644,6-1 0,2-3 0,4-2 0,3-5-492,5-3 1,3-8-1,3-3 1,1-4-1346,3-1 0,-1 0 0,-5-1 1575,1-4 0,-1-9 0,0-9 0</inkml:trace>
  <inkml:trace contextRef="#ctx0" brushRef="#br0">23246 11274 7893,'-7'14'3199,"2"2"-2455,3 3 0,2 3 0,0 6 1,0 4-1,0 2-130,0 4 0,0 7 0,0-7 0,0 3-443,0 1 0,0-4 0,0-2 1,0-1-843,0-3 0,2-7 0,3-3-714,4-1 1,-1-9 1384,1-7 0,-5-3 0,2-2 0</inkml:trace>
  <inkml:trace contextRef="#ctx0" brushRef="#br0">23431 11359 7893,'14'-22'868,"1"1"1,-1 7 133,0 0 1,5 1 0,0 4-1,-2 4 1,-1 5 237,-2 5 1,1 4-1,-1 12-585,0 7 0,-6 7 0,-3 8 0,-4-1-272,-1 1 0,-6 4 0,-3 2 0,-3-1-548,3-4 0,-4 0 0,5-11 1,-1-3-383,0-4 0,5-6 0,0-6-35,2 0 1,4-6-1,4-4 166,8-8 0,0-4 1,7-6 199,-1 0 0,1 0 0,4 0 1,-1-1-381,1 1 0,-4 5 0,-1-1 1,-1-1-1306,0-1 0,5 2 1901,-5 1 0,0-1 0,-5-4 0</inkml:trace>
  <inkml:trace contextRef="#ctx0" brushRef="#br0">24142 11203 7936,'-20'-8'2580,"4"-5"-2244,2 11 1,9-4 0,10 6 0,4 2 91,4 2 1,7 11 0,2 8-1,2 6 1,0 4 0,-1 5 146,0 3 1,-3 2-1,-6-1 1,-1 1 0,-2 1-109,-1 3 1,-7-2 0,1 4 0,-4-2-355,-4 0 0,-4 1 0,-6-7 0,-1-2 0,0-2-358,-4-3 1,3-2-1,-3-8 1,1-7-1352,0-6 1,2 0-2344,-3-6 3939,9-7 0,-2-12 0,4-8 0</inkml:trace>
  <inkml:trace contextRef="#ctx0" brushRef="#br0">24711 11629 10947,'20'-8'1235,"-2"2"0,4 4-748,-2-3 0,6 4 1,-3-5-1,4 1 0,2 0-576,-1 2 0,1 1 0,-1 2 0,-1 0 0,-2 0-1594,-1 0 0,-7 2 0,2 3 1683,-3 4 0,-8 4 0,-2 1 0</inkml:trace>
  <inkml:trace contextRef="#ctx0" brushRef="#br0">24810 11899 7914,'-23'5'2517,"-1"0"-434,7 6-1643,2-10 1,11 6-1,10-7 1,10 0 78,11 0 0,6 0 0,8-2 0,0-1 0,5-3-1500,3-2 1,-3 3 980,1-5 0,-3 1 0,-1-5 0</inkml:trace>
  <inkml:trace contextRef="#ctx0" brushRef="#br0">25578 11402 7988,'0'-10'5907,"0"1"-5051,0 5 1,0 0 0,0 8-51,0 6 1,2 4 0,1 5 0,3 5 0,1 3-162,-1 1 1,3 10 0,-2 3 0,-1 2 0,0 4 401,-3 2 1,-1 2-1,-2 2 1,2-2-797,2-2 0,-2 3 0,3-6-409,-4-5 0,-1-3 0,0-7 0,0 1-539,0-5 0,0 0 0,0-8-5212,0-2 5909,0-8 0,7-21 0,0-12 0</inkml:trace>
  <inkml:trace contextRef="#ctx0" brushRef="#br0">25749 11615 7973,'14'-22'452,"2"-4"0,3 7 977,4 2 0,0 6 1,-1 3-1,0 2 35,0 3 1,-3 7 0,3 7 0,-1 7-268,-4 6 1,-1 2 0,-4 4 0,-2 2-368,-5 1 0,-4 10 0,-1-4-628,0 1 0,-6-2 0,-4 0 0,-1-7-196,2-6 1,-4-1-1,5-8 49,0-3 0,0-7-169,4 3 0,4-5 0,0 0 125,8-2 1,11-7-1,3 0 1,1 2-107,1 2 0,0 1 0,4-2 1,1-1-1013,-1-2 794,-6 0 1,3 5-1,-4 0 1,0-1-1344,-1-4 0,-1 4 1,-5-4-772,0 3 1,1-3 2426,-1 1 0,-6-7 0,-2 3 0</inkml:trace>
  <inkml:trace contextRef="#ctx0" brushRef="#br0">11986 12582 8121,'21'0'278,"-1"0"-178,4 0 0,4 0 1,-1 0-1,6 0 1,4 0-1,2 0 1,2 0-1,0 0-27,-3 0 1,3 0 0,-4 0 0,0 0-1,0 0 1,-1 0-197,0 0 1,-2 0 0,2 0 0,0 0 0,1 0 0,2 0-33,2 0 1,-1-2-1,1-1 1,5-2 95,3 2 1,-4 1-1,3 4 1,-2 1 109,1 2 0,-1 6 0,4-3 0,-1 0 110,-3-4 1,0 3-1,1-3 1,4 0-48,-1-3 0,1-1 0,-5 0 0,1 0-42,-1 0 1,-2 0-1,-1 0 1,0 0-21,-1 0 0,-4-5 0,0 1 0,0 1-301,-2 1 1,4 2-1,-7 0 1,-1 2-939,-2 2 1187,-2-2 0,0 10 0,1-4 0</inkml:trace>
  <inkml:trace contextRef="#ctx0" brushRef="#br0">27185 11501 7967,'-14'0'482,"4"2"1,1 2 0,-1 6-1,1 3 683,-1 1 0,5 2 1,-4 2-1,-2 6-677,-2 3 0,4 3 1,-1 2-1,-1 2 1,0 1-503,2 0 1,-4-2-1,4-5 1,-4 1-1,0-2-830,4-4 0,-2 3 0,4-9 0,0-3 844,-5-3 0,0-1 0,-2 4 0</inkml:trace>
  <inkml:trace contextRef="#ctx0" brushRef="#br0">26815 11686 8116,'0'-14'1055,"2"6"-402,2 3 1,4 5 0,7 5-1,-1 6 165,0 6 0,7 1 1,4 5-1,5 1-759,3-2 0,6 5 0,-2-5 0,1 2-1114,0-1 1,-2-5 1054,2 1 0,-3-3 0,-7-2 0</inkml:trace>
  <inkml:trace contextRef="#ctx0" brushRef="#br0">27682 11302 8125,'-26'-13'0,"2"4"881,5 4 0,3 4 0,2 2 0,0 4 352,-1 4 1,-4 10-1,1 7 1,0 7-872,2 9 0,2 3 0,0 7 0,1 0-376,4-2 1,-2 6-1,6-6 1,3 1-223,6-4 1,5-9 0,10-5-1,5-3-648,3-1 1,7-7 0,6-5-1,4-6-1600,3-6 2484,7-3 0,-3-9 0,6-1 0</inkml:trace>
  <inkml:trace contextRef="#ctx0" brushRef="#br0">28237 11302 8417,'-5'16'685,"-1"3"1,0 4-1,-1 6 1,2 3 228,-1 1 0,3 1 0,-5-2 1,2 1-1,3 0-697,1 2 1,2-5 0,0 3 0,0-3 0,0-1-1828,0-1 1,6-4 1609,4 0 0,9-7 0,3 3 0</inkml:trace>
  <inkml:trace contextRef="#ctx0" brushRef="#br0">28621 11643 8155,'-14'-8'568,"-1"0"0,1 5 1636,0-1 1,8-1-1675,6 5 0,11 1 0,9 4 0,1 3-819,-1 0 0,6 5 1,-3-6-1,4 3 0,1-2-336,1-2 625,-1-1 0,1 1 0,-1 2 0</inkml:trace>
  <inkml:trace contextRef="#ctx0" brushRef="#br0">29005 11544 8524,'14'1'1169,"2"2"-502,3 2 0,-2 0 1,7-5-1,1 0 0,0 0-201,-1 0 1,3 0-1,-4 0 1,4 0-787,2 0 1,-6 0 0,0 0-287,-3 0 0,-1 0 606,-5 0 0,-6 6 0,-1 2 0</inkml:trace>
  <inkml:trace contextRef="#ctx0" brushRef="#br0">29062 11757 8020,'-29'0'2253,"13"2"-861,7 2 1,6-1 0,4 7-670,4 1 0,1 6 0,4 4 0,-4-1-230,0 1 1,-4 4 0,4-1-246,1 3 1,-6 1 0,4 1-1,-5-2-845,-5-4 1,2 2 0,-5-6-230,2-1 1,-1-9 0,3-4-55,-6-3 0,2-4 800,-1-3 0,6 2 0,-2-6 621,3-2 1,2 3-1,2 0 1,3 0 50,4 0 0,4 3 0,3-3 0,1 2-278,2 3 0,5 1 0,-4 2-563,2 0 1,-4 0 0,2 0 0,-1 0-316,0 0 0,0 0 0,-5 0 0,1-1-1509,-1-4 1,-5 2-592,1-7 2664,-7 1 0,10-12 0,-6-1 0</inkml:trace>
  <inkml:trace contextRef="#ctx0" brushRef="#br0">29232 11117 8207,'-6'-20'2878,"4"9"222,-3-4-2293,4 4 0,1 5 0,0 8 0,1 10-272,4 10 1,-2 12-1,5 3 1,0 5-1136,0 0 1,2 1-1,4-1 1,0 3 599,0 2 0,0-3 0,1 5 0</inkml:trace>
  <inkml:trace contextRef="#ctx0" brushRef="#br0">29673 11060 7977,'6'-8'0,"2"1"0,6 3 101,1 0 1,3-1-1,1 7 1,-1 2 0,-2 7 1441,-2 7 1,0 5 0,0 9 0,0 4-815,1 5 1,-1-1 0,-1 9 0,-2-2-436,-2 1 1,-6 5 0,2 1 0,-5 4-318,-5 4 0,-4 0 0,-9-5 0,-2-1-673,-2 1 1,-2-1 0,-4-4 695,-1-5 0,-6-3 0,-1-1 0</inkml:trace>
  <inkml:trace contextRef="#ctx0" brushRef="#br0">28905 11899 7995,'-9'0'1908,"-1"0"-1823,7-6 0,-2 3 0,10-5 0,4 0 1,3 0-424,-3-3 1,4 3 0,-4 0 0,4 0 0,1 2-1200,0 0 1537,0 1 0,7-1 0,1-2 0</inkml:trace>
  <inkml:trace contextRef="#ctx0" brushRef="#br0">24810 10705 8012,'5'-14'277,"11"1"0,16 4 0,12 2 0,8 3-1320,6-1 1,12-6 1042,-30 6 0,0 0 0,2-3 0,0-3 0,1 0 0,-1 0 0</inkml:trace>
  <inkml:trace contextRef="#ctx0" brushRef="#br0">26588 10733 7908,'-7'-12'389,"9"2"0,12 6 1,13 0 149,9 0 0,7-4 0,6-6 0,8-1 0,6 3-556,2 2 0,-2-2 1,-5 4-1,2 0-323,2 3 0,-5 3 0,-7 2 0,-1 0 0,-3 0 340,-2 0 0,-1-6 0,0-2 0</inkml:trace>
  <inkml:trace contextRef="#ctx0" brushRef="#br0">27355 12724 8054,'-14'0'3161,"0"0"-2155,0 0 1,1 1 0,2 6 0,2 5-1,-1 7-328,2 3 0,-4 4 1,2 5-1,-3 4 1,-1 1-624,0 4 1,-5-4-1,0 0 1,2-1-1,1-2-913,2 2 1,4-10-1,1 2 1,-1-3-4189,2-2 5046,-4-5 0,4 4 0,-6-7 0</inkml:trace>
  <inkml:trace contextRef="#ctx0" brushRef="#br0">26900 12937 8054,'2'-19'0,"3"2"444,4 4 1,4 0-1,3 9 1,3 0 636,4 3 0,4 1 1,3 1-1,3 4-854,5 5 0,3 2 0,2 4-846,0 3 0,-1-2 619,1 7 0,-7 0 0,-1 4 0</inkml:trace>
  <inkml:trace contextRef="#ctx0" brushRef="#br0">28152 12553 8082,'-7'-8'244,"-1"2"0,-6 9 0,0 5 0,0 8 281,-1 4 1,1 10 0,0 8 0,1 5-1,2 6 671,2 8-965,6 0 1,-4 6-1,7-6 1,0-2-20,0-3 0,5-3 1,3-6-1,3-2 0,6-3-530,4-5 0,-2-10 0,6-5 0,4-6-547,2-2 1,4-7 0,-3 0-1,2-7 865,3-11 0,-6-5 0,4-9 0</inkml:trace>
  <inkml:trace contextRef="#ctx0" brushRef="#br0">28578 12724 8101,'-14'-8'5180,"6"1"-4633,2 7 0,1 7 1,0 4-92,2 6 1,1 1 0,2 7-1,0 3-137,0 4 0,0 3 1,2-2-1,1 5 30,2 3 0,0-3 0,-5 0-508,0 1 0,0-4 0,1-2 0,2-3-607,2-2 0,1-5 0,-2-4 1,2-4-1562,2 0 1,-3-3 2326,4-2 0,1 2 0,4-4 0</inkml:trace>
  <inkml:trace contextRef="#ctx0" brushRef="#br0">28791 13051 8110,'-14'0'2351,"6"0"0,4 0-1519,8 0 0,4 0 1,8 0-653,3 0 1,8 0 0,9 0 0,4 0-2718,4 0 2537,-5 0 0,9 0 0,-4 0 0</inkml:trace>
  <inkml:trace contextRef="#ctx0" brushRef="#br0">29261 13065 8156,'1'-8'938,"4"2"1,6 1 0,5 0 0,4 2 133,2 1 1,1 2 0,2 0 0,-2 0 0,3 0-723,1 0 0,-4 0 1,-1 0-1,1 0 1,-3 2-505,1 3 1,2-4-1,-4 4 1,-1-3-683,-3-2 0,0 0 0,-3 1 1,-1 2-3012,-1 2 3847,-7 0 0,3 1 0,-6 2 0</inkml:trace>
  <inkml:trace contextRef="#ctx0" brushRef="#br0">29460 13179 8144,'-23'0'1832,"8"4"164,5 1 0,7 1-961,-2-1 1,4-2 0,2 7-1,2 1-516,2 1 0,6 4 1,-3 2-711,0 1 0,0 4 0,-5-2 0,2-1-461,-2 1 1,-1-2-1,-2-5 1,0 0-677,0 1 1,0-6-1375,0 0 3340,-7 1 829,-1-2 0,0 0-912,4-4 0,8-2 0,6 4 0,3 1 38,1 2 0,0-1 0,-1 2 1,-2 1-15,-2 1 1,-1 2 0,2 2 0,-6 2-188,-2 1 1,-2 0-1,0-5 1,0 0-144,0 0 1,-2-4-1,-2-1 1,-6 1 59,-3-2 0,-1 3-942,0-7 1,0 3 0,0-4 0,-1 2-595,1-2 0,0-3 0,0-5 0,0-3-488,-1 0 1,3-9 0,1 3 1714,1-2 0,1-6 0,-6 0 0</inkml:trace>
  <inkml:trace contextRef="#ctx0" brushRef="#br0">29559 12510 8116,'0'-14'0,"0"6"1331,6 2 1,-4 9 0,4 5-709,1 6 0,-6 10 0,4 1 0,-3 5-656,-2 3 1,1 7 0,2-2 0,2 3-2282,-2 2 2314,5-1 0,0 1 0,6 0 0</inkml:trace>
  <inkml:trace contextRef="#ctx0" brushRef="#br0">30099 12624 8083,'2'-8'0,"3"4"389,4 2 1,4 2 0,1 0 0,0 2 0,0 2 303,1 6 0,-1 4 0,0 7 0,0 5-180,1 6 1,-6 7 0,-1 1 0,-2 6-254,-3 6 0,-1 0 0,-2 3 0,-2 5 310,-2 3 0,-1-6 1,-8 3-518,-2 0 0,-4-1 0,0-5 1,-5-2-54,-3 1 0,-8 3 0,-1 1 0</inkml:trace>
  <inkml:trace contextRef="#ctx0" brushRef="#br0">24953 14586 8053,'-15'0'1972,"3"-2"-1070,2-2 0,6 2 1,10-3-1,8 2 1,8 0-447,5-2 0,6 1 0,2 4 0,1 0 0,2 0-619,-1 0 1,-1 0-1,-5 0 1,1 1 0,-4 2-718,-2 2 1,-7 5 0,3-4 0,-2 0-2976,-2 1 3855,-2 4 0,-9-4 0,0 8 0</inkml:trace>
  <inkml:trace contextRef="#ctx0" brushRef="#br0">25038 14799 8053,'-14'8'619,"4"0"183,1-3 1,6-2 0,-1 5 0,8 0-328,5 0 1,12-4 0,7 4 0,7-1-527,1-4 1,10-2 0,-3-1 0,1 0-553,0 0 1,3 0 0,-1 0 602,-5 0 0,2 7 0,-7 1 0</inkml:trace>
  <inkml:trace contextRef="#ctx0" brushRef="#br0">25763 14543 8082,'-8'0'2752,"2"0"-973,6 0-1092,0 0 1,0 7 0,0 4 63,0 6 1,1 7 0,3 7 0,2 4 0,0 0-226,0 0 0,1 4 0,-4-1 0,3 2-530,2-3 1,-3 3 0,3-5 0,0 1-896,0 4 1,-5-6 0,3-1-1930,0-3 0,-2-6 2828,5 0 0,1-7 0,4 4 0</inkml:trace>
  <inkml:trace contextRef="#ctx0" brushRef="#br0">25990 14742 8082,'10'-20'0,"1"-4"745,5-3 0,0 5 1,6 5-1,-2 6 233,-2 6 1,2 3 0,-1 4-1,-1 4-43,-3 9 1,-2 11 0,-4 11-1,-4 2-498,-3 4 1,-4 1 0,-1 10 0,-3-4-418,-2-1 0,-2-6 0,-4-7-239,0-1 1,4-3 0,1-9 30,-2-4-130,5-9 112,-7 2 192,11-10 0,2-2 1,10-8-1,4-1-161,5-1 0,3 5 0,7-4 0,1-1-573,3 3 0,-2-4 0,6 4 0,-1 1-286,0 0 0,-3-4 1,4 4 1033,-2-2 0,4-8 0,-3-6 0</inkml:trace>
  <inkml:trace contextRef="#ctx0" brushRef="#br0">26844 14742 8076,'0'-7'1637,"-2"-5"206,-3 8 1,2-1-1,-5 7-900,2 2 0,-4 6 0,4 9 0,0 4 1685,-1 4-2197,-4 8 1,5-3-1,-5 4 1,1 0-579,-1 1 1,4-6 0,-1 2-1,0-3-686,0-1 0,3-5 1,-3-2-1861,2-2 0,-5-1 2693,1-5 0,-2 1 0,-3-1 0</inkml:trace>
  <inkml:trace contextRef="#ctx0" brushRef="#br0">26531 14828 8062,'1'-8'3789,"4"3"-2795,3 4 1,8 8 0,3 6-562,4 4 0,9 9 0,1-3 1,0 4-1,1 2-1367,-1-1 0,0-4 934,-5-1 0,7 1 0,1 5 0</inkml:trace>
  <inkml:trace contextRef="#ctx0" brushRef="#br0">27341 14941 7966,'-17'0'1456,"3"0"-373,1 0 0,10 0 0,6 0 0,11 0-420,7 0 0,2 0 1,7 2-1,4 1 1,3 4-406,5 0 0,-1-3 0,-2 0 0,-1-2-454,2-2 1,-1 0-1,1-2 1,-4-2 0,0-6-917,1-3 0,-7-1 0,0 0-2218,-5 0 3330,-14 6 0,8-5 0,-11 5 0</inkml:trace>
  <inkml:trace contextRef="#ctx0" brushRef="#br0">27483 15197 8295,'-6'-14'2544,"0"5"-1665,-4-1 1,5 7 0,10-2 0,6 4 0,7 2 1181,5 4-1890,4 3 0,2 12 0,-1 3 1,-1 0-220,-3 1 1,-4 0 0,-6 4 0,-1 2 0,-4 2-538,-4 1 1,-3-2 0,-4-5 0,-2-4 134,-6-2 0,-7 4 1,-4-7-1,-1-4 188,-3-7 1,3 1 0,-2-3 0,0 0 701,2-3 0,2-1 0,5-1 2030,1-4-2030,6 3 0,15-9 0,11 7 1,9 0-410,7 3 0,2 1 1,7-2-1,-1-1-339,1-2 1,-1 1 0,1 4 0,-2-2-625,-3-3 1,2 2 0,-7-6 0,-3-1-907,-5 2 1,0-4 1837,-6 2 0,0-3 0,-5-1 0</inkml:trace>
  <inkml:trace contextRef="#ctx0" brushRef="#br0">28066 14344 8264,'-6'-14'309,"-2"2"0,-6 2 845,0 5 0,4 4 0,1 1 0,-1 3-223,2 6 1,-3 7-1,6 13 1,2 1-751,2 3 0,1-2 1,1 6-264,4-3 1,3 0 0,6-6-1,2 0 82,3 1 0,3 6 0,6 1 0</inkml:trace>
  <inkml:trace contextRef="#ctx0" brushRef="#br0">28891 14728 8037,'-19'0'2649,"0"0"-2255,0 7 1,10-4 0,-1 8 0,-1 3 36,-2 3 1,-1 10-1,2 0 1,0 5-1,5-1-493,0-1 1,-2-1-1,4-1 1,2 1-1,0-1-1573,-2 0 1,3-4 1634,-2 0 0,-11-7 0,0 4 0</inkml:trace>
  <inkml:trace contextRef="#ctx0" brushRef="#br0">28535 14814 8984,'15'1'2947,"-1"4"-2218,0 4 1,2 4 0,3 3 0,5 1 0,2 2-39,3-2 0,-1 4 0,1-2 0,1 0-1185,3 1 0,-1-5 0,4 0-451,-1-4 1,-2-3-1,-6 3 945,-4-1 0,4-7 0,-5 3 0</inkml:trace>
  <inkml:trace contextRef="#ctx0" brushRef="#br0">29047 14913 7969,'-8'0'1003,"15"0"1,4 0-238,12 0 0,-4 0 0,7 0-398,4 0 0,-2 0 0,5 0 0,-1 0 0,0 0 181,1 0 1,0 0-1,-5 0 1,1 0-861,-1 0 0,-1 0 0,-3 0-2336,-5 0 2647,-4 0 0,0 0 0,-1 0 0</inkml:trace>
  <inkml:trace contextRef="#ctx0" brushRef="#br0">29175 15197 8050,'-14'0'4315,"0"0"-3793,6 0 1,3 0 0,10 0-148,4 0 0,-1 0 1,2 0-100,1 0 1,-3 7 0,0 2 25,-2 4 0,-1 1 1,-5 2-1,-2 1-398,-3 2 0,-3 5 1,-6-5-1,2 0-1126,2 1 0,-3-4 83,4 3 1,3-8 1171,1-1 1,2-6 1865,-2 6 0,3-5-948,-2 4 1,7 0 0,3 6-1,2-1 93,3 0 0,2 0 0,1 1-632,0-1 0,2 5 0,1 1 0,2 1-337,-1-1 1,-7 4 0,-3-5-1,-2-2-576,-3-1 1,-1-2-1,-2 1 53,0-1 1,-2-6 0,-3-2 0,-4-1-386,-4-1 0,-6 1 0,-1-6 0,-2-3-296,-4 0 0,0-7 1,-1 1-1,1-2-183,3-3 0,-1 1 1312,-4 0 0,-1-7 0,1-1 0</inkml:trace>
  <inkml:trace contextRef="#ctx0" brushRef="#br0">29189 14273 8073,'0'-30'0,"0"7"220,0 5 0,7 4 1,2 1-1,4 4 1284,1 4 1,-1 5 0,-2 5 0,-2 6-861,2 6 0,-4 10 0,-1 8 1,-1 1-1,-1 4-697,0 1 1,-4 0-1,-4-2-72,0-1 1,-7-8 0,3-1-1,-2-9 200,1-4 0,-1-8 0,-4-3 1,1-5 181,4-5 0,1-1 0,5-7 42,-2-1 1,0 7-1,7-7 1,3 2 51,4-1 0,4 3 0,1 3 1,2-1-801,3 0 0,1 5 0,6-2-1045,-3 3 1,1 2 0,5 0-222,-1 0 1,0 0 1714,1 0 0,6 0 0,1 0 0</inkml:trace>
  <inkml:trace contextRef="#ctx0" brushRef="#br0">30028 14899 8147,'-14'-2'1600,"9"-1"-537,12-2 0,7 1 0,5 4 1,5 0-1,2 0-872,3 0 0,-1 0 0,2 0 1,2 0-1,1 0-540,-1 0 0,-7 0 0,-1 0 0,-1 0 1,-1 0 348,-3 0 0,-9 6 0,-4 2 0</inkml:trace>
  <inkml:trace contextRef="#ctx0" brushRef="#br0">30099 15084 8147,'-3'8'790,"3"-4"-675,3-2 1,13-2 0,2 0-15,1 0 0,6 0 0,0 0 0,5 0-400,3 0 0,0 0 1,-4 0 298,-1 0 0,1 6 0,-1 2 0</inkml:trace>
  <inkml:trace contextRef="#ctx0" brushRef="#br0">30896 14643 7974,'-34'-5'0,"3"0"3556,4 2-2837,5 2 0,12 2 1,2 4-1,2 4 827,3 4 1,1 6 0,2 2 0,0-1-1342,0 1 1,8 4 0,5-3-1,4 0-173,1-3 1,4-1 0,2-1 0,2 0-232,3-4 0,-1 1 0,1-4-465,-1 2 1,2 1 0,2-2 0,1-3-86,-1-2 0,-1-1 0,1-5 538,1 0 0,0 0 0,-5 0 1,1 0-94,-1 0 1,-4-5-1,-2-1-149,-1-2 1,-4 3 0,-6-3 0,-3 0-1233,-2 1 1,-1-3 1684,-5-4 0,0 0 0,0-1 0</inkml:trace>
  <inkml:trace contextRef="#ctx0" brushRef="#br0">31336 14586 7974,'-22'0'0,"-3"2"0,4 2 1079,-1 6 1,5 9 0,-2 6 0,2 7-143,-2 6 1,3 9-1,-3 5 1,3 5-458,2 5 0,4-2 1,2 4-1,2 0-469,3-4 0,1-2 0,2-1-1607,0 0 1,0-5 1595,0 0 0,0-6 0,0 3 0</inkml:trace>
  <inkml:trace contextRef="#ctx0" brushRef="#br0">31564 15553 7994,'-22'8'2019,"9"-2"0,13-8-2340,8-2 0,0 1 1,1-5-1,1 0-1606,-2 0 1927,4 5 0,-10-4 0,4 7 0</inkml:trace>
  <inkml:trace contextRef="#ctx0" brushRef="#br0">4038 14145 7985,'-14'8'185,"0"5"1,9-5 0,8 6 0,11-1 63,7-4 0,9-3 0,10-6 0,5 0 0,11 0-36,8 0 1,11-1-1,-31-1 1,2 1 0,2-2-1,0 1 1,2 0 0,1 1-113,1 0 0,0 0 0,6 1 1,0 0-1,-1 0 0,-1 0 1,3 0-1,-1 0-179,2 1 1,0-2 0,-2-1-1,0-1 1,2 1 0,0 0 0,-2-1-1,1 1-48,-2-1 1,-1 0 0,3 1 0,-1 1-1,-4-3 1,0 0 0,-1 0 0,0 1-11,-3 1 0,-1 1 0,0 0 0,0 1 0,-4-1 0,-1 2 0,-2-1 0,-1 0-54,37 0 1,-7 0-1,-5 1 1,-4 2-302,-4 2 1,-6 5-1,-3-4 491,-4 2 0,-1 0 0,-8 1 0,5-4 0,5-4 0</inkml:trace>
  <inkml:trace contextRef="#ctx0" brushRef="#br0">13536 14131 7985,'-14'0'237,"-1"0"-211,7 0 1,5 0 0,11 0 0,10 0 278,7 0 1,6 0 0,12 0-1,1 0 1,4 0 61,4 0 0,8 0 1,3 0-1,2 0-159,3 0 0,0 0 0,1 0 1,-1 0-152,0 0 0,5 0 0,-7 0 1,2 0-1,0 0-194,-2 0 0,-4 0 0,1 2-25,-5 2 1,1-2 0,-10 4 0,0-1 0,-2 1-129,-6 2 0,0 0 0,-7 3 1,-3-1-11,-1 1 1,-6 0 0,-2 0 0,-1-2-126,-4 2 1,-6-3 0,-3 2 424,-2 1 0,-1 2 0,-5 1 0</inkml:trace>
  <inkml:trace contextRef="#ctx0" brushRef="#br0">5801 14586 7985,'-8'0'527,"-3"-2"0,5-1 774,-2-1 0,7-1-852,1 5 0,6 0 1,8 1-1,0 4-150,0 5 1,1 2-1,-1 4 1,-1 1-1,-2 2 40,-2-1 0,-1 4 0,3 0 0,-3 2 1,0-1-97,0 3 1,-4-4 0,4 0 0,0 0-145,0 0 0,-5-5 0,4 2-573,-1-3 0,0-2 0,5-1-1305,-1-3 0,-5-4 172,4-6 1,-4-2 1606,4-2 0,-6-11 0,4-7 0</inkml:trace>
  <inkml:trace contextRef="#ctx0" brushRef="#br0">5915 14586 8043,'-14'0'3687,"0"0"-3346,6 0 0,8-2 0,11-1 0,5-3-119,2-2 0,8-1 0,-4-6 0,2 1 1,-1 0-1,1 0-156,-2 0 0,3 1 1,-6 2-1,-1 3-14,-2 2 0,-2-1 0,0 4-256,0-2 1,-4 1 353,-1 4 182,-6 0 1,4 6 0,-6 3-156,4 4 0,-4 1 0,4 1-108,-3-1 1,3 2 0,-1 1 0,1 2-67,1-2 0,-2-1 1,3-2-1,0 0-435,-4 1 1,3-1 0,-1 0-560,-2 0 0,-1 1 0,-2-1-39,0 0 1,-2-5 0,-4 1 433,-8 1 0,-1-3 0,-5 0 596,-1-2 0,-1-1 0,-6-5 0</inkml:trace>
  <inkml:trace contextRef="#ctx0" brushRef="#br0">6043 14757 8043,'-10'-5'0,"3"-1"376,0-2 1,3 3-153,4-5 0,0 6 0,1-4 0,4 0 273,4 0 0,1 3-315,4-4 1,2 1 0,8-2-729,-6 6 0,-6 2 1,-5 4 229,0 2 0,-2 4 1,-7 7-1,-1-1-138,-2 0 0,-6 0 0,1 0 0,-2 1 619,-2-1 1,4 0 0,2 0 453,2 1 1,1-6 210,5 0 0,8-5-544,6 0 1,1-7 0,3-2 0,-2 2-196,-1 2 0,-1 1 0,0 0 0,0 0-195,0 0 0,1 0-279,-1 0 0,-5 0-1316,1 0 503,-7 0 1196,10 0 0,-12 0 0,5 0 0</inkml:trace>
  <inkml:trace contextRef="#ctx0" brushRef="#br0">6015 15112 8026,'-7'-2'1848,"7"-2"-1277,0 2 1,13-10-1,-2 2 1,5-3-208,3-1 1,6-5-1,-1-1 1,3-1-1,1 1-658,0 2 1,1 2 0,-2 2 0,-2 2-670,-1 2 0,-7 2-443,2 3 482,-3 4 0,-10-5 924,-6 6 0,-13 0 0,-9 0 0</inkml:trace>
  <inkml:trace contextRef="#ctx0" brushRef="#br0">6171 14856 8026,'-8'2'0,"3"2"0,-1 4 328,1 7 0,1 4 0,4 1 51,0 2 0,0-3 0,1 3 0,2 0-236,2 0 1,4-4-1,-2-1 1,1-4-528,3-4 0,-3-1 0,1 2 1,2-6-696,2-2 1079,-5-2 0,4 0 0,-4 0 0</inkml:trace>
  <inkml:trace contextRef="#ctx0" brushRef="#br0">6327 14885 8026,'0'-10'1173,"0"1"-554,0 5 0,-6-2-114,-3 6 1,1 6-1,0 4 1,0 3-103,0 1 0,3 2 1,-4 1-1,-1 4-576,2 1 0,-4 1 0,2 6 0,-2-1-315,-3 1 1,1 4 0,0 2 18,0 1 0,-2-5 0,-1 4 0,-2-2-23,1 1 0,2-1 0,2-5 0,0-1 375,0-3 0,1-4 0,2-7 0,3-2 1306,2-2-854,1-5 1,7 0 0,2-10 0,6-8-62,3-8 0,5-5 0,3-2 0,1-1-178,3-3 1,2 2-1,2-6 1,-1 3-274,1 2 0,-1 3 1,-1 6-1,-3 4-161,-5 3 0,1 2 1,-1 0 212,-2-1 397,-1 1 1,-8 8 0,-3 6-1,-4 9 197,-1 9 1,-1-1-1,-2 7 1,-4 1-87,-1 2 1,-1 3 0,-5 2 0,0 2-118,-1 3 1,-4-4 0,0 3 0,0-1 19,-1-4 1,3 1 0,-6 0-819,3 1 0,-4-6 1,5-8-1,3-4-1190,5 0 1,-1-7 1389,2-4 1,4-5-1,3-9 1,6-9 188,6-6 1,6 0 0,4-2 0,3-3 888,0 0 0,9-5 1,-2 0-219,1-1 0,5 4 0,-2 1 1,-2 4-246,-1 3 1,-1 7 0,-2-2 0,-2 5-312,-1 4 0,-7-1 1,2 6-2226,-3 2 1583,-8 2 1,-2 7-1,-8 2 236,-2 0 0,-3 4 0,-4-2 0,2 3 421,-2 1 1,-2 0-1,1 0 1,0-1 231,3-4 0,6 4 0,-3-4 0,1 4 183,0 1 0,0 2 1,5 1-1,0 2 403,0-1 0,7 4 1,1 0-230,-1 0 1,6 3 0,-3-6-1,2 0-312,2 2 1,1-5-1,-1 4 1,-2-1-174,-2 0 0,3-2 0,-6-5 0,1-3-442,-3 2 1,-3-3-415,-2 1 0,-2-5 0,-3 0-113,-4-2 1,-8-2 0,-4 0 0,-1 0 419,-3 0 0,-2-5 1,0-1-1,3-2 142,5-3 1,-1-2 0,2-1-58,6 0 1,-1-2 228,8-3 1,2 2 0,8-7 0,6-1 253,6-2 1,1-2-1,5 3 1,1 0 810,-2 3 1,3 5-1,-4 1 1,0 4-776,-1 4 0,-1 6 0,-6-1 0,-2 9 76,-2 9 1,-6 2 0,2 8 0,-3 1 194,-2 2 1,-2 1-1,-1-1 275,-2-3 0,0-3 0,5-7-252,0 0 0,2-6 1,3-3-206,4-4 1,5-1 0,4-1-730,1-4 1,6-3-1,-1-6 1,1-2 22,-1-3 1,1 3 0,-4-3 0,-1 2-467,1-2 1,-2 3 0,-5-3 0,0 2-1061,0-2 1997,-6 3 0,5-11 0,-5 5 0</inkml:trace>
  <inkml:trace contextRef="#ctx0" brushRef="#br0">6825 15140 8026,'0'-7'1154,"6"-6"1,4 3-545,2-2 0,4-2 0,3-1 0,5 0-262,3-4 0,1 3 0,1-3 1,-1 3-284,0 2 0,1 0 1,-1 1-1,-1 2-31,-3 2 0,1 1 0,-6-2 0,-2 5 10,-1 4 1,-6 1 0,-1 0 168,2 0 1,-3 1-1,0 4 1,-2 6 280,-2 7 0,-1-3 1,0 6-15,2-1 1,-1 3-1,-2 5-242,3 0 0,-2 1 0,5 1 1,0 1-75,0 3 0,-4-1 1,4-5-1,0 1-450,0-1 0,-5 1 0,3-3 0,-1-2-715,0-5 1,0-3 0,-5-2-1750,0 0 1,-2-7 2749,-3-7 0,-9-13 0,-8-9 0</inkml:trace>
  <inkml:trace contextRef="#ctx0" brushRef="#br0">7109 14643 8026,'-14'-22'405,"0"1"0,0 9 390,-1 2 1,6 4 0,1 7 0,0 4 99,0 5 0,5 10 1,-2 9-1,4 7-160,1 5 1,1 8 0,3 3 0,2 3-415,2 2 0,-4 0 0,4 0 1,0-2-634,0-3 0,-3-1 1,4-5-1,2 1-1116,2-1 1,3-8 0,1-5 1427,2-3 0,0-2 0,-5 1 0</inkml:trace>
  <inkml:trace contextRef="#ctx0" brushRef="#br0">7436 15112 8025,'0'-8'4680,"2"2"-1806,3 6-1990,-4 6 1,12 0-1182,-4 4 1,4-2-1,1-5-3268,0 2 3565,-6-1 0,-1-4 0,-7 0 0</inkml:trace>
  <inkml:trace contextRef="#ctx0" brushRef="#br0">16792 13690 7931,'-7'-14'275,"4"5"0,-6 1 3577,-2 2-3239,4 1 0,3 17 1,7 9-1,3 9-340,2 8 1,-3 3 0,4 2 0,1 1 0,-1 2-122,1 1 1,-3 0 0,3-2 0,-4-1-204,1-2 1,-6 4 0,5-9 0,-1-3-532,0-5 1,4-2-1,-4-8 1,0-4-1775,1-4 1,-3-4 2355,7-7 0,-1-7 0,6 0 0</inkml:trace>
  <inkml:trace contextRef="#ctx0" brushRef="#br0">17190 13961 7903,'15'0'857,"4"0"-857,-3 0 0,11 0 0,-5 0 0</inkml:trace>
  <inkml:trace contextRef="#ctx0" brushRef="#br0">17574 13946 7883,'-5'10'1498,"0"-1"-123,0-6-1267,5 4 1,7-7 0,2 0 0,4 0-884,1 0 1,5 0 774,0 0 0,6 0 0,-3 0 0</inkml:trace>
  <inkml:trace contextRef="#ctx0" brushRef="#br0">17886 13889 7883,'0'8'524,"0"5"0,2-11 129,3 2 0,-2-2-890,6-2 1,1 0-1,4 0 1,0 0-798,0 0 0,1 0 1034,-1 0 0,6 0 0,3 0 0</inkml:trace>
  <inkml:trace contextRef="#ctx0" brushRef="#br0">18697 13605 7826,'-11'0'4216,"6"0"-3563,19-6 1,10-2 0,9-5-374,-3 4 1,3-4 0,0 4 0,1-2-195,0 1 0,-4-3 1,5 6-1,-2-3 1,-1 2-265,-5 2 1,0 1-1,-8 4 1,-2-3 0,-1 0-1700,-2 1 1,-6 3-119,-3 4 1995,-4-2 0,-1 10 0,0-4 0</inkml:trace>
  <inkml:trace contextRef="#ctx0" brushRef="#br0">18882 13577 7826,'-15'6'1356,"1"2"-683,0 6 0,1-4 0,2-1 1,3 2-1,2 2 137,3 1 0,1 7 0,4 2 0,3 4-483,4 1 0,-1 3 1,1 2-1,3 5-304,0 3 0,1 1 1,-2 1-1,-3 0-3,-2-1 0,5-1 0,-3-1 0,0-4-24,-3-1 0,1-2 0,-1-6-332,-2-3 1,-2 1-1,-1-6 190,0-2 0,-1-7 0,-4-6 102,-4-2 1,-4-2-1,-3 0 70,-3 0 1,3-5-1,-4 1 1,1-1 311,0-2 1,0 6 0,5-4 0,0 4 108,-1 1 1,6 6 0,1 3-392,2 4 0,-4 1 1,6 0-1,0 1-564,3-1 1,1 0 0,0 0-641,0 1 1,6-3 0,2-1-2702,0-1 3849,5-7 0,1-3 0,8-8 0</inkml:trace>
  <inkml:trace contextRef="#ctx0" brushRef="#br0">19123 13889 7803,'-8'2'2173,"4"3"-1130,2 4 1,2 1 0,0 2-1,2 6 79,2 2 0,0 4 0,5 4 1,1 1-799,-3-1 1,4 5-1,-6 1 1,0-3-168,1-1 1,-4 2 0,3-4 0,-4-6 233,-1-4-532,6-4 1,-2-6 0,4-5 0,-1-8-78,1-9 0,-3-5 0,3-6 1,0 1 175,0-1 0,-3 3 0,4 0 0,0-1 81,-1 1 0,5 5 298,-4-2 0,4 5 233,1 4 1,1 4 0,-3 8 164,-2 2 0,1 4 0,-5 6-543,2 1 0,-3-1 0,3 2-697,-2 3 1,3-4 0,-2 4 0,1-3-276,3-2 0,-3 1 0,1 0 0,1 3-360,-3 1 1140,6 0 0,-5-5 0,6 0 0</inkml:trace>
  <inkml:trace contextRef="#ctx0" brushRef="#br0">19763 14288 7803,'-1'9'3560,"-4"0"-2070,-3-5 1,-2 7-627,1-7 0,7 1-239,2-5-625,0-6 0,13-2 0,-5-6 0</inkml:trace>
  <inkml:trace contextRef="#ctx0" brushRef="#br0">16422 13150 12381,'-57'21'151,"3"9"0,5 14 0,8 11 0,3 13 0,21-29 1,0 3-186,-1 4 1,1 3 0,-2 3-1,0 1 1,2 5 0,2 1-1,1 0 1,2 1 0,1-2 0,3-1-1,1-1 1,2-1 18,2-3 0,2 0 0,1-6 0,3-2 0,2-2 1,4-2-1,21 34 0,16-9-245,-17-34 0,4-2 1,5-4-1,4-4 1,9 0-1,4-1-500,5-1 1,2-2 0,6 1 0,3-3 0,4 0 0,0-1 0</inkml:trace>
  <inkml:trace contextRef="#ctx0" brushRef="#br0">20588 13093 8207,'-5'2'-36,"10"4"1,12 12 0,8 13 0,2 17-29,-3 10 0,3 8 0,-5 12 1,-11-36-1,-2 1 0,0 3 1,-3 1 109,-2 2 1,-2 0-1,-1 1 1,-2 0-1,-1-1 1,-1 0-1,-2-1 1,-2 0-67,-4 0 0,-1-1 0,1-2 0,-3 0 1,-4 1-1,-2 1 0,1 0 0,-1-1 1,-1 1-1,-1 1-276,-1 2 0,-1 1-149,-4 2 1,-1 0 0,-6 7-1,-1 0 1,-4 1 0,1 0-1</inkml:trace>
  <inkml:trace contextRef="#ctx0" brushRef="#br0">7251 697 8036,'-14'-7'162,"0"6"1,0-12 0,1 4 0,2-4 0,2-1 477,-2 0 0,-2 1 0,0 2 0,2 1 224,2-1 1,4 0-576,-4 2 1,4 2 0,-3 9-212,2 3 1,1 3 0,5 7 0,0 4 44,0 5 1,0 9-1,0 5 103,0 3 1,0 3 0,-2 2 0,-1 3-1,-2 2 47,2 3 0,2 1 0,-1 2 0,-1 0 0,-2-2 276,2-3 0,0 2-425,-2-7 0,4-1 0,-4-7 0,3-2-292,2-3 1,-1 0-1,-3-8-214,0-2 1,-1 1 0,5-6-2969,0-1 2259,0-2 0,-2-10 1091,-2-6 0,-4-13 0,-6-9 0</inkml:trace>
  <inkml:trace contextRef="#ctx0" brushRef="#br0">6782 1379 8256,'0'-14'2706,"0"6"-2401,0 2 0,7 6 0,2-2 0,5-1 263,5-2 0,3-1 0,8 3-665,4-2 1,-3 0 0,6 4-1,-3-3 1,-1-2-428,2-2 0,-5 3-1086,3-4 0,-3 6 1610,-1-2 0,-1-3 0,1 0 0</inkml:trace>
  <inkml:trace contextRef="#ctx0" brushRef="#br0">7337 1223 7988,'8'6'0,"-2"-3"436,-6 7 1,-5-6 0,-1 6 0,0 2 0,-2 6 972,0 5 1,5 0-782,-2 0 0,3 1 0,2 3 0,0-2 0,0-3-66,0-1 1,5 2-784,0-4 0,11-4 0,-2-7 0,2-2 0,1-3 130,2-1 0,-2-2 0,5-2 1,-1-3-1,-4-4-537,-1-4 1,-2-6-1,-1-1 240,-3-2 1,-4 4 0,-6-2-1,0 1 1,0 0 40,0 1 0,-6 3 276,-4 0 1,-3 3 0,-1 1 0,0 3 0,-2 1-530,-3 4-300,3-5 0,-4 7 900,6-4 0,-1 10 0,1 3 0</inkml:trace>
  <inkml:trace contextRef="#ctx0" brushRef="#br0">7635 1166 7957,'8'1'2870,"-3"4"-2189,-3 3 1,-2 11 0,0 0-1,-2 0-110,-3 1 1,4 4 0,-4 8-1,3-1 212,2-4 1,0 2 0,0-6-763,0 4 1,0-5 0,0-3 0,0-3-151,0-2 0,0-4 24,0-1 0,7-6-1133,2 2 0,-1-10 1104,2-4 1,-6-9 0,6-1 0,1 1 0,1-1 67,3 0 1,0-5 0,3 5 0,1 2 0,-2-1 349,-1-1 1,-2 5-159,0 0 1,1 0-1,-1 6 27,0 0 1,0 1-445,1 7 0,-6 0-175,0 0 1,-5 2-2432,0 3 2897,-2-4 0,-2 6 0,0-7 0</inkml:trace>
  <inkml:trace contextRef="#ctx0" brushRef="#br0">9242 1080 7925,'0'-6'694,"0"6"1,0 8-1,0 6 115,0 5 0,0 0 0,0 8 0,0 5 0,0 1-102,0 2 1,0 4 0,-2-3 0,-1 1-464,-2-4 1,1-2 0,4-1 0,0 0-1,0-4-752,0-4 1,0-3-542,0-5 0,1-6-2350,4-3 3399,-3-10 0,10-9 0,-4-8 0</inkml:trace>
  <inkml:trace contextRef="#ctx0" brushRef="#br0">9270 881 7937,'-15'2'3040,"4"1"-2108,3 2-1167,6 0 0,2-1 0,10 1 235,2-2 0,9 5 0,1 0 0</inkml:trace>
  <inkml:trace contextRef="#ctx0" brushRef="#br0">9541 1180 7791,'-8'0'1974,"1"0"369,7 0-2419,0 0 1,7 2 0,2 1 0,2 3 75,-1 2 0,9 1 0,-4 6 0</inkml:trace>
  <inkml:trace contextRef="#ctx0" brushRef="#br0">9583 1450 7807,'-22'8'0,"2"3"283,5-6 1,7 1-1,2-3 1445,0 2-1728,4 0 0,9-5 0,8 0 0</inkml:trace>
  <inkml:trace contextRef="#ctx0" brushRef="#br0">10067 1237 8252,'-15'0'867,"1"0"0,0 0-238,0 0 0,7 0 1,9 0-1,9 0 1,8 0-1,3 0-435,3 0 1,7 0 0,3 0-1,0 0 1,-2 0 0,-3 0-679,0 0 0,-10 0 1,9 0-1,-4 0 0,-3 0-1741,-3 0 2225,-9 0 0,2 0 0,-4 0 0</inkml:trace>
  <inkml:trace contextRef="#ctx0" brushRef="#br0">10010 1564 7817,'-14'8'1121,"6"4"0,3-10-801,10 3 0,9 1 0,10-1 1,4-2-285,5-2 0,8-1 0,8-1 1,2-2-37,2-2 0,3-6 0,1 3 0</inkml:trace>
  <inkml:trace contextRef="#ctx0" brushRef="#br0">11446 739 7670,'0'16'530,"-2"3"1,-1 6 0,-2 7 300,2 6 1,0 3 0,0 3 0,-4 3-610,0 6 0,3 2 1,-2 0-1,1-1 0,1-4 1,0-1 374,3-3-388,1-8-341,0 3 0,6-4 0,2 5 0</inkml:trace>
  <inkml:trace contextRef="#ctx0" brushRef="#br0">12740 1066 9929,'0'-8'2026,"0"2"-1121,6 6-536,2 0 0,12 0 0,4 0 0,3 0 61,1 0 1,1 0 0,1 0 0,1 0-980,2 0 0,-4 0 0,-5 0 0,1 0 0,0 0 0,0 0 0,-2 0 549,-3 0 0,-1-6 0,-5-2 0</inkml:trace>
  <inkml:trace contextRef="#ctx0" brushRef="#br0">13138 825 7886,'-7'-8'2407,"6"-5"-1466,-12 11 1,5-2-506,-6 8 0,6 1 0,2 9 0,1 9 0,-1 5 51,-2 5 0,5 7 1,-4-1-1,3 7-268,-1 6 0,-5-3-353,6-2 0,-1 1 0,5-4 1,0-5-1,0-4-487,0-8 1,6 0 0,4-8-595,2-2 1,7-7 0,0-6-1,-1-2-1330,-3-2 2545,6-6 0,-5-8 0,4-9 0</inkml:trace>
  <inkml:trace contextRef="#ctx0" brushRef="#br0">13251 1265 7886,'7'-14'2680,"-6"8"-2050,4 6 1,-2 6-1,2 7 1,4-2-72,4-2 1,3-6-1,3 2 1,4-3-399,4-2 0,2-7 0,-2-4-306,-4-6 0,4 0 1,-5-7-1,0 0-335,-3 2 1,-4 0 217,-6 3 0,-3 3 0,-6-3-76,0 3 1,-8 7 0,-6 1-32,-8 2 445,-5 1 0,0 7 1,1 1-67,-3 1 0,9 8 0,-7-3 0,5 4-160,4 1 0,4 0 0,3 0 0,3 1 0,2-1 150,3 0 0,1 6 0,2 3 0</inkml:trace>
  <inkml:trace contextRef="#ctx0" brushRef="#br0">15000 668 7757,'-14'0'1125,"0"0"0,0 0 1001,-1 0 0,9 0 0,6 0-1224,8 0 1,11 0 0,6 0 0,7 0-1,6-1-499,3-4 0,1 3 1,3-2-1,2 0 0,4 1-530,-1-2 1,4-1 0,-8 3 0,-4-2-757,-2 2 1,-10-3-1,0 1-482,-5 2 1,-12 1 0,1 2-16,-1 0 0,-9 0 660,-4 0 1,-6 2 0,-8 1 0,-2 3 0,-3 2 719,-5 3 0,-3 8 0,-1 3 0</inkml:trace>
  <inkml:trace contextRef="#ctx0" brushRef="#br0">15085 711 7818,'-7'0'523,"-6"0"0,5 1 56,0 4 0,-3 3 1,6 6-1,1 2 1,-1 3 51,0 5 1,0 9 0,5 6 0,0 6-70,0 2 1,0 7 0,0-2-1,0 3 1,0 0-71,0-2 1,0-5 0,2-6-1,1-5-473,2-3 1,1-6 0,-3-4 0,2-5-470,-2-3 1,0-9 134,2-2 0,-3-5-36,2-5 0,-2-2 0,-4-9 0,-2-2 0,-6-1 84,-2 2 1,2-4 0,1 3 327,-2 0 0,-2 2 0,-1 4 0,0 1 0,-1 3 1048,1 1 0,5 4-786,-1 8 0,1-2 0,-4 8-54,4 5 1,-4 0-1,5 6 1,0 0-1,3-1-415,4-1 0,1-1 1,0-5 225,0 1 1,0-1 0,1-2 84,4-2 1,-2-4-2289,7-6 1,-2-6 0,3-4 2122,-2-2 0,7-9 0,6-1 0</inkml:trace>
  <inkml:trace contextRef="#ctx0" brushRef="#br0">15171 1038 7818,'14'-14'1926,"-6"6"-1004,-2-5 0,-1 13 1,0 0-1,-2 10 0,-2 7 1248,-1 7 1,5 2 0,0 4-815,-2 4 0,-1 0-1059,-2 4 0,0 3 0,0-4 0,0 1 0,0-2-245,0-1 1,0-7 0,0-6 160,0-1 1,4-2-812,1-5 0,1-6 0,-2-7 0,0-7-717,-1-8 0,5-10 1255,2 0 1,-2-2 0,1-3 0,2 1 185,2-1 1,-4 6-1,1 1-8,1 1 0,0 2 1,0 6-1,-3 2 1053,-2 2 1,5 6 0,-1 0-309,2 6 1,-2 5 0,-2 6-823,-2 0 1,0 0-1,-2 2-1151,0 3 0,3-3 0,-4 3 0,3-3-1035,2-2 0,-3 0 1,4 0-1,1 0 503,-2 1 0,4-1 1642,-2 0 0,2 0 0,3 1 0</inkml:trace>
  <inkml:trace contextRef="#ctx0" brushRef="#br0">15754 1336 7787,'0'15'2472,"0"-1"-1202,0 0 1,-5-5-1626,0 1 1,0-8 354,5-2 0,7-13 0,1-9 0</inkml:trace>
  <inkml:trace contextRef="#ctx0" brushRef="#br0">9128 2246 7838,'0'-8'4765,"0"2"-4188,0 6 0,0 2-82,0 2 1,2 6-1,1 7 1,2 4-235,-2 1 1,-2 6-1,-1 5 1,0-1-1,0-2-329,0-2 0,0-4 0,0-2 0,-1-1 0,-2-4-1002,-2-1 1,0-2-3108,5 0 3021,0-6 1156,0-8 0,0-14 0,0-8 0</inkml:trace>
  <inkml:trace contextRef="#ctx0" brushRef="#br0">9128 2090 7838,'0'-14'1390,"-1"1"-863,-4 3 1,3 3 62,-2 2 1,-4 3-896,-2-2 43,4 8 292,6 4 1,9 2-31,10-1 0,-3 1 0,5 4 0</inkml:trace>
  <inkml:trace contextRef="#ctx0" brushRef="#br0">9654 1905 7811,'-14'0'323,"0"0"1,0 0 723,-1 0 0,1 0 0,0 0 1,0 0-397,0 0 1,4 0 0,1 0-1,-1 2 1,2 2-226,3 6 0,-1 9 0,1 4 144,2 4-375,2 8 0,1 1 0,0 7 72,0 0 0,0-1 0,0 3-120,0 2 0,0-3 1,0 4-1,0-6-298,0-4 0,0 2 0,0-7 0,0-3 0,1-3-1357,4-4 0,-3-5-3031,2 1 4539,-2-4 0,-8-7 0,-2-1 0</inkml:trace>
  <inkml:trace contextRef="#ctx0" brushRef="#br0">9313 2403 7811,'0'-15'1364,"0"6"-295,0-1 1,2 7-599,2-1 0,6 2 0,9 2 0,5 0-406,2 0 1,6-2-1,4-1 1,7-3-66,1-2 0,7-2 0,-1-4 0</inkml:trace>
  <inkml:trace contextRef="#ctx0" brushRef="#br0">11375 2005 7802,'-15'-8'321,"1"-3"0,0 6 0,0 2 467,0 1 0,1 8 1,2 5-1,3 8-348,2 10 0,-5 6 1,3 7-1,0 2 1,3 4-195,3 4 1,2-1 0,0-1 0,0-1 0,2-3-253,3-2 0,3-8 1,6-4-1,0-7-229,0-6 1,2-5-1,3-4-414,5-5 1,-2-4 0,2-2 0,-1-4 0,1-5-85,0-2 1,-2-4 732,1-3 0,-2-3 0,-7-6 0</inkml:trace>
  <inkml:trace contextRef="#ctx0" brushRef="#br0">11716 2147 7870,'0'-15'5038,"0"8"-4701,0 0 1,0 10 0,1 5 0,3 8 0,0 5 232,-1 4 0,-1 8 0,-2 3 0,0 2-217,0 0 1,0-5 0,0 4-1,0-3-118,0-2 0,0-7 0,0-3-1076,0-1 0,0-10 194,0-11 1,2-11 328,2-8 1,0-5-1,3 4 312,0-2 0,4 0 0,-2-2 1,2 3 98,-1 1 1,2 6 0,-4-2 257,0 5 0,5 8 1,-4-2-1,4 3 481,1 2 0,-1 2 0,-2 3-638,-2 4 1,-5 4 0,2 1-1,-1 0-510,-1 0 0,3 1 1,-4-1-1,3-2 1,2-1-184,3-1 1,-3-5-1,2 3-3873,1-2 4372,1 5 0,9-9 0,1 4 0</inkml:trace>
  <inkml:trace contextRef="#ctx0" brushRef="#br0">12853 2047 7829,'0'-14'2678,"0"4"-1592,0 1 0,-1 7 0,-4 4 1,-5 9-1,-2 10-552,-2 5 0,-1 3 0,1 12 1,0 5-1,-2 1-168,-3 2 0,3 3 0,-3-3 0,2 0-327,-2 0 1,3-3 0,-3-7 0,5-2-1,3-4-834,2-6 1,5-5-1,-2-8-4254,0 0 5049,4-6 0,-4-1 0</inkml:trace>
  <inkml:trace contextRef="#ctx0" brushRef="#br0">12640 2019 7791,'-22'6'2333,"1"2"1,9 6-756,2 0-1355,4-6 0,8 3 0,2-6 0,6-2-300,2-1 0,3-7 0,0-1 0,3-2 0,1-3-83,-2-2 1,-6 1 0,-3 0-931,-2 3 1,-1 0 150,-5-6 1,-1 7 763,-4 4 0,-3 4 0,-6 4-68,-1 6 1,1-2 0,2 1-1,1 1-107,1-2 1,7 4 0,-2-2 0,4 2 349,1 3 0,0 5 0,0 2 0</inkml:trace>
  <inkml:trace contextRef="#ctx0" brushRef="#br0">12896 2516 7791,'0'15'1612,"5"-1"-970,-1 0 1,1-5 0,-3-1-38,2-1 0,0-4 0,4-8-656,-2-4 0,3-4 1,-4-1-1,-2-2 71,-1-3 0,-2 3-5,0-3 1,-7 5 0,-2 5-114,-4 4 0,-1 3 0,0 2 1,1 2-376,4 3 1,-2-2-927,6 6 1,2-4 1398,8 4 0,2-5 0,8 2 0</inkml:trace>
  <inkml:trace contextRef="#ctx0" brushRef="#br0">13479 2331 7825,'-10'0'3067,"1"0"753,6 0-3191,-4 0 1,17 7 0,1 2-254,0 4 1,-6 3-211,-1 3 1,-2 1 0,-2 5-1,0-1 31,0 1 0,0 1 0,0-1 1,0-3-1,0-1-461,0-4 1,0-6-2898,0-1-2096,0-7 5257,0-16 0,0-4 0,0-18 0</inkml:trace>
  <inkml:trace contextRef="#ctx0" brushRef="#br0">13522 2132 7825,'0'-7'3161,"-7"0"-2535,6 7 1,-7 0-1,6 2-1285,2 3 1,5-2 658,14 6 0,3 1 0,6 4 0</inkml:trace>
  <inkml:trace contextRef="#ctx0" brushRef="#br0">13920 2289 14218,'8'-6'1128,"9"4"0,-3-3-1134,2 4 0,6-4 1,2 0-1,1 2 1,0 1-1036,-1 2 1,-5 0-1,3 0 1041,-1 0 0,-9 0 0,-5 0 0</inkml:trace>
  <inkml:trace contextRef="#ctx0" brushRef="#br0">13934 2431 7745,'-6'14'5372,"-2"-6"-4209,-7 5 1,9-12 0,8 4-561,10-3 1,6-2-1,9 0 1,3 0-1177,0 0 0,4-5 1,1 0-1,0 2-1157,0 1 1,-4 2 1729,-7 0 0,9 0 0,-3 0 0</inkml:trace>
  <inkml:trace contextRef="#ctx0" brushRef="#br0">14503 2331 7744,'-15'0'4358,"11"0"1,18 0-3770,9 0 1,8-1 0,-8-2-920,4-2 0,1-1 1,1 3-1,-1-2 1,-1 2-1729,-3 1 0,1 2 2058,-6 0 0,0 0 0,-5 0 0</inkml:trace>
  <inkml:trace contextRef="#ctx0" brushRef="#br0">14531 2516 7756,'-13'15'3444,"10"-8"-2500,-9 6 1,18-11-1,5 2 1,5 0-487,3 0 1,6-2-1,0 3 1,7-4-720,6-1 1,-2 0 0,0-1 0,-1-3 260,-3 0 0,4-7 0,0 3 0</inkml:trace>
  <inkml:trace contextRef="#ctx0" brushRef="#br0">15085 2403 7756,'0'14'0,"0"5"1959,0 0 1,0 4 0,0-2 0,0-1-647,0 1 0,2 3 0,3-5 0,4-2-1020,4-1 1,7-8-1,4-4 1,3-2-514,1-2 1,-1-6-1,-1-4 1,-4-2-610,-2-3 0,-2-4 0,-7 0 1,-3 2-39,-2 1 0,-3 2 514,-8 0 257,-3 0 1,-7 4 0,-3 2-138,-1 2 0,-4 1 0,2 4 0,0-3-712,1 0 0,1-1 0,6 3 945,4-2 0,3-4 0,6-6 0</inkml:trace>
  <inkml:trace contextRef="#ctx0" brushRef="#br0">15626 2118 13619,'14'0'1145,"0"2"-628,0 3 1,5 2 0,0 8 0,-1 0 0,-3 4-125,0 5 1,-1 3 0,0 3-334,0 3 0,-6-1 1,-3 6-1,-3 0 0,-2-1-39,0 1 1,-2-1 0,-3 1 0,-4-4-867,-4 1 0,-1-5 0,0 2-331,-1-7 0,3 0 1,1-6 1175,1-1 0,1-3 0,-5 0 0</inkml:trace>
  <inkml:trace contextRef="#ctx0" brushRef="#br0">16081 2275 10987,'-8'14'0,"1"0"0,7 0 0</inkml:trace>
  <inkml:trace contextRef="#ctx0" brushRef="#br0">16237 2388 7713,'-1'10'3324,"-4"-1"1,2-6-3201,-7 2 0,5-3-1741,-4-2 1617,6 0 0,-10 0 0,5 0 0</inkml:trace>
  <inkml:trace contextRef="#ctx0" brushRef="#br0">11275 3256 7781,'-8'0'-279,"0"0"1,5-2 0,-3-1 0,0-3 394,-1-2 1,-2 3-1,4-5 1,2-1 389,1-1 0,2-3 0,0 1 376,0 0 0,0 5-223,0-1 1,5 9 0,1 1 0,1 9-85,-1 8 0,3 5 0,-4 5 0,-2 0-66,-1 2 0,-2-4 0,0 8-363,0-3 0,5-3 0,-1-2 0,1-3 0,0-1-445,0-4-1310,6-1 635,-3-2 1,1-6-588,1-3 1,-1-7 0,4-6 1560,-4-6 0,4-10 0,-5 2 0</inkml:trace>
  <inkml:trace contextRef="#ctx0" brushRef="#br0">11346 3057 7806,'-14'0'0,"0"0"3880,6 0-3678,2 0 0,7 0 1,4 0-1,6 0-202,6 0 0,5 0 0,7 0 0</inkml:trace>
  <inkml:trace contextRef="#ctx0" brushRef="#br0">11616 3312 8925,'-22'8'774,"3"-3"-1069,10-3-1037,-4-2 1332,12 0 0,-6 6 0,7 2 0</inkml:trace>
  <inkml:trace contextRef="#ctx0" brushRef="#br0">12327 3184 7867,'0'-9'1180,"0"0"0,-1 5-234,-4 0 1,3 5 0,-2 9 0,4 10-369,4 10 1,-2 2 0,3 6-1,-4 1 1,-1 2 0,0 0-65,0-3 1,5-3 0,0-8-700,-2-3 1,0-4-66,2-6 0,3-3 1,4-7-235,-2-14 0,2-6 0,-4-11 0,2-3 145,-1 0 1,-4 0 0,3 4 0,-2 0 422,-3 3 0,-1 5 0,0 1 366,2 6 1,-2 6 0,4 10 370,0 4 1,-4 5-713,3 5 1,-2-3-1,0 3 1,3-3-802,2-2 0,-3-4 0,5-2 0,1-1-1298,1 1 0,2-5 0,1 2 1990,-1-3 0,6-9 0,3 0 0</inkml:trace>
  <inkml:trace contextRef="#ctx0" brushRef="#br0">13010 3000 7873,'-10'0'3555,"1"0"-1559,6 0-1422,-4 0 1,2 1-1,1 6 1,1 5 283,1 6 0,0 8 0,-1 1 1,-3 6-488,-2 4 0,3 5 0,-4 7 0,-1 2-110,2 3 1,-4 1 0,2 2-160,-2 0 1,2-7 0,2-2 0,2-6-680,3-4 1,0-3 0,0-8 0,-2-4-3005,2-4 0,3-3 3581,4-2 0,4-6 0,6-1 0</inkml:trace>
  <inkml:trace contextRef="#ctx0" brushRef="#br0">13180 3398 7763,'0'-10'645,"2"2"0,3 2 204,4 3 0,-1 1 0,1 2 0,3 0-326,0 0 1,2 0 0,1 2 0,-1 1 8,0 2 0,-1 11 0,-2-2 0,-3 3-63,-2 4 0,3-4 0,-4 5 0,-2-1 79,-1-4 0,-2 4 0,0-2-1171,0-2 0,0-1-2136,0-2 244,0-6 1,-2-2 2514,-2-6 0,-4-12 0,-7-4 0</inkml:trace>
  <inkml:trace contextRef="#ctx0" brushRef="#br0">13379 3128 7827,'-14'8'2622,"0"-4"-2892,6 4 0,-3-5 270,6 7 0,0-1 0,5 5 0</inkml:trace>
  <inkml:trace contextRef="#ctx0" brushRef="#br0">14161 3312 7844,'-22'0'5632,"2"0"-5111,18 0 1,8 0 0,17 0-364,3 0 1,1 0 0,10-1 0,-1-2 0,-1-4 0,-1 1-259,-2 0 0,-2-4 0,-3 6 0,-2-1-31,-1-2 1,-7 6-66,2-4 1,-8 4 871,-1 1 1,-7 1 0,0 4-223,-6 4 0,1 9 0,-2 2 0,2 2-163,2 4 0,0 1 1,0 1-342,0 0 0,0-4 0,0 0 1,0 1-1,0 2-455,0 1 1,0-6-1,0-3-891,0-3 0,0-2 0,0 1 231,0-1 1,-2-6 0,-2-4 1164,-6-2 0,-2-8 0,-3-2 0</inkml:trace>
  <inkml:trace contextRef="#ctx0" brushRef="#br0">14517 2957 7844,'0'-8'4887,"-7"2"-4018,0 18 0,-6 1 306,3 16 1,-2-3 0,2 12 0,-2 2-412,-3 1 1,3 3-1,1 2 1,3 0 0,0-4-673,0-2 1,5-4-1,-2 2-1413,4-5 1,1-3 0,0-3 0,1-3-2324,4-5 0,-2-3 3644,7-2 0,5-6 0,7-2 0</inkml:trace>
  <inkml:trace contextRef="#ctx0" brushRef="#br0">14645 3384 7844,'14'-15'1403,"0"3"-613,0 2 0,5-1 0,2 5 0,-1-1 0,1 1 1156,-4 3-1532,-1 1 0,-2 2 0,1 0 1,-1 0-1,0 2 921,0 3 1,-6 3-1053,-3 6 0,-4 0 0,-1 0 0,0 1 0,0-1-449,0 0 0,-1 0 0,-2 0 0,-4-1-590,-1-4 1,-1 3-723,-5-8 0,0 1 1,-1-5-4465,1 0 5942,0-6 0,0-2 0,-1-6 0</inkml:trace>
  <inkml:trace contextRef="#ctx0" brushRef="#br0">14773 3341 8805,'8'0'988,"-4"1"1,-7 4 0,-3 5-358,-2 2 0,3 4 1,-3 1 1379,2 2 1,1 0-2601,5-4 0,0-1 1,2-2-1599,3-2 0,2-4 2187,8-6 0,-1-6 0,0-2 0</inkml:trace>
  <inkml:trace contextRef="#ctx0" brushRef="#br0">15185 3184 7811,'-22'8'2345,"1"-1"54,7-7 1,9 0-2132,10 0 0,5 0 0,15-2 1,3-1-1,4-3-438,-1-2 0,4 3 1,-2-3-1,-1 2-816,-2 3 1,-8-4 0,-3 3 985,-3 0 0,-2 3 0,0 1 0</inkml:trace>
  <inkml:trace contextRef="#ctx0" brushRef="#br0">15157 3327 7811,'-7'14'0,"4"-6"1475,-6-4 1,7-2-281,2-2 1,11 0-1,11 0 1,3 0-1091,5 0 1,7-5 0,-2-1-670,1-2 1,-5 3 0,3-3 0,-6 2-657,-4 3 1,-4 0 0,-5 0 1219,-1-2 0,-6-6 0,-2 3 0</inkml:trace>
  <inkml:trace contextRef="#ctx0" brushRef="#br0">15341 3014 7811,'-6'-10'0,"-3"1"0,1 6 1630,-2-2 0,5 10 1,-2 4-782,0 4 0,-2 9 0,4 5 0,2 6 0,0 3-729,-2 4 1,3-1 0,-2 1 0,2-4-1013,2-1 1,5-2-1,1-6-695,2-3 0,2-4 1587,4-6 0,0-6 0,0-1 0</inkml:trace>
  <inkml:trace contextRef="#ctx0" brushRef="#br0">15455 3085 9106,'-13'2'6110,"4"2"-3860,3 10-1734,6 2 0,0 6 1,0-3-1,0 5 19,0 3 0,0-3-706,0-1 0,0-1 0,0 2 0,0-5 0,0-3-2208,0-2 0,0 0 0,-2-1 2379,-3-4 0,-15 4 0,-10-5 0</inkml:trace>
  <inkml:trace contextRef="#ctx0" brushRef="#br0">15029 3113 7753,'-15'7'0,"7"-4"1375,4 6 1,2-4 0,4 5-890,2 1 0,0-3 1,5-1-1,2 0-731,2-4 0,1 3 0,0-1-1307,0-2 1420,1-1 1,-7 4 630,-4 3 1,-4 6 0,-4 4 0,-6 4-1,-3 4 738,-1 2 1,0 1 0,0 3-637,0 5 1,-1-4 0,3 1-1,1-2 1,3-1-371,1-5 0,3 0 1,2-8-321,-3-2 0,4-1-146,-4-2 0,4-4-955,1-1 1184,0-6 1,7 3 0,6-6 335,4 0 0,9 0 0,-1 0-21,7 0 0,4 0 0,7 0 0,-1 2 0,1 1-387,0 2 0,1 0 1,0-4-1,0 2-1992,-3 2 0,-3 0 1055,0-5 0,-3 0 1,-8 0-1,-2 0 1015,-1 0 0,-7-13 0,4-3 0</inkml:trace>
  <inkml:trace contextRef="#ctx0" brushRef="#br0">15796 3256 11912,'15'-8'2534,"-1"3"-2225,0 3 1,2 2-1,1 0 1,2 0-1,-1 0-434,-3 0 1,4 5 0,0 0-2344,-1-2 0,-3-1 2468,0-2 0,-7 0 0,-2 0 0</inkml:trace>
  <inkml:trace contextRef="#ctx0" brushRef="#br0">15967 3071 7751,'0'-8'1005,"-2"0"555,-2 3 1,0 4-1,-3-3-755,0 8 1,-2-1-1,4 8 1,2 3 272,1 3 1,2 7 0,0-3 0,0 1-850,0 3 0,0 2 1,0 1-1,-1 1-222,-4-1 0,2 1 1,-5-1-1,0 1-590,0-1 1,-1-1 0,-6-2 0,1-1-54,0 1 1,5-4 0,-1-2-1,-1-4 331,-2 0 1,1-6 0,1-1 87,1-2 688,7-1-105,-3-5 1,12-5 0,5-1-371,6-2 1,1 0-1,4-3 1,0 3-257,0 2 0,-3-4 0,3 6 1,-1 0-179,-4 3 1,-6 1 561,-1 0 0,-7 11 1,0 5-1,-6 3 507,-7 1 1,-2 6-1,-2-1 1,-1 5 1020,1 3 0,5-1-348,-1-9-747,7 4 1,-3-6-1,6 2-472,0-4 1,6-8 0,3-3 0,6-1-572,4-4 1,-2-3-1,5-5 1,0-6-1,-1-6 1,1-6-404,0 1 1,-5-5-1,2 5-2259,-3 0 2246,-2-5 0,-4 12 19,-1-4 742,-6 3 0,5 6 1319,-3 1-455,-3 6 1,6-4 0,-5 9-93,1 3 0,6 3 1,-4 6 184,2 0 0,0 2 0,3 1-44,-1 2-1291,-1 0 0,4-5 0,-2 1-537,-2-1 1,-1 0 0,3-1 0,-3-2-3959,-2-2 5014,6 1 0,-5 4 0,8 0 0</inkml:trace>
  <inkml:trace contextRef="#ctx0" brushRef="#br0">16521 3796 7751,'0'14'3329,"0"-5"-1737,0 1 1,0-5-816,0 4 1,-4-7-778,-1-2 0,0-13 0,5-9 0</inkml:trace>
  <inkml:trace contextRef="#ctx0" brushRef="#br1">11147 4507 7788,'-8'0'3039,"2"0"-2359,6 0 1,2 0 0,2 0-260,6 0 0,1 6 1,0 3-1,-3 6 1,0 4-90,0 4 1,-5 4 0,1 2-1,-2-1 1,-2 2 15,0 3 0,0-3 1,0 3-1,0-3 0,0-1-201,0-1 1,0-6 0,0-3-291,0-3 1,0-6-1677,0-1 0,0-9-2061,0-5 3880,0-9 0,0-14 0,0-1 0</inkml:trace>
  <inkml:trace contextRef="#ctx0" brushRef="#br1">11304 4265 7795,'-15'6'5571,"1"-4"-3518,6 4-1801,-4-6 1,7 2-2198,0 2 0,2-2 1945,12 3 0,7 3 0,6 0 0</inkml:trace>
  <inkml:trace contextRef="#ctx0" brushRef="#br1">11830 4663 7784,'-15'0'824,"6"2"1,-1 1 566,-1 1 0,3 1 0,2-5-1195,5 0 0,8 0 0,14-1 0,1-4 1,5-3-1,3-1-425,3-1 1,2 2 0,-5-1 0,2 2-21,-1 1 0,-10 3 1,2-5-1,-5 2-888,-4 2 1430,0 3 0,-6 7 0,-3 4 42,-4 2 1,-5 4 0,-1 2 0,2 2 139,1 2 0,-3-3 0,1 5 24,1 1 0,1 2 0,2 1 1,0-1-522,0-3 0,2 3 1,1-5-1,1 2-620,0-1 1,-1-5-1,0 1-1683,2-4-95,-1-7-1,-4-3 2421,0-10 0,-6-9 0,-2-8 0</inkml:trace>
  <inkml:trace contextRef="#ctx0" brushRef="#br1">12100 4364 7784,'0'-26'832,"0"2"978,0 3-888,0 13 1,-2 13 0,-1 13-1,-3 5 50,-2 7 1,0 8-1,-3 0 1,3 3-530,2 2 0,-4-1 1,4 3-1,-1-1 1,1 0-625,3-3 1,0-8-1,0 2 1,-2-3-768,2-4 1,1 2 0,2-11-1983,0-1 0,0-3 2930,0 0 0,7-8 0,0 0 0</inkml:trace>
  <inkml:trace contextRef="#ctx0" brushRef="#br1">12185 4691 7784,'16'-14'383,"3"0"1,-3 6 204,3 3 1,1-1 0,-1 1-1,-2 2 486,-1 2 0,-2 1 1,1 1-510,-1 4 0,0 3 0,-1 6 0,-4 0-249,-4 0 0,-3 5 1,-2 0-202,0-1 0,0-2 0,0-1-145,0 4 1,-7-8 0,-2 4-926,-4-3 1,-1-4-1,0 0-609,-1-2 1,1-1 0,0-5 1563,0 0 0,-7-13 0,-1-2 0</inkml:trace>
  <inkml:trace contextRef="#ctx0" brushRef="#br1">12242 4706 7784,'8'-8'2758,"-2"1"1,-6 14-2167,0 2 0,-5-1-628,1 2 1,-1-6 0,5 6 239,0 1 0,1-5-204,4-1 0,3-3 0,6-2 0</inkml:trace>
  <inkml:trace contextRef="#ctx0" brushRef="#br1">12754 4549 7807,'-8'0'6231,"2"0"-5257,24 0 0,-3-1-758,18-4 0,-6 2 1,6-5-1,-3 0 1,-2 0-1,1-1-1014,-1 1 0,-4 0 0,-2 5-4744,-1-2 5542,-9 0 0,-12 11 0,-8 2 0</inkml:trace>
  <inkml:trace contextRef="#ctx0" brushRef="#br1">12697 4706 7807,'-6'12'1807,"-4"-2"-85,4-4-1033,-1 0 1,14-4-1,4 3 1,6-5-447,7-5 1,9 2-1,5-7 1,1 1-776,-1 1 1,2 0-1,-7 5 1,-1-2-778,-2 2 1,-8 1 0,-3 2 1308,-3 0 0,-2-6 0,0-2 0</inkml:trace>
  <inkml:trace contextRef="#ctx0" brushRef="#br1">12882 4407 7807,'-7'-13'1265,"-2"4"-452,3 3 0,-7 6 0,3 0 1,-1 1 608,2 4 0,1 4 0,5 10 1,-2 5-989,2 3 0,1 1 1,2 1-1,0-1-607,0 1 1,0 1-1,0 0 1,2 0-639,3-3 1,-2-8-1,5-1-4094,-2-2 4905,5-1 0,-9-8 0,4 0 0</inkml:trace>
  <inkml:trace contextRef="#ctx0" brushRef="#br1">12910 4364 7807,'0'-9'1845,"0"-1"-740,0 1-90,0 1 0,2 5 1,2 11-230,6 6 1,-2 10 0,0 1 0,0 5-452,0 3 1,-4 7 0,4-2 0,-2 1-406,-2-1 1,-1 2-1,0-7 1,2-3-551,-2-5 1,-2 0 0,-1-6 0,0-1-2646,0-3 444,0 0 2821,-6-8 0,-2 6 0,-6-5 0</inkml:trace>
  <inkml:trace contextRef="#ctx0" brushRef="#br1">12597 4464 7754,'-14'0'1231,"0"0"-713,6 0 0,2 2-956,6 2 0,0-1 1,0 7 437,0 1 0,0 2 0,0 1 0</inkml:trace>
  <inkml:trace contextRef="#ctx0" brushRef="#br1">12597 4592 7754,'8'14'2994,"-1"0"-2140,-7 1 0,0-1-503,0 0 0,0 2 0,0 1 1,0 4-141,0 1 1,-5-3 0,0 3 0,0 0-295,-1 0 1,0-3 0,-5 3 0,3-1-102,1-4 0,-2-1 1,3-3-1,-1-2-324,1-2 0,-3-4 36,4 4 789,0-6 1,7 4 0,2-6-1,6 2 305,2 2 1,4 0 0,3-5-1,5 0-4,3 0 0,1 0 1,2 0-1,2 0-345,1 0 1,5 0-1,-3 0 1,1 0-496,4 0 0,-6 0 1,1 0-1,-2 0-745,0 0 0,-1-2 1,-7-1-1,-3-2 967,-1 2 0,4-11 0,-3-2 0</inkml:trace>
  <inkml:trace contextRef="#ctx0" brushRef="#br1">13251 4464 7724,'-15'0'0,"2"0"0,19 0 2691,4 0 0,4 0-1852,5 0 1,3-5 0,8 0 0,2 2-719,1 2 1,0-4-1,-5 0 1,1 2-642,-1 2 0,-6 1 1,-3 0 977,-3 0-458,-8 0 0,-2-7 0,-6-1 0</inkml:trace>
  <inkml:trace contextRef="#ctx0" brushRef="#br1">13394 4208 7724,'0'-9'1606,"0"-1"-161,0 7 65,0-10 1,0 13-909,0 0 1,4 3 0,1 10 0,0 3-171,1 0 0,-4 6 0,2 2 1,-2 1-320,-2-2 1,0 4 0,0-3 0,0 3-231,0 1 0,-6 5 0,-4 1 0,-2-3-119,-3-1 1,0 3 0,-3 1 0,-1-3-111,2-1 0,-4-1 0,2-1 0,2-1-12,1-3 1,4-4 0,0-7 1444,3-4-770,6-2 0,3-7 0,9-2 0,6-3-378,3-4 0,5-4 1,5-1 113,0 0-302,1 0 1,-5 1-94,-1 3 1,-5-1 0,1 7-330,-4 0 1,-7 4 0,-3 5 859,-3 5 0,-9 7 0,-2 5 1,-4 3 463,-1 5 0,1 2 0,2-4 1,3 1-71,2-1 1,1-6-1,5-3 1,0-3-457,0-2 0,2-6 1,3-3-1,6-3-505,6-2 1,0-7-1,7-4 1,0-5-293,-2-3 0,3-1 0,-6 3 0,0-2-429,2 1 1,-10 2 878,3 2 0,-8 2 350,4 2 0,-7 5 1803,2 10 0,-4 3-1707,-1 6 0,5-4 0,1-2-915,2-2 0,2-1 791,4-5 1,0 0 0,0 0-103,1 0 0,-1-7 0,0-1 0</inkml:trace>
  <inkml:trace contextRef="#ctx0" brushRef="#br1">13820 4919 7724,'6'8'924,"4"-3"1,-2 1 986,1-1 0,-4-1 1,3-2-1455,-2 3 0,1-4-1117,-3 4-2191,-2-3 2851,-2-9 0,-8-1 0,-6-6 0</inkml:trace>
  <inkml:trace contextRef="#ctx0" brushRef="#br1">15114 4563 7909,'-10'0'29,"1"0"0,-2 0 455,-2 0 1,5-1-30,4-4 0,2-3 1,2-6 1383,0 0-352,0 0-861,0 6 1,5 9 0,0 14 0,-1 7-192,3 4 1,-6 12-1,4 2 1,-4-1-187,-1 2 1,5-6 0,0-2-1,-2-3-359,-1-1 1,2-7-1,3-5 1,-1-4-190,0-4 0,5-5 0,-1 0 0,3-4-392,1-4 0,-5-9 391,1-6 0,-1-6 0,4 1 0,-2-1 63,-2 1 1,-1-1-1,2 6 1,-4 1 18,0 3 0,-2 7 328,5 3 0,-6 7 0,2 7 0,-3 8 313,-2 4 0,1 4 1,2-4-1,2-1 191,-2 1 1,3-7-1,1-4-321,1 1 0,1-5 0,5-1 0,1-7-259,-1-7 0,5-2 0,0-13 0,-2-1-558,-1-2 0,-2 3 1,0 0-1,-1 1-564,-4 1 1,4-4 0,-5 7-1,0 2-2132,-3 1 3220,3 8 0,-1-4 0,8 4 0</inkml:trace>
  <inkml:trace contextRef="#ctx0" brushRef="#br1">15640 4080 7812,'-10'-13'1344,"1"4"1399,6 3-2031,-3 6 0,6 8 0,0 6 0,1 9-132,4 9 1,-4 4 0,4 7 0,-3 1-47,-2 4 0,0 2 1,0 7-1,0 0 154,0 0 0,0-2-440,0-3 1,0-4-1,0-10 1,0-7-126,0-6 0,0-4-462,0-7 1,1-8 0,4-6 0,3-9-69,0-8 0,4-5 0,-2-7 0,1 1-85,-1-1 0,2 1 0,-4 1 21,0 3 0,5-1 518,-4 6 0,-1 2 352,1 7 1,-5 5 0,0 10 0,-2 5 195,-2 2 1,5 4-1,-1 1 1,0 4-587,-3 1 0,4-5 1,0 4-1,-1-4-1137,3-2 1,-4 2-1,5-8-4692,-2 4 4025,5-5 1795,-9-2 0,4 1 0,-6 1 0</inkml:trace>
  <inkml:trace contextRef="#ctx0" brushRef="#br1">15967 4507 7812,'6'-15'3426,"-4"1"-1042,4 6-1536,-6 2 0,0 8 1,0 2-1,0 6-404,0 2 0,0 4 1,0 3-1,2 5-277,2 3 1,-2 0 0,3-2 0,-4-1-577,-1 1 1,5-5 0,0-1 0,-2-3-3595,-1-2 1775,-2 1 0,0-9 2228,0-6 0,-7-6 0,-1-9 0</inkml:trace>
  <inkml:trace contextRef="#ctx0" brushRef="#br1">16024 4336 7812,'0'-14'1348,"0"0"-1112,0-1 0,-6 6 0,-4 1 2600,-3 2 0,4 1-2390,-1 5 1,9 0 0,1 0-2138,8 0 1,0 5 1690,1-1 0,1 7 0,4-3 0</inkml:trace>
  <inkml:trace contextRef="#ctx0" brushRef="#br1">16152 4137 8012,'-8'0'4662,"2"0"-4047,6 0 1,0 2-131,0 2 0,1 11 1,2 8-1,2 4 0,-2 3 1,-1 3 150,-2 5 1,-2 5-1,-1 3 1,-2 3-67,2 1 1,2-2 0,-1 2 0,-1-1-616,-2-3 0,0-8 1,5-5-1,0-5-861,0-4 0,5-3 0,0-7 1,0-2-1014,1-2 1,-3-4 0,5-7 43,-2-4 1875,-1-3 0,1-13 0,2-1 0</inkml:trace>
  <inkml:trace contextRef="#ctx0" brushRef="#br1">16266 4620 7789,'0'15'4631,"6"-8"-3756,2 6 0,8-11-625,3 2 1,-4-2 0,6-4-1,-2-2-361,0-6 1,1-2 0,-4-3 0,0 1-222,-3 0 1,-4 0 0,2-2 0,-3-1-57,-2-2 1,-1 0-1,-5 4 1,-2 1 214,-2 0 0,-4 4 1,-6 3-1,-1 0 459,1 4 1,0 2 0,0 1 0,-1 1 502,1 4 0,0 9 0,0 10 0,0 3 860,-1 1 1,8 2-953,2 3 1,-2-3 0,3 3 0,2-3-398,5-1 0,5-2 0,8-2 1,1-4-572,2-6 0,7 1 0,-3-11 0,3-2-820,-3-1 0,4-4 0,-3-3 1,1-4-1597,-1-4 0,1-1 2687,-6 0 0,0-7 0,-5-1 0</inkml:trace>
  <inkml:trace contextRef="#ctx0" brushRef="#br1">17261 4222 7871,'0'-14'289,"0"0"1,0 0 581,0-1 0,-2 11 1,-1 8-98,-2 14 1,-1 9 0,3 6 0,-2 5-341,2 3 1,1 3 0,2 2 0,0 3 473,0 1-738,0-10 1,2 7-1,3-10 1,4-1-153,4-3 1,1-5 0,0-4-633,0-5 1,5-8-1,2-3 1,-1-2-417,1-2 0,3-4 0,-5-4 0,0-2-391,1-2 0,-6-1 1421,1-5 0,5-7 0,-4-1 0</inkml:trace>
  <inkml:trace contextRef="#ctx0" brushRef="#br1">17602 4421 7871,'0'-14'2748,"0"6"-1252,0 2-333,0 6 0,0 8 1,-2 4-1,-1 7-340,-1 3 0,-6 4 1,5 5-1,2 3-283,2-3 0,1-6 0,0-1 0,0 0-454,0-2 1,0-2 0,1-7-1,2-2-519,2-1 1,6-7 0,-3 0 44,0-6 1,5-5-1,-6-8 1,3-1-56,-1-2 0,-1-5 0,3 3 1,-1 1 357,1-1 1,0 2-1,0 5 855,-2 0 0,1 1-244,4 4 0,-4 4 0,-2 10 0,-2 4 846,-3 4 0,0 3-1232,2 3 0,-2-3 0,5 3 0,0-4-689,0 0 1,1-1-1,5-2 1,-1-1 133,-3-1 0,2-5 0,-1 3 1,5-2 414,3-3 0,0-1 0,-5-2 0</inkml:trace>
  <inkml:trace contextRef="#ctx0" brushRef="#br1">18555 4180 7840,'0'-15'1490,"-2"3"-571,-3 2 1,-3 7 0,-6 11 0,0 9 0,0 7-198,0 6 0,-2 10 0,-2 1 0,-1 4 0,0 3-77,-1 1 1,4 0 0,-3 5 0,3-2-379,2 1 0,1-4 1,2-3-1,4-5-394,0-3 1,2-11 0,5 0 0,-1-5-1691,-4-5 1,4-6-1077,-4-1 1,3-13 2892,2-2 0,0-12 0,0-6 0</inkml:trace>
  <inkml:trace contextRef="#ctx0" brushRef="#br1">18242 4308 10513,'-8'6'5224,"-5"-5"-4924,12 12 0,-4-11 1,11 1-237,8-6 0,2-5 1,6-6-1,-1-1-627,-4 1 0,-1-5 0,-3 0 1,-4 2-551,-4 1 0,-3 7 758,-2-1 0,-7 7 0,-4-2 182,-6 4 0,1 2 1,-3 4 73,3 4 1,2 4 0,0 1 0,1 0-179,4 1 1,1-1 0,5 0 0,-2 0 276,2 1 0,7 5 0,4 2 0</inkml:trace>
  <inkml:trace contextRef="#ctx0" brushRef="#br1">18455 4748 7840,'0'22'3174,"0"-1"-1643,0-7 0,0 0-750,0 1 0,2-8 1,4-2-1,7-6-192,4-9 1,4 1-458,-3-10 1,-2 1-1,3 1 1,-3-2-324,-2 2 0,-4 1 1,-2 2-1,-2-1-649,-3 1 1,-6 5 0,-3 1 0,-2 2 357,-3 2 0,-7 3 0,-1 1 1,2 0-115,1 0 0,2 1 1,0 4-1725,0 5 2320,6-4 0,-5 7 0,5-6 0</inkml:trace>
  <inkml:trace contextRef="#ctx0" brushRef="#br1">19280 4521 7751,'-15'-6'787,"6"4"0,1-4 1206,2-1 1,1 7-1215,5 0 1,0 8 0,0 10 0,0 2 0,0 2-155,0 3 0,0 4 1,0 3-1,0 2 1,0 1-200,0 0 0,0-4 0,0-5 0,0-4-918,0-2 0,0-1-2271,0-5 1,2-7 754,2-7 0,-2-13 2008,3-11 0,3-9 0,-1-3 0</inkml:trace>
  <inkml:trace contextRef="#ctx0" brushRef="#br1">19265 4350 7751,'0'-14'1715,"-6"0"-1083,5 6 1,-4 2-600,10 6 1,-1 0-34,11 0 0,-4 6 0,9 2 0</inkml:trace>
  <inkml:trace contextRef="#ctx0" brushRef="#br1">19507 4507 7803,'-8'6'2645,"2"-4"1,12 4-1853,4-6 0,9 0 0,4-2 0,4-1-829,2-2 0,-2-4 0,-2 3 0,-1-1-1508,1 1 0,-5 1 1,-1 5 1543,-3 0 0,-2-6 0,1-2 0</inkml:trace>
  <inkml:trace contextRef="#ctx0" brushRef="#br1">19493 4720 7807,'-6'12'0,"-4"-2"0,4-2 1601,1-3 1,5-4-1,5 6 1,4-3-623,4 1 0,8 0 0,2-5 0,6 0-1219,4 0 1,-3 0-1,3-2 1,-3-1 123,-2-2 116,1-6 0,-1 3 0,1-6 0</inkml:trace>
  <inkml:trace contextRef="#ctx0" brushRef="#br1">19905 4606 7713,'-14'0'0,"6"0"0,8-5 363,10 1 1,4-7 0,3 3-1,4-2 1687,1 1 0,2 1 0,4-3 1,0 3-2573,1 2 1,-5-1 0,-2 4 0,-2-2-3247,-2 2 3768,-3 2 0,0 1 0,-1 0 0</inkml:trace>
  <inkml:trace contextRef="#ctx0" brushRef="#br1">20019 4706 7713,'-5'9'1714,"1"1"0,-1-6-906,5 6 0,1-7 1,4 2-1,5-4 267,2-1 0,9 0 0,2 0 0,4 0-1789,2 0 0,-2 0 1,-2 0-1,-3 0-2002,-1 0 1,-2-1 2715,-5-4 0,6-3 0,2-6 0</inkml:trace>
  <inkml:trace contextRef="#ctx0" brushRef="#br1">20502 4606 7713,'-7'6'3495,"0"2"-2131,7 7 0,0-1 0,0 2 0,0 1-384,0 2 1,3 0 0,5-7 0,6 0-825,2-3 0,5-6 1,-1 2-1,1-3-507,-1-2 0,4-8 0,-5-5 0,-2-6 381,-1-3 0,-3 0 0,-4-3-46,-4 1 0,-3 5 0,-2-3-1014,0 1 1,-7 2 0,-4 7-1,-4 1 993,-4 1 1,0 7-1,3-2 1,-2 4-444,-1 1 1,5 0-1,5 0 72,-2 0 408,4 0 0,7 6 0,8 2 0</inkml:trace>
  <inkml:trace contextRef="#ctx0" brushRef="#br1">20929 4165 7756,'-8'-6'635,"3"0"1,10-4 1022,5 6 0,-3 2 1,3 2-1,1 2-477,2 2 1,1 4-1,0 8-788,0 3 1,0 3 0,1 6-1,-1 1-59,0-1 1,0 6-1,-1 0 1,-2 3 142,-1 2 0,-7 2 1,1 2-1,-2-1-201,-2 1 1,-6 5 0,-5-1-1,-5-1-1129,-3-2 0,-5-3 1,4-2-1,-4-2-3281,-6-2 0,0-2 4134,-8-5 0,-13 1 0,-7-1 0</inkml:trace>
  <inkml:trace contextRef="#ctx0" brushRef="#br1">22095 4549 7771,'0'-14'936,"0"0"1,0 0 1478,0-1 1,0 9-1911,0 6 1,0 13-1,0 10 1,0 4-1,0 3 1,0 3 269,0 5 0,-2 3 1,-1 0-1,-3-1-175,-2-2 0,0-7 0,-3 3 0,3-6-263,2-4 1,1-4-1,3-7-1234,-2-4 369,2-2 0,7-20 1,9-6 27,2-6 0,0 1 0,-1 0 0,3 1 307,1 1 1,0 1-1,-5 7 1,-1 0 148,-4 0 0,4 6 197,-4 3 0,4 3 513,1 2 1,-1 2 0,-2 3 0,-2 4-244,2 4 1,-3-4-1,0 1-992,-2 1 0,4 1 0,-4 1-1158,2-4 1,2 3 0,4-8-1049,0-1 0,-5-1 2775,1-2 0,-1-6 0,6-2 0</inkml:trace>
  <inkml:trace contextRef="#ctx0" brushRef="#br1">22621 4649 7770,'-14'0'2731,"6"-7"-1756,3-2 1,16 1 0,8 0 0,6 2 0,4 1 0,1 0-1284,3 1 1,-3-1-1,3 5 1,-4 0-3606,-6 0 3913,-2 0 0,-1 6 0,2 2 0</inkml:trace>
  <inkml:trace contextRef="#ctx0" brushRef="#br1">22635 4791 7770,'-28'14'2430,"6"-1"-1221,3-4 1,8-1-407,1-3 0,10-4 1,5 4-1,14-3-629,11-2 1,8 0 0,7-2-1,4-1-1047,2-2 1,-5-4 872,1 4 0,-3-6 0,-1 3 0</inkml:trace>
  <inkml:trace contextRef="#ctx0" brushRef="#br1">23318 4421 7798,'0'15'2110,"0"0"1,-2 4-387,-3 5 0,4 9 1,-6 5-1,1 3-745,-3 2 0,2-2 0,1-2 0,1-2-682,0-3 0,1 0 0,4-8 0,0-2-274,0-5 0,1-5 0,4-4-577,4-5 0,4-10 0,1-6 0,1-7-204,-1-5 1,2-4 0,1-2 0,2 1 419,-2-1 0,-3 3 0,-2 2 387,-3 5 0,0 3 902,6 2 1,-1 6-219,0 3 0,-6 10 1,-2 5-1,-1 4-513,0 5 0,0-3 1,-4 2-1,2-2-886,2-2 0,5 1 0,-4-1 0,0 0-2463,0 0 1,6 1 3128,-3-1 0,4-6 0,1-2 0</inkml:trace>
  <inkml:trace contextRef="#ctx0" brushRef="#br1">24185 4066 7717,'-14'0'2408,"6"0"1,1 1-1748,7 4 0,-1 9 0,-2 10 37,-2 3 0,-6 8 0,1 4 1,-2 5-1,-2 7-28,-1 4 0,-1-1 0,-1 9 0,-3 0-63,-3 4 1,0 2 0,-6 2-273,1 0 0,6-6 0,3-3 0,3-5-559,2-5 1,1-5 0,2-9 0,3-6-1906,2-7 0,1-5 515,5-5 1,0-9 0,0-6 1613,0-8 0,0-17 0,0-5 0</inkml:trace>
  <inkml:trace contextRef="#ctx0" brushRef="#br1">24398 4620 10527,'-8'-8'2873,"2"8"0,6 8-2325,0 7 1,0 4 0,0 1 81,0 2 1,0 2-1,0 3 1,0-2 0,0-3 27,0-1 0,0 2 0,0-4 0,0-1-1199,0-3 0,0-5 26,0-1 1,-5-7-1,-1-4-1477,-2-10 0,5-4 1992,-2-8 0,-3-6 0,0-6 0</inkml:trace>
  <inkml:trace contextRef="#ctx0" brushRef="#br1">24341 4308 7740,'0'-15'654,"0"6"3582,0-1-2538,0 7 1,2-3-1783,3 6 0,-2 0 0,5 2-496,-2 2 0,5-2-573,-2 3 0,-1-4 293,2-1 2481,-7 0 342,3 0 820,-6 0-4097,0 0 1,0 0 0</inkml:trace>
  <inkml:trace contextRef="#ctx0" brushRef="#br1">17858 2687 7832,'-8'8'1434,"2"-2"-1164,6-6 0,0-1 1,1-4-15,4-5 0,-2-9 0,7-4 1,-1-4-1,1-2 0,-1 1-213,2 0 0,-3-1 0,0-1 0,0-2-50,0-1 1,-4-1-1,4 2 1,-1-3 60,-4-1 0,-2-2 1,-1-5-1,0 2 0,0 0 1,0 0 131,0-3 1,-6-2 0,-3 3-1,-2 1 145,1-1 1,-3 0-229,4 1 1,-4 1 0,-1 1 0,0 4-35,0 1 0,-1-3 1,1 5-1,0 2-79,0 1 1,0 1 0,-1 1-1,1-1-122,0 1 1,0-1-1,0 1 1,-1-1-59,1 1 1,1 0 0,2 1 121,2 3 0,-1-1 0,-2 6 33,2 1 0,-2 3 0,2 0 0,-2 0 11,-3-4 1,6 6 0,-1-3 0,-1 2 47,-1 3 0,2 0 0,1-3 1,-1-1 102,2 1 0,-4 0 0,4 0 0,-2 0-32,1-1 0,4 0 0,-3-3 0,2-1 44,3 2 0,-4 6 1,3 1 317,1-1 1,-4-1 55,2-3-173,-6 8-97,10-6 0,-7 11-195,3-2 0,-1 4 1,-5 4-1,1 7-55,-1 7 0,0-2 1,0 4-1,2-1-437,-2 0 1,-2 5 0,-1-4 0,1 1-279,4-1 0,-4 1 1,5-4-1,0 2-466,3-1 1,-1-7-1,1-2 1188,2 2 0,8-5 0,3 1 0</inkml:trace>
  <inkml:trace contextRef="#ctx0" brushRef="#br1">17389 768 12220,'14'0'1296,"0"0"-1014,0 0 0,7 0 1,1 0-1,2 0-768,-1 0 0,1-5 1,5 0-1,-3 2-2877,-2 1 3363,3 2 0,-5-6 0,7-2 0</inkml:trace>
  <inkml:trace contextRef="#ctx0" brushRef="#br1">11119 540 12355,'14'0'463,"0"0"1,7 0 507,2 0 0,9 0 0,3 0 0,1 2 0,4 3 0,1 4 0,0 5-55,-3 5 0,1 5 0,-6 7 1,-1 6-1,-4 2-852,-4 6 1,-3 2 0,-9 0 0,-2 5 0,-6 5 0,-4 3-435,-4 2 0,-4-2 1,-6-6-1,-2-2-153,-3 1 1,-3-5 0,-5-5-1,2-9 1,1-4 219,-1-1 1,2-7 378,0-3 1,4-10 0,-3-4 0,1-3 1016,4-2 0,1 0 1,3-2-394,4-3 1,4-3 0,10-6 0,6 0 0,6 0-395,7 0 1,9-1 0,7 1 0,4 0-307,3 0 0,9-1 0,-1 1 0,5 0 0,2 0 0,-7 1 0,-3 4 0,2-2 0,-9 4 0,-2 1-1489,-3 0 0,-10 1 1,0 5-1,-7 0-5633,-2 0 7122,-2 0 0,-18 6 0,-2 2 0</inkml:trace>
  <inkml:trace contextRef="#ctx0" brushRef="#br1">11119 668 7962,'-21'-6'532,"5"0"1,-3-6-1,5 3 1,3 0 0,3-1 570,2 1 0,1-1 1,5-4-1,3 0-569,7-1 1,7 6-1,16-1 1,5 1 0,3 1-1,4 3 78,2 4 1,2 7-1,5 4 1,-4 4-1,-1 5-336,-3 4 1,-3 9 0,-5 3 0,-5 1 0,-5 4-62,-4 1 1,-8 3 0,-8 2-370,-2 1 0,-1 2 0,-7-3 0,-3 1-157,-4-1 0,-5-2 0,-4-1 0,-2 0-115,-2-1 0,3-5 0,-5-4 1,-1-5 42,-2-4 1,0 1 0,2-7 368,1-6 1,5 2 0,-3-6 0,1 0 1486,4-3-818,8-3 0,5-2-394,14 0 1,1-7 0,13-1 0,1-1 0,2 1-317,1 2 1,1-4 0,-1 4 0,0-1 0,1 1-1248,-1 3 0,1 1 0,-2 2 1,-2 0-490,-1 0 0,-5 0 0,3 0 1791,-2 0 0,5 7 0,-2 1 0</inkml:trace>
  <inkml:trace contextRef="#ctx0" brushRef="#br1">27782 4364 8309,'-8'-1'-1800,"3"-4"1778,4-3 201,1 0 1,0 0 97,0 4 0,-2 2-178,-3-3 1,4 2-147,-4-2 1,2 4-180,-2-4 0,4 2-50,-4-2 1,3 2 171,2-6-22,0 5 56,-6-2 70,4 6 0,-4 0 0,6 0 0</inkml:trace>
  <inkml:trace contextRef="#ctx0" brushRef="#br1">27682 4293 8051,'-6'-8'394,"4"1"248,-2 2 1,2 2 68,2-7 1,5 5 552,0-4-804,6 6 0,-5 3 0,3 11 1,-4 5 73,-3 3 0,-2 6 1,0-1-1,0 2 216,0 3 0,0 4 1,0 0-353,0-1 0,-5-1 0,0 1 0,2 1-68,2-1 1,-4-2-1,0-2 1,2 1-188,1-1 1,2-4 0,0-2-255,0-2 1,0-1-1,0-4-1874,0-1 0,0-5-793,0 1 0,7-7 943,2 2 1835,-2-4 0,5-13 0,-4-4 0</inkml:trace>
  <inkml:trace contextRef="#ctx0" brushRef="#br1">27881 4393 8284,'0'-22'0,"0"3"0,7 3 953,-6 8 0,12 2 0,-2 6 0,5 0 0,3 1 1504,-2 4 1,4 3-1,-1 8 1,1 1-871,-1 2 0,-1 5 0,-5-4-1529,1 2 0,-3-3 0,-2 5 0,-5 1-433,-4 2 1,-1 2-1,0-1 1,0-1-219,0-3 1,-6 1 0,-2-6 0,-2-2-278,1-1 0,4-6 1449,-4-1 1,1-4 0,-3 3 2407,1-2-2567,7-1 0,-2-5 0,10-2 0,5-1-420,2-2 0,9-4 0,2 4 0,3 0-230,-3-1 0,4 3 1,-3-5-911,3 2 1,-3-1-1,-2 4 1,-2-2-1789,-2 2 1,2-3 2927,-1 1 0,6-6 0,-3 3 0</inkml:trace>
  <inkml:trace contextRef="#ctx0" brushRef="#br1">25024 5701 8061,'0'-10'283,"0"1"230,0 6 1,0-10 350,0 4 74,0 2-555,0 1 0,0 7 1,0 6-1,0 5 0,0 7-33,0 4 0,0 0 0,-2 6 0,-1-1 0,-2-1-179,2-3 0,1 2 0,2-3 1,0-1-208,0-3 1,0-4 0,0 0 0,0-1-657,0 0 0,7 0-1098,2 1 0,4-8 804,1-2 0,0-3 986,1-2 0,-1-13 0,0-3 0</inkml:trace>
  <inkml:trace contextRef="#ctx0" brushRef="#br1">25152 5502 8061,'0'-8'2200,"0"2"-1602,0 6-727,0 0 0,4 1 0,3 4-1730,1 4 1859,1-2 0,-1 5 0,-2-4 0</inkml:trace>
  <inkml:trace contextRef="#ctx0" brushRef="#br1">25180 5772 8061,'0'8'745,"0"-2"1,2-6-646,2 0 1,4 0 0,6 0-116,1 0 1,1 0 0,1 0 0,2 0-435,-2 0 1,-1 0 0,-2 0 448,0 0 0,1 0 0,-1 0 0</inkml:trace>
  <inkml:trace contextRef="#ctx0" brushRef="#br1">25308 5886 8061,'-14'0'1295,"0"0"615,6 0-1190,1 0 1,20 0-1,4 0-444,4 0 0,6 0 0,-5 0 0,2 0-398,-1 0 0,-4 0 0,3 0 0,0 0-640,1 0 1,-6 0 0,2 0 761,-3 0 0,-2 0 0,0 0 0</inkml:trace>
  <inkml:trace contextRef="#ctx0" brushRef="#br1">25621 5672 8142,'6'-9'1903,"4"1"-1331,2 2 1,4 1 0,1 5 0,2-2 370,-1-2 0,2 2 1,1-3-1,-1 5-417,1 5 0,-4-2 1,-6 7-1,-3 1-460,-1 1 0,-3 7 0,-4 2 0,0 1-284,0 3 0,-6 2 1,-4 2-1,-2-1-283,-2 0 0,-1-1 1,1-3-1,0-4 33,0 1 0,0-10 0,1 3 0,2-3-207,1-3 1254,7-1-52,-9-7 1,16 0 0,1-2 0,6-1-10,3-2 0,1-4 0,0 2 1,3 1-114,1 0 1,0 1-1,-4 3-558,4-2 1,-3 2 0,3-3 0,-3 4-920,-2 1 1,0 0 0,1 0 1071,-1 0 0,0 0 0,0 0 0</inkml:trace>
  <inkml:trace contextRef="#ctx0" brushRef="#br1">25351 5928 8237,'-8'-9'565,"3"-1"1,5 1 8,5 1 0,3-5 0,6 5 1,0-1-122,0-1 1,2 7 0,2-1-274,0 2-557,1 2 0,-4 0 1,-1 0-772,0 0 1,-4 0 1147,-1 0 0,1 6 0,4 2 0</inkml:trace>
  <inkml:trace contextRef="#ctx0" brushRef="#br1">27810 5601 8131,'-8'0'599,"-3"-1"0,7-4 926,0-5-1240,3 4 1,7-2 0,4 5 0,2-2-1,3 2 1,-1 2 220,0 1 0,0 0 0,0 0 1,1 0-1,-3 1-122,-2 4 0,1-2 0,-5 7 0,0 1-208,1 1 0,-2 2 0,-5 1 1,0-1 3,0 0 1,0 5 0,-2 0 0,-3 0-176,-4 2 0,-4-4 0,-1 5-152,0-1 0,-1 2 0,3-4 0,1-1-50,1-3 0,2 0 0,-3-1-181,2 0 1,4-4-148,-4-1 309,5-6 0,0 3 0,8-6 428,6 0 1,3-4 0,1-3 0,2 1 17,3 0 0,-4-4 0,4 4 1,-1 0-268,1-1 1,-4-2 0,4 4-1,-3 2-437,-2 1 0,1 2-748,-1 0 1,0 0-608,0 0 1,-6 2 1828,-3 3 0,-4 3 0,-1 6 0</inkml:trace>
  <inkml:trace contextRef="#ctx0" brushRef="#br1">27597 5473 8243,'-28'15'205,"6"-1"0,4 2 370,7 3-475,-2 3 0,12 11 0,-4 2 0,4 2 705,1 8 0,0-3 0,1 7 0,4-1 0,4-1-431,4-1 1,3-2-1,3-1 1,4-2-122,4-3 0,2-4 1,-1-7-97,1-3 0,5-5 0,6-8-125,6-1 1,-2-7-1,3 0 1,-2-6-105,-3-7 1,1-4 0,-1-5 0,1-5 4,0-3 0,-7-1 1,-1-2 108,0-3 1,-10-3 0,2-7 22,-5 0 1,-3 1 0,-7-1 0,-2 0 60,-5 1 1,-4-1 0,-2-1 0,-6-2-79,-7-1 1,-6-1 0,-10 6 0,-4-1-93,-3 0 0,-5 7 1,0 3 45,-1 3 0,0 8 0,1 4 0,1 7 21,3 6 0,-2 4 1,7 1-1,2 1-436,1 4 0,3 3 1,1 6-1,6 1-1929,4-1 2342,-1 0 0,9 0 0,-6 0 0</inkml:trace>
  <inkml:trace contextRef="#ctx0" brushRef="#br1">29701 5033 8023,'0'-15'73,"2"-4"1,1 0 0,3 1-1,1-1 354,-1 0 1,3 0 0,-4 3 0,-2-2 997,-1 0 1,-2 3-829,0 6 1,0 7 0,0 4 0,-2 10-346,-2 11 0,-3 10 0,-4 5 1,2 4-168,-2 6 1,0 1 0,1 4 0,4-2-31,0-2 0,4 3 0,-3-6 0,4-5-263,1-6 1,1-5 0,4-3 0,4-4-240,4-4 0,1-9 0,1-6 64,-1-2 0,0-2 0,0-2 193,0-2 0,-1-6 1,-3-7-1,-6-2 167,-2 1 0,-4-2 1,-2-1 8,-6-1 1,-3 5 0,-1-2-1,0 3 145,0 2 0,0 1 0,-1 4 0,1 4 138,0 4 1,0 1-588,-1 0 1,8 6-1,2 3-2272,3 4 2590,2-5 0,0 4 0,0-4 0</inkml:trace>
  <inkml:trace contextRef="#ctx0" brushRef="#br1">14986 825 7924,'-22'0'1252,"8"0"-348,12 0 1,18 0-1,23 0 1,7 1-374,6 4 0,7 3 0,5 6 1,8 0-1,0 2 74,1 3 1,-2-3-1,0 4 1,0-1-550,0 0 1,-11 0 0,-4-5 0,-6-1-133,-4-4 0,-10 4 0,-6-5 1,-8 1-465,-6 1 0,-2-7-1290,-14 2 0,-11 1 910,-17-1 1,-15 0 0,-12-5 0,-10 0 445,-9 0 1,-3 0 0,30-1 0,0 0 0,1-1 0,-1-2 473,0-3 0,1 0 0,2-1 0,1 0-28,0-4 1,1 0 0,-34-7-1,14-1 1,13 2 987,13 6 1,9 7 0,15-2-34,2 1 1,20 5 0,16-3-1,17 8 557,11 5 1,1-1-894,11 1 1,7-1-1,-33-2 1,1 1-304,0 0 1,1 0 0,0-3 0,0 0-1,-1 4 1,-1 1 0,34 9-325,-6-2 0,-2 6 0,-9 1 1,-8 3-211,-8-3 1,-6 4 0,-10-5 0,-4 2 0,-9-2-860,-4-1 0,-11 2 57,-11-4 0,-15 0 0,-15-6-1026,-11-4 1808,-8 4 0,-16-11 1,37 0-1,0 0 1,-3-1-1,0-2 10,-2 0 1,1-2 0,0-1 0,0 0 0,0-3 0,0 0 443,3 0 1,1-1-1,-27-11 1,5 2-1,14 3 806,12 3 1,13 6-212,6-4 0,23 5 0,17-2 0,17 1 1,16 1 1131,10 0 0,11 1-1635,-31 1 0,2 0 1,0 1-1,1 0 1,3-1-1,-1-1 1,1 2-1,-2 1 49,0-1 0,-1 2 0,-3 1 0,-1 2 1,33 5-491,-8 4 0,-3 1 0,-20 0 0,-5 1 16,-10-1 1,-10 0 0,-10 0 0,-5 1-655,-4-1 0,-21-5 1,-13 1-451,-15 1 1,-21 1 0,-10 1 1003,36-8 1,-1 0 0,-3-2 0,-1 0 0,1-3 0,-1 0-1,-1 0 1,-1 0 0,-3 0 0,0 0 0,2-1 0,1 0-143,2-1 0,2 0 1,5 0-1,0 0 531,-25-7 0,15 6 0,15-2 1,9 3 262,8 2 0,13 0 0,12 0 0,18 2 1118,15 3 1,17 1-1404,10 4 1,-26-4 0,1 0 0,1-2-1,1 0 1,1 0 0,0 0 0,1-1-1,1-1-906,-1-1 0,0-1 0,0 2 0,0 1 574,-3-1 1,1 1-1,0-1 1,-1 1 0,0-3-1,0 0 1,39 0-357,-6 0 222,-8 0 1,2 0 0,-4 0 0</inkml:trace>
  <inkml:trace contextRef="#ctx0" brushRef="#br1">16593 640 7829,'-15'-13'2488,"3"2"-1241,2 2 0,4 9 0,7 4 0,4 15-470,5 11 1,2 8-1,3 10 1,-1 4 0,0 5-1,0 3-72,0 1 1,-1 6 0,-2-6 0,-3-2-355,-2-6 1,4-4 0,-5-8 0,-2-4-371,-2-9 1,4-6 33,0-8 0,0-7 0,-4-9 1,2-10-1,2-14-401,-2-10 0,0-4 0,0-12-217,2-1 1,2-3 0,-3-1 0,6 2 537,2 3 0,-2 5 1,-1 9-1,2 5 280,2 3 1,-3 9 0,-3 5 0,1 7-166,0 2 1,2 4 0,4 10 0,-1 7 1242,-4 8 0,4 5 0,-5 1 0,1 2-620,1 3 0,-6-3 1,4 5-1130,-2 0 1,6-5 0,-5 2 0,3-6-1183,-1-2 0,-4-2 0,5 3 1,-1-2-1004,-1-3 0,5 4 2641,-4-5 0,-3 0 0,1-5 0</inkml:trace>
  <inkml:trace contextRef="#ctx0" brushRef="#br1">17403 1152 7742,'-19'4'6024,"0"1"-4620,0 6 0,6-8 0,2 5 355,2-2-2421,6-1 1,-2-11-1,10-5 662,4-7 0,10-4 0,3-6 0</inkml:trace>
  <inkml:trace contextRef="#ctx0" brushRef="#br1">16166 142 7839,'-14'8'943,"0"-2"0,7-6-647,7 0 1,11 0 0,11 0-1,5 0 1,8 0 1131,5 0-1070,15-6 1,-3 3 0,11-7 0,0-1 0,4 0-103,2 2 1,1-4-1,-4 5 1,-4 0-283,-4 4 0,-1-3 1,-2 3-1,-3 0 1,-4 3-642,-4 1 1,-6 0-1,-3 0 33,-5 0 1,0 0-1,-13 1 1,-3 3-370,-3 0 0,-11 7 1,-4-1 1002,-14 3 0,-13 7 0,-6 2 0</inkml:trace>
  <inkml:trace contextRef="#ctx0" brushRef="#br1">16308 199 7839,'-14'0'538,"0"0"258,6 0 0,3 6-357,10 4 1,3 10 0,8 9-1,3 9 56,4 8 1,4 6-1,1 9 1,1 7-248,-1 6 0,-4-1 0,-2 3 0,-1-3-188,-4-2 0,-3 0 0,-3-3 0,-3-5 0,0-8 53,0-4 1,-3-9-1,3-7 1,-2-3-615,-3-5 1,-1-13-364,-2 0 1,0-8 492,0 4 1,-8-9 0,-6-1 198,-8-8 0,-4-3 0,1 0 0,1 2 539,-1-2 0,4 4 0,3 3 1,2 2-2,1 2 1,3 3-1,1 7-42,1 9 0,6 6 1,-4 2-1,1-2-46,4-1 0,0-2 1,0 2-1,-2-5-1231,2-4 1,1 0 0,4-3 952,3-2 0,3 2 0,6-4 0</inkml:trace>
  <inkml:trace contextRef="#ctx0" brushRef="#br1">6512 4720 7879,'-8'-14'548,"-3"-1"1,5 3 0,0 1 155,-1 1 0,4 7 0,8 2 0,4 8 0,2 16-125,-1 11 1,2 11-1,-2 13 1,1 2-315,-2 2 0,3-1 0,-6-4 0,0-2 0,1-3-236,-4-4 0,3-9 0,0-4 1,1-5-1,-1-8-492,-3-4 148,5-4 0,0-6 0,5-7 1,-4-7-277,-4-8 0,-4-12 452,-1-2 1,0 0-1,0-6 1,0 3 0,2-1 90,3-1 0,-4 5 229,4 4 1,-2 7-1,0-2 1,4 4 165,1 6 1,-4-2 0,6 8-1,1 3 472,1 3-602,-4 8 1,5 2-67,-4 6 0,-1 4 0,0-2 0,0-1 0,0 1-163,3-4 1,-3-1 0,1-2-970,3 0 1,-5-1 0,3-3 0,1-6-137,2-2 0,1-2 0,2 0 1117,3 0 0,-4-6 0,6-2 0</inkml:trace>
  <inkml:trace contextRef="#ctx0" brushRef="#br1">7180 4791 7880,'-8'8'1286,"1"-2"1624,2-6-1975,3 0 0,9 0 0,10 0-364,4 0 0,5 0 0,-2 0 0,1 0 0,1 0-697,-3 0 0,1 0 1,4 0-1,-1 0-453,-3 0 0,-2 0 0,-5 0-1898,2 0 1,0 0 2476,-4 0 0,-1 6 0,0 2 0</inkml:trace>
  <inkml:trace contextRef="#ctx0" brushRef="#br1">7237 5047 9918,'-19'20'374,"0"-5"1,0-1 635,5-5 1,6-1-1,2 0 1,3-2-554,3-2 1,5-3 0,13-1 0,8 0-614,5 0 0,1 0 0,6 0-516,1 0 1,2-5-1,1-1 1,-3 0 671,-1-1 0,0-4 0,4 3 0</inkml:trace>
  <inkml:trace contextRef="#ctx0" brushRef="#br1">7906 4606 7891,'-2'-8'4269,"-3"3"-3800,4 4 1,-4 2-217,10 4 0,-2 9 1,6 10-1,2 5 316,2 4 0,0 5 0,-2 7 0,-2 4 263,2 2 0,0 0 0,0 2-2020,-1-1 1,-1-6-1,4 2 1,-2-6 1187,-2-4 0,1 3 0,4-4 0</inkml:trace>
  <inkml:trace contextRef="#ctx0" brushRef="#br1">7493 4393 7996,'-8'6'512,"0"2"1,5 9 0,-3 7 0,0 11 0,-2 9-55,0 8 1,3 11 0,-3 9 0,0 5 0,5-37-1,0 0 1,0 1 0,0-1-165,1 1 1,0 0 0,-1 35-1,0-3 1,-2-7-761,2-3 0,2-6 0,1-6 0,0-4 0,0-6 466,0-6 0,0-5 0,0-2 0</inkml:trace>
  <inkml:trace contextRef="#ctx0" brushRef="#br1">9057 4535 7856,'-14'0'4089,"6"0"-3452,2 0 1,6 2-1,0 2 1,1 7 0,4 8 1721,5 10-2122,-4 6 1,5 14-1,-5 3 119,2 3 0,-5 2 0,2-2 0,-3-1 0,-2-5-183,0-5 0,1 0 0,2-12 1,2-5-296,-2-7 1,-1-4 0,-1-3-404,4-4 1,-3-4 0,2-11 0,0-9 5,0-7 0,-2-5 338,3-1 1,-4-7 0,-1-1 0,2-1 135,3 4 0,-4 3 0,5 3 580,1 4 0,-4-1 0,5 8 0,0 5 476,0 3 1,1 4-582,5 4 1,1 6 0,-3 3-1,-1 6-264,-1 4 0,-1-2 0,4 5-225,-4-1 0,4 2 0,-5-2 1,1-1-1490,1 1 1,-1-2 169,5-5 0,1 0 0,-1-1 0,0-4 1378,0-4 0,1 3 0,-1 0 0</inkml:trace>
  <inkml:trace contextRef="#ctx0" brushRef="#br1">9484 4890 9100,'-15'0'4510,"8"0"-4049,0 0 1,7-6-1,2-2-50,3 0 1,7-4 0,9 2 0,1-2-327,3-3 0,-3 3 0,2 1 0,0 1-204,-2-1 0,3 5 1,-6 1-15,-2 4 0,-1 1 267,-2 0 1,-1 1 0,-4 4-1,-2 6 248,-1 6 0,-4 5 0,2 8 0,-2 2 7,-2 1 0,5 7 0,0-4 0,-2 2-44,-2 0 1,-1-2 0,0 2-559,0-5 0,2-4 0,1-4 0,2-3-1475,-2-1 1,-2-7-508,-1-5 0,-1-7-989,-4-2 3184,-3-6 0,-6-15 0,0-1 0</inkml:trace>
  <inkml:trace contextRef="#ctx0" brushRef="#br1">9654 4635 8641,'0'-23'225,"0"3"0,0 6 2316,0-1-1133,0 8 0,0 24 1,0 15-1,0 7-468,0 5 1,-4-3 0,-1 10 0,0-1-1019,-1 1 0,4-5 0,-3 1-718,4-3 1,1-6-1,0-1 1,0-4-1614,0-6 1,0-5 1521,0-8 0,1-1 0,4-4 887,5-4 0,2-16 0,3-5 0</inkml:trace>
  <inkml:trace contextRef="#ctx0" brushRef="#br1">9768 4990 7796,'14'-14'1156,"7"-7"-776,-5 5 0,6-3 1,-5 8 135,2 2 1,2 1-1,-4-1 1,2 4 1571,-2 3-1710,5 2 0,-6 0 0,2 2 0,-6 3 398,-2 4 1,-7 4-1,2 2-531,-4 4 1,-1-3 0,0 5 0,0-2 0,0 0-290,0-2 1,-1-1 0,-4-2-1,-5-1-694,-2-4 1,2-3-1,1-6 1,-2 0-1,-2 0-1654,-1 0 1,0-1-597,-1-4 2988,8-3 0,-12-6 0,3 0 0</inkml:trace>
  <inkml:trace contextRef="#ctx0" brushRef="#br1">10223 4834 7758,'14'-5'5056,"2"-1"-4242,3-2 0,2 3 1,5-3-1,1 2 0,3 3-827,0 1 1,0 2 0,-1 0-1,-2 0 1,-2 0-1306,-1 0 0,-7 2 0,0 2-2779,-6 6 4097,-4 2 0,-20 9 0,-3 1 0</inkml:trace>
  <inkml:trace contextRef="#ctx0" brushRef="#br1">10294 4990 7758,'-14'8'1891,"0"-2"2435,-1-6-3716,8 0 0,2 0 1,11 0-1,8 0 1,8-1-331,5-4 0,3 3 1,2-4-1,3 1-1250,1 0 1,-4 1 0,1 4-374,-3 0 0,-8 0 0,-3 0 0,-3 0 1343,-2 0 0,-6 0 0,-2 0 0</inkml:trace>
  <inkml:trace contextRef="#ctx0" brushRef="#br1">10379 4663 7758,'-6'-13'0,"-2"2"1320,0 2 0,-4 6-308,2-2 0,-1 10 1,0 4-1,3 5 214,2 5 1,1 10 0,5 7 0,0 2-1031,0 0 1,0-2-1,0 4 1,0-4 0,2-1 52,2-4 1,-2-1 0,4-3-1581,1-3 0,-4-5 1,5-8 1330,-2-2 0,5-5 0,-3 2 0</inkml:trace>
  <inkml:trace contextRef="#ctx0" brushRef="#br1">10436 4677 7758,'0'-14'7243,"0"0"-6558,0 12 0,2 15 1,1 15 41,2 2 0,6 5 1,-3 0-1,1 0-930,1-1 0,-6 4 0,4-5-213,-1-1 0,-3-7 0,-2-3 0,1-1 1,2-2-4253,-2 1 4668,-8-10 0,-3 15 0,-6-9 0</inkml:trace>
  <inkml:trace contextRef="#ctx0" brushRef="#br1">10209 4834 7758,'-8'-2'4183,"3"-3"-3367,4 4 1,1-4 0,0 10-190,0 4 1,0 4 0,0 3 0,0 1-641,0 2 1,0 6 0,0-3-92,0 0 0,0 5 0,-2-3 0,-1 3 1,-3 0-283,-2-4 0,3 3 0,-3-6 0,0 1 347,0-1 1,5-1 0,-2-5 105,4 1 1,1-1 0,0 0 526,0 0 1,6-6-1,5-3 1,5-3-1,4-2 138,3 0 1,0 0-495,6 0 0,4 0 0,0 0 0,0 0 0,0 0-172,1 0 0,-1 0 1,-5 1-1,1 2-629,-1 2 0,-4 0 0,-2-5-694,-2 0 0,-1 0 1,-3 0-1,0-2-3243,-2-3 4500,3 4 0,-9-18 0,7 3 0</inkml:trace>
  <inkml:trace contextRef="#ctx0" brushRef="#br1">10650 4720 10079,'6'-14'2674,"2"6"0,6 3-2120,0 3 0,5 2-372,0 0 1,5 0-1,-4 0 1,1 2-60,-1 3 1,-1-4-1,-4 4 1,-1-3-2728,0-2 0,-5 0 179,1 0 2425,-7 0 0,3 0 0</inkml:trace>
  <inkml:trace contextRef="#ctx0" brushRef="#br1">10820 4635 7758,'-6'-15'2095,"-2"7"276,-6-4-794,-1 4 1,3 2-597,2 6 0,4 12 1,6 12-1,0 4 1,0 6-11,0 3 0,0 9 0,0 3-843,0 2 0,-5-5 0,1 1 0,-1-4 0,0-4-347,0-1 0,1-11 0,4 0 1,0-5-1334,0-5 1102,0-7 0,1-4 1,4-6-1,4-2 1,2-2-214,-1-6 1,3-1 482,-4 2 0,4-2 0,1 6 393,0 2 1,-1 7 0,-4 8 371,-4 5 0,-5 3 1,-3 4-1,-3-3 361,-2-1 0,3-4 1,-3 3 849,2-3-2138,1-8 0,7-2 0,2-8 0,6-1 0,2-3-418,3-2 0,-1 0 31,0-1 1,-5 1-1,1 5-765,1-2 1214,2 0 0,-4 7-87,1 2 0,-6 3-898,6 2 1,-5-2 0,4-9 0,2-3 1264,2-4 0,1-4 0,0-1 0</inkml:trace>
  <inkml:trace contextRef="#ctx0" brushRef="#br1">11133 5203 7758,'8'2'1299,"-3"3"1,-4-2 0,1 5 3073,2-2-2276,-2 5 1,4-8-2031,-6 7 0,2-7-1933,3 1 1,3-4 1865,6-4 0,-6-4 0,-2-6 0</inkml:trace>
  <inkml:trace contextRef="#ctx0" brushRef="#br1">29687 5061 7774,'-9'0'-652,"-1"2"420,-1 2 1,3 0-1,-1 5 1,-2 0 0,-2 1 192,-1-1 1,1 1 0,2 4 0,2 0 0,-2 1 38,-2-1 0,-8 6 0,-1 2 0</inkml:trace>
  <inkml:trace contextRef="#ctx0" brushRef="#br1">29218 5587 8444,'14'0'99,"0"-2"0,1-1 0,-1-3 0,0 0 0,2-2 0,3 1 23,4 1 0,3-3 1,-1 2-1,-1 1-136,1 0 0,2-4 0,0 5 0,-4 1 0,-2-1-91,-1 0 1,-2 1-1,4 4 1,-2 0 0,-2 0 70,-2 0 1,3 6 0,0 2 0,-2 1 0,-1-1 143,-2-2 1,5 4 0,1-4 0,1 1-2,0-1 1,4 3-1,-2-4 1,6-2-59,4-1 1,-4 3 0,2-1-2,-1-1 1,-5-1-1,7-2 1,-5 0-84,-3 0 0,-1 0 0,6 0 0,-2 0 2,-4 0 0,4 0 31,-3 0 0,-4-6 0,1-2 0</inkml:trace>
  <inkml:trace contextRef="#ctx0" brushRef="#br1">31322 5033 8037,'-8'-8'159,"2"0"0,6 3 530,0-4 1,1-4 0,4 0 0,5 2 0,2 3 27,3 2 0,0 1 0,3 5 0,2 0-406,2 0 1,-4 2-1,1 3 1,-3 6 0,-4 6-143,-2 7 0,1-2 0,-7 2 0,0 1-161,-3 2 0,-2 1 0,-4 1 0,-3-1-291,0 0 1,-5-1 0,6-1 0,-3-4-84,1-2 0,4-2 0,-3-7 251,2-2 1,-1-6 0,4 4 421,-2-1-118,1-5 0,10 4 1,3-8 202,4-2 1,1 1 0,1 4 0,0 0-61,4 0 1,-3 0-1,1 1 1,-4 4 5,-3 4 1,-7-1-1,1 3-123,-2 5 0,-2-2 1,-2 7-1,-2-2-26,-6 0 0,-4 4 0,-3-4-206,-2-1 1,-7 2 0,4-1-49,0-1 0,-5-3 0,5-2 0,-1-2-1486,-1-1 0,5-7 1,-3 3-704,1 0 1,2-4 2253,5 3 0,-6-4 0,-3-1 0</inkml:trace>
  <inkml:trace contextRef="#ctx0" brushRef="#br1">31834 5488 8248,'-14'6'-26,"0"-5"-21,-1 4 0,6 1-803,-1-1 850,1 0 0,-5-5 0,-1 0 0</inkml:trace>
  <inkml:trace contextRef="#ctx0" brushRef="#br1">24881 6710 8058,'-14'6'592,"6"-2"0,4 5 73,2 2 0,2 7 1,0 2-1,0 2 1,2 3-220,2 2 0,0 2 0,3 1 0,0 1 0,-3 3-101,3-3 0,-4-2 1,5-4-1,-2-3-308,-3-2 1,1-1 0,-1-4-1405,1-1 0,3-2-428,-3-2 0,-2-10 1795,3-10 0,-4-8 0,-1-5 0</inkml:trace>
  <inkml:trace contextRef="#ctx0" brushRef="#br1">24938 6483 7962,'0'-8'2528,"0"1"-1708,0 7 1,2-4-811,3-1 1,3 0-1,6 5-2392,0 0 2382,0 0 0,0 13 0,1 3 0</inkml:trace>
  <inkml:trace contextRef="#ctx0" brushRef="#br1">25095 6682 8656,'9'0'2072,"1"0"-1443,1 0 1,-3 0-1,1 0 1,4 0-357,4 0 1,1-2 0,4-1 0,0-2-579,0 2 1,-3 1 0,3 2 304,-1 0 0,4 0 0,-3 0 0</inkml:trace>
  <inkml:trace contextRef="#ctx0" brushRef="#br1">25237 6923 7951,'-21'10'0,"7"-1"0,6-5 1103,8 2 1,8-6-1,6 0 1,9-2 405,3-2 0,3 0 0,1-4 1,1 2-1188,3 3 0,-3 1 1,-7 2-1,-4 0-3154,1 0 0,-5 0 2832,3 0 0,-3 7 0,-2 1 0</inkml:trace>
  <inkml:trace contextRef="#ctx0" brushRef="#br1">25649 6568 7883,'2'-14'3426,"3"0"-2507,2-1 1,8 7 0,-1 4 292,0 2 0,0 4 0,1 2-596,-1 6 0,-2 9 0,-2 5 1,-5 1-592,-4-1 1,-1 2 0,0-2 0,0 1-537,0-1 0,-5 1 0,-1-6 0,0-1-470,0-3 0,1 0-51,5-1 1,-5-5 842,0 1 0,2-7 1,6 3 352,2 1 1,6-6 0,-3 6 0,1-3 541,1 1 1,1 6 0,8-1-116,5 2 1,-9-2 0,0-2 0,-4-1 1143,-3 1-1331,4 2 1,-10 4 0,3 0 0,-4 0-57,-1 1 0,-1-1 1,-4 0-1,-5 0-465,-2 1 0,-7-3 1,0-1-1,0-1-1028,-2 1 0,4-3 0,-5 0-1198,1-2 1,2-1 2342,5-5 0,0 6 0,0 2 0</inkml:trace>
  <inkml:trace contextRef="#ctx0" brushRef="#br1">26175 6994 12170,'0'15'1304,"0"-1"-547,0-6 632,0-2-1389,0-6 0,-6 0 0,-2 0 0</inkml:trace>
  <inkml:trace contextRef="#ctx0" brushRef="#br1">27412 6753 13707,'0'14'311,"5"0"0,0 0 1,-1 2-1,1 2 0,0 2 1,-2 2 110,-1 4 0,-2-4 1,0 1-1,0 3 1,0-1-103,0-1 1,0 1 0,0-6 0,0-2 0,0-1-356,0-2 0,0 0-720,0 1 0,1-7 1,2-5-1104,2-6 0,0-5 0,-5-7 401,0 1 1457,0 0 0,0-7 0,0-1 0</inkml:trace>
  <inkml:trace contextRef="#ctx0" brushRef="#br1">27455 6554 8074,'0'-14'5886,"0"-1"-5492,0 7 0,1 2 0,4 6-252,5 0 0,-2 0 0,-1 2 1,1 1-1,0 2-923,3-2 0,-3 3 0,2 0 1,1 2 780,1 3 0,3 2 0,-1 1 0</inkml:trace>
  <inkml:trace contextRef="#ctx0" brushRef="#br1">27995 6739 8055,'-8'1'739,"2"2"1,0 4 0,-2 1 367,0 3 1,-5 3 0,4 3 0,-2 4 1129,1 1-1865,-2 2 0,5 4 0,-4-1 0,3-2-288,2-1 1,-4-2 0,6 3-1,1-3 1,-1-1-603,0-4 0,2-1 1,-3-2-3783,4 0 4300,1-6 0,-7 5 0,0-5 0</inkml:trace>
  <inkml:trace contextRef="#ctx0" brushRef="#br1">27768 6739 8055,'0'14'1191,"6"5"1,3 1-584,4 2 1,3-3-1,3 5 1,3 0-630,0-2 1,5 3 0,-3-6 0,3-2-1116,1-1 1136,0-2 0,1 1 0,-1-1 0</inkml:trace>
  <inkml:trace contextRef="#ctx0" brushRef="#br1">28294 6710 7995,'-8'2'5026,"3"2"-4722,4 4 0,2 7 0,2-1 362,2 0 0,4 0 1,-2 0-1,-1 1-59,0-1 1,4 2-1,-4 3 1,1 3 0,-1 1-376,-3 1 1,-1-5-1,-1 3-550,4-1 1,-3-1 0,2-2 0,-2 1-1063,-2-2 0,0-6 0,0-1-2795,0 1 4175,0-5 0,0 0 0,0-6 0</inkml:trace>
  <inkml:trace contextRef="#ctx0" brushRef="#br1">28422 6468 7995,'-15'-4'1693,"1"-1"-1590,6 0 1,2 7-231,6 3 127,6-4 0,9 12 0,7-5 0</inkml:trace>
  <inkml:trace contextRef="#ctx0" brushRef="#br1">28777 6739 8053,'-8'0'893,"4"-5"1,8 0 0,6 2 769,2 1 0,4 2 0,3 0 0,5 0-1387,3 0 0,1 0 0,1 0 0,-3 2 0,0 1-944,-3 2 0,-4 4 1,3-2-1,-1 1 668,-4 3 0,-1 1 0,-2 2 0</inkml:trace>
  <inkml:trace contextRef="#ctx0" brushRef="#br1">28763 6952 8053,'-13'1'950,"4"4"-845,2-3 0,9 4 0,4-6 728,9 0 0,5 2 0,10 1 1,3 2-437,5-2 0,10-2 0,4-1-397,3 0 0,-4 0 0,-2 0 0</inkml:trace>
  <inkml:trace contextRef="#ctx0" brushRef="#br1">29403 6554 8024,'-13'-16'1387,"4"-1"-1024,4-2 0,3 4 1,4 8-1,1-1 0,3 1 1182,2 1 1,-3 1 0,4 7 0,3 3 0,0 4-862,2 4 1,-4 7 0,-2 4-692,-2 3 0,-1 1 0,-5 1 1,0 1-165,0 3 1,-2-6-1,-1 3 1,-3-2-1590,-2-3 0,0-4 1,-3 1 952,1-1 0,6-7 1,-4-5 819,1 2 0,1-4 1,3-1 109,-2 0 0,2-3 1,8 5 360,4-1 0,-1 2 0,2-3 0,-1 2 214,-1 3 1,3-3 0,-6 2 87,-2 1 1,-1 1 0,-2 3-206,0-1 1,-2 3 0,-3-1 0,-4-3-340,-4-1 0,-1 1 1,0 1-1,0 0-573,-1 1 1,1-6-1,0-1-4895,0-2 956,-1 5 4270,1-9 0,6 4 0,2-6 0</inkml:trace>
  <inkml:trace contextRef="#ctx0" brushRef="#br1">29829 6710 8024,'8'-8'4098,"-2"2"-2704,-6 6 1,0 2-341,0 2 1,-4 4 0,-3 8 0,0 1-467,-5 2 0,1 7 0,0-3 0,2 4-956,-2 2 1,-2-1 0,-1 0 0,0 1-624,0-1 0,-1-1 0,1-3 0,0-5 991,0-3 0,-1-2 0,1 0 0</inkml:trace>
  <inkml:trace contextRef="#ctx0" brushRef="#br1">29602 6795 8016,'1'-7'3365,"4"2"-2789,3 3 1,6 9-1,0 2 108,1 4 1,-1 6 0,0 0 0,0-2-638,1-1 0,-1-2 0,2 0 1,1 0-1357,2 1 0,0-6 1309,-5 1 0,0-1 0,0 5 0</inkml:trace>
  <inkml:trace contextRef="#ctx0" brushRef="#br1">29986 6596 8016,'6'-14'0,"3"0"2000,4 0 1,1 6-1176,1 3 1,-1 4-1,0 1 1,0 1-1,-1 4 31,-4 4 0,2 10 1,-6 3-1004,-2 1 0,-1 3 0,-4-2 0,-1 1-42,-2-1 1,-6-3 0,3-7 0,-1 0 138,-1 0 0,6-4 0,-4-1-640,1 2 0,4-4 1,8-1-80,5 0 1,2-3 0,2 5 726,1-1 0,-6-1 0,1-1 1248,1 4 0,0 4 0,-2 1-173,-4 0 0,1 0 0,-1 1 0,-2-1-30,-1 0 1,-2 2 0,0 1-170,0 2 1,-5 0 0,-1-3 0,-2 1-373,-3 2 0,3 0 0,-2-5 1,1 1-621,1-1 1,-5 0 0,4 0-724,-4 1 0,-6-6 0,0-1 0,0 0-1083,-1 0 0,2-5 1964,-5 2 0,-1 2 0,-4 1 0</inkml:trace>
  <inkml:trace contextRef="#ctx0" brushRef="#br1">30483 6810 8016,'14'-8'1199,"1"1"0,-1 7-418,0 0 1,0 0-1,2 0 1,2 0 0,1 2-919,-2 3 0,-1-2 0,-2 5 137,0-2 0,0 5 0,1-3 0</inkml:trace>
  <inkml:trace contextRef="#ctx0" brushRef="#br1">30469 6923 8336,'2'8'681,"2"-1"-734,6-1 0,2-3 0,4 7 1,2-1-56,1-1 0,6 3 1,-3-5-1,2 1 108,-1-1 0,1 5 0,5-3 0</inkml:trace>
  <inkml:trace contextRef="#ctx0" brushRef="#br1">31166 6653 7985,'-14'-6'684,"1"-2"163,3-6 0,-2 1 0,2 4 0,-2 4-23,-3 3 0,1 4 1,-2 3-1,-1 6 553,-2 6 0,0 1 0,5 5 0,0 1-652,-1-2 1,3 3-1,2-6 1,6-1-202,2-3 1,4 0-571,2-1 0,6-6 0,7-5 0,4-6-704,1-7 1,2-4 0,4-3 0,0-4-294,1-1 0,-7 0 0,-3-2 1,-3 5-102,-2 4 1,-5 5 1985,1 1-385,-7 5 1,2 0 0,-10 10-1,-3 7 223,0 4 0,-3 8 0,5-1 0,0 3 147,-1 1 1,-2 5-1,4 1 1,2-1-587,1 1 1,-2-3-1,-1 3-412,2 1 1,1-5 0,2 3 0,0-3-286,0-1 1,0-1 0,0-1-1,0-2-1361,0-1 0,0-7 0,0 2-157,0-3 0,2-7 1974,2 1 0,-2-7 0,4 3 0</inkml:trace>
  <inkml:trace contextRef="#ctx0" brushRef="#br1">31464 6753 7888,'-27'5'0,"4"-1"4598,4-1-3366,9-1 0,6-2 0,8 2-652,6 2 0,7-2 0,4 3 0,1-2-432,3 2 0,2-4 1,0 4-1,-2-4-357,-1-1 0,-7 0 0,4 0 96,-1 0 0,-6 2 0,2 1-518,-5 2 1,-8 1 0,2-1 805,-3 4 0,-9 6 1,-4 2 204,-6 2 1,1 2-1,-4-4 1,1 3-13,0 3 0,-5 0 0,5 6 0,2-2-1978,1-4 0,2 3 0,1-6-355,4 2 1965,2-4 0,7 8 0,0-3 0</inkml:trace>
  <inkml:trace contextRef="#ctx0" brushRef="#br1">31919 6596 8084,'-22'0'3943,"8"0"-2407,8-6 0,10 6-379,1 0 0,5 6 1,-6 10-1,1 2-849,1 1 0,-4 6 0,3-3 0,-4 2-884,-1-1 1,0-4 0,0 3 0,0 1-295,0-1 0,0-5 0,0 2 0,-1-5-208,-4-4 0,2 1 1603,-7-7 0,6 6 282,-6-5 0,7 1 1,0-3-383,6 2 1,0 6-1,7-3 1,-1 1-79,-1 1 1,5-1 0,-6 7-1,3 1 1,-2 2 112,-2-1 1,-1-2 0,-5-2-1,0 0 99,0 0 1,-6 0 0,-4 2 0,-4 2-95,-5 1 0,2 0 0,-7-5-669,-1 0 0,2 0 0,0 2 0,-2 1-1382,-2 2 0,-2 0 0,-1-5 1586,-3 1 0,-3-1 0,-7 0 0</inkml:trace>
  <inkml:trace contextRef="#ctx0" brushRef="#br1">23090 7947 7790,'0'-14'-14,"0"0"0,0-2 0,2-3 0,4-5 1,7-1 132,4 1 0,7 4 0,-4 4 0,2 0 0,4 0 169,0 4 1,3 7-1,1 0 1,1 4-213,3 1 1,4 0-1,-2 0 1,2 1 0,4 2 35,3 2 0,-3 0 0,11-5 1,0 0-1,3 0 140,0 0 1,8 0 0,2-2-99,3-3 0,3 2 0,-1-5 0,1 0 8,4 1 0,-2 3 1,-34 1-1,1 0-86,0 0 1,0 0-1,1 2 1,0 0-1,1-1 1,1-1 0,0 2-1,0-1-16,1 0 1,0 0-1,3 1 1,1 0-1,-3-1 1,1-1-1,-1 2 1,1 1-129,-2 0 0,0 0 0,4 0 1,0 0-1,1 0 0,-1 0 0,2 0 1,0 0 39,-1 0 1,1 0-1,-2 0 1,1 0-1,1 0 1,-1 0-1,2 0 1,-1 0 31,1 0 1,0 0 0,3 0 0,1 0 0,-2 0 0,1 0 0,1 0-1,0 0 50,1 0 0,0 0 0,0 0 0,1 0 0,1 0 0,1 0-207,1 0 1,1 0 0,-1 0 0,-1 0 0,1 0-1,0 0 152,-1 0 0,0 0 0,2 0 1,1 1-1,-1 1 0,-1-1 0,2 2 1,-1 1 1,0 0 0,-1 0 0,2-2 0,-1 0 0,-2 3 0,0 0 0,1 0 0,0-1 46,1 0 1,0 0 0,1 2 0,-1-1 0,1-2 0,-1-1-42,0 0 1,-1-1-1,-1 1 1,0-1-1,3 1 1,1-1 0,0 2-1,1-1-28,0 0 1,0-1 0,0 0-1,-1 0 1,-1-1 0,-1 0-1,0 0 1,-1 0 37,1 0 0,0 0 0,-5 0 0,1 0 0,6 0 0,0 0 0,-2 0 0,1 0 55,-2 0 1,-1 0 0,1 0 0,-2 0-1,-1 0 1,0 0 0,1 0 0,0 2 52,3 0 1,-1 0 0,0 0 0,0-1-1,0 3 1,0 0 0,0 0 0,1-1-24,1-2 1,0 1 0,-1 1-1,1 0 1,3 0 0,1-1 0,-2 0-1,-1-1-40,0 0 0,0 0 1,1-1-1,0 0 1,1-1-1,1 0-87,1-1 0,1-1 0,-1 3 0,0-1 0,0-2 0,0-1 0,-1 2 0,0 0 54,-1-1 1,-1 1 0,2-1 0,0 0 0,0 1 0,-1 0 0,0 0 0,-1 0-1,0 0 1,0 1 0,-3-3-1,0 1 1,0 1 0,-2-1 0,-1 2-1,1-1 83,0 2 0,1-1-111,2-2 0,-1-1 0,1 1 0,0 0 0,1-2 0,-56 4 0</inkml:trace>
  <inkml:trace contextRef="#ctx0" brushRef="#br1">24867 8103 7782,'-6'-14'41,"3"2"0,-5 0 0,0 3 0,0-2 0,-1-2 228,1-1 1,-3 0-1,4 0 1,1-1-1,0 1 1,1 0 1450,-1 0 0,4 4-660,-3 1 1,4 7 0,1 4-471,0 10 1,4 15-1,1 13 1,-2 6-163,-1 6 0,-2-2 1,0 1-1,0-2-181,0-3 1,0-4 0,2-2 0,1-6-148,1-4 1,1 1 0,-5-13-446,0 0 1,2-9-158,3-4 0,-2-5 1,5-6-1,-1-10 101,1-11 1,0-3 0,3-6 0,-1-1 94,1 1 1,-3 4-1,1 1 1,1 6 480,-2 6 0,3 3 0,-5 3 359,2 4 0,1 2 1,6 7 314,-1 0 1,-5 7 0,-1 4-404,-2 6 1,4 1-1,-4 4 1,1 0 0,1-2-216,-1 1 0,-2 3 1,3-5-1,0-2-565,0-1 0,-5-7 1,3-1-1695,1-2 0,-4 4-4660,6-5 6688,1-1 0,4-10 0,0-2 0</inkml:trace>
  <inkml:trace contextRef="#ctx0" brushRef="#br1">25137 8246 7909,'10'-13'384,"-1"3"0,-4-1 0,5 5 0,1 0 725,1-1 1,2 3 0,1 4 0,-1 0-225,0 0 0,5 0 0,2 0-731,1 0 1,-3 0-1,3 1-1018,-2 4 0,4 3 0,-5 5 864,-2-4 0,-1 10 0,-2-3 0</inkml:trace>
  <inkml:trace contextRef="#ctx0" brushRef="#br1">25308 8373 7909,'-22'8'0,"5"-1"3047,5-1-2236,0-4 0,12 4 0,0-6 0,9 0-427,9 0 0,2 0 0,6 0 0,-3 0-898,2 0 1,-2-2 0,-1-1 543,-2-2 0,4 1-30,-5 4 0,0-7 0,-5-1 0</inkml:trace>
  <inkml:trace contextRef="#ctx0" brushRef="#br1">25564 8160 7909,'9'-23'549,"1"-1"1,-1 6 0,6-2 306,-1-1 0,0 7 0,2-2 0,1 7 95,2 3 0,0 1 1,-5 6-1,1 3 173,-1 0 1,-5 12 0,-1 0-586,-2 4 0,-1 4 0,-6 5-413,-4-1 0,2 0 0,-7 1 0,-2-1-150,-6 1 0,7-7 0,-3-3 1,3-3-102,3-2 0,-3-5-343,6 1 1,0-5 0,7 2 0,1 1 0,4-1 13,0-1 0,4 3 1,7-2 695,1 1 0,0 0 0,-5 3 1,0-2 160,0 2 1,1 0 0,-3 0-1,-1-1 616,-1 1 0,-7 1 0,2 3-437,-4-1 0,-1 0 0,-1 0-308,-4 1 1,-3-1 0,-8-2-1617,-3-2 0,4 2 1,-6-4-1,2 2-2016,0-1 1,-5-6 3357,5 2 0,-6-3 0,3-2 0</inkml:trace>
  <inkml:trace contextRef="#ctx0" brushRef="#br1">27299 8416 7959,'-7'-20'248,"4"4"0,-5-3 0,2 1 1,3 1-1,1-2 989,2 2 0,-5 1 0,1 2 33,0 0 1,3 7 0,1 9-612,0 10 0,0 9 0,0 9 0,0 3-239,0 5 0,0 2 0,0-1 1,0-1-128,0 1 0,0-4 0,0-2 1,0-3 12,0-1 0,0-2 0,0-4 78,0-4-925,0-9 0,0-5 1,1-12-456,4-7 0,3-7 1,6-9-1,-1-1 398,-4-2 1,4 0 0,-5 6 0,1 1 613,1 3 0,-2 5 1,3-1-1,-3 4 1225,-2 0 0,5 7-38,-1 4 1,2 4-639,2 4 0,-4 4 1,-2 7-1,0-1-315,0 0 1,-5 0-1,2 0 1,-2 1-1090,1-1 0,-2-5 0,4 1-850,1 1 0,-6-3 1,6 0-3027,-1-2 4715,-5-1 0,6 1 0,-7 2 0</inkml:trace>
  <inkml:trace contextRef="#ctx0" brushRef="#br1">27583 8388 7959,'6'-10'1175,"4"2"-635,2 2 1,7 0-1,0 3 1,0-2 258,2 2 0,1 1 0,6 2 0,1 0-292,-1 0 0,1 0 0,-1 2 0,-1 1 0,-2 3-969,-1 2 1,-7-3 0,1 4-1619,-7 2 1,-5 2 2079,-6 1 0,0 0 0,0 1 0</inkml:trace>
  <inkml:trace contextRef="#ctx0" brushRef="#br1">27739 8558 7959,'-9'0'2342,"-1"0"-1209,7 0 1,-2 0-1,12 0-454,7 0 1,6 0-1,9 0 1,1 0-479,3 0 1,-1 0 0,4 0 0,-1 0-943,-4 0 1,-2 0 0,-4 0 0,-3 0 740,-1 0 0,-2-6 0,-5-2 0</inkml:trace>
  <inkml:trace contextRef="#ctx0" brushRef="#br1">28009 8174 7959,'-1'-14'0,"-4"0"1227,-3 6 1,-6 3-43,0 10 0,0 14 0,-1 11 0,1 5-164,0 4 0,4 7 0,2 2 0,1-3-435,-1 0 1,5 0 0,-2 0 0,3-6-1500,2-3 0,0 2 0,2-6 0,1-4-2953,2-2 1,4-9 3865,-4 2 0,6-3 0,-3-2 0</inkml:trace>
  <inkml:trace contextRef="#ctx0" brushRef="#br1">28294 8032 7942,'-14'-8'1585,"6"4"-230,3 8 1,3 6 0,2 7-1,0 4 78,0 1 1,0 8 0,0 8-1,0 4-898,0 6 0,5-2 0,0 6 0,0 1-1284,1 3 1,-3-6 0,6-2 0,1-2-800,-2 1 0,3-3 1548,-6 4 0,6-4 0,-3-2 0</inkml:trace>
  <inkml:trace contextRef="#ctx0" brushRef="#br1">30142 8373 8012,'-14'0'60,"6"-1"1,3-4 0,5-3 0,3-1 727,2-1 1,6 6 0,-1-4 0,4 1 0,3 3-219,2-3 1,0 6 0,-5-4 0,1 5-484,-1 5 1,-5 3 0,-1 7 0,-2 4 0,-2 5-149,-3 3 1,-2 6 0,-4 0 0,-5-1-1,-4-4-390,-5-4 0,3 1 0,-2-6 0,3-1 222,6-3 1,-2-5 0,4-2 718,0-2-260,3-1 1,4-5 0,10 0 118,2 0 0,3 0 1,-1 1-1,2 3 105,3 0 0,-4 7 0,6-1 0,-2 2 98,0 3 0,-5-4 1,-6 1-115,-2 4 0,4 2 0,-5-4 0,-2 0-71,-2 0 1,-7 0 0,-3 1 0,-4-1-316,-1 0 1,-2 0-1,-2-1 1,-2-2-524,-2-2 0,0 1 0,-4 3 1,3-2-948,-3-2 0,4-6 0,0 2 0,0-3-755,0-2 1,5 0 2172,-2 0 0,-3-7 0,-1-1 0</inkml:trace>
  <inkml:trace contextRef="#ctx0" brushRef="#br1">29843 8373 8196,'-28'29'681,"6"1"0,5 5-37,5 7 0,0 4 1,4 9-1,0 5 0,3 4 629,4 4 1,2 1-1,4 2 1,5-1-528,2-4 0,9-4 1,1-10-1,3-6-313,4-7 1,2-6-1,12-9-375,-1-5 0,4-10 1,0-4-1,-2-5-312,2-5 1,5-9 0,-4-11-1,-1-7-236,-2-6 0,-1-9 0,-2-5-408,-3-3 1,-4-7-1,-7-3 497,-3-4 0,-5 1 0,-10-8 0,-4 2 259,-3-2 0,-13 5 0,-7-2 1,-5 7 128,-7 3 1,-4 3 0,3 9 0,-4 8 119,-1 9 0,-2 10 0,-5 7 0,1 5-5,-1 8 0,2 2 1,1 2-1,4 3-750,1 7 0,-1-1 0,6 10 648,3-3 0,2 5 0,-4 1 0</inkml:trace>
  <inkml:trace contextRef="#ctx0" brushRef="#br1">29062 4720 8016,'0'-14'102,"-5"-1"1,-2 3 0,0 2 613,-5 6 1,0 2 0,-2 4-414,-1 2 1,1 12-1,0 11 1,0 6-1,0 5-232,-1 6 1,1-1-1,0 6 1,0-2-1,-1 1-502,1-3 1,2 0 0,1-4 0,1-3-1685,-1-5 2115,5-3 0,-7-2 0,5 1 0</inkml:trace>
  <inkml:trace contextRef="#ctx0" brushRef="#br1">28763 5118 8132,'0'-14'626,"0"7"0,-2 9-306,-2 11 1,2 6-1,-3 6-89,4-1 0,1-7 1,0 2-1,1-3 98,4-2 1,5-2 0,7-2-1,3-5-401,3-4 1,0-1-1,6-1 1,1-4-222,3-5 0,-2-2 293,7-2 0,0-1 0,5 1 0</inkml:trace>
  <inkml:trace contextRef="#ctx0" brushRef="#br1">31507 8345 7982,'-14'-8'297,"0"-3"0,-1 6 421,1 2 1,0 8-1,-2 6 1,-1 8 0,-4 8-91,-1 4 1,-3 9 0,-7-2 0,-3 3-783,-1 2 1,3-1-1,-3 1 1,1-1-1,3 0-395,2-5 0,7-2 0,0-6 0,3-1 0,1-1 549,-2-3 0,6-4 0,-6-6 0</inkml:trace>
  <inkml:trace contextRef="#ctx0" brushRef="#br1">30938 8487 7982,'-1'-12'1375,"-4"2"-1001,-3 4 0,-5 7 0,2 4 0,2 6 96,-2 7 1,3 4 0,0 8-248,2 3 0,-5 3 1,3 5-1,0-3-68,3-5 0,4-1 0,1-1 0,0 1-69,0-5 1,6 0 0,5-8-268,6-2 1,5-1 0,7-3-1,1-2-355,3-2 1,2-6-1,6 2 1,0-3 535,3-2 0,2-7 0,-3-1 0</inkml:trace>
  <inkml:trace contextRef="#ctx0" brushRef="#br1">11830 15681 8037,'0'-10'108,"0"1"0,0-1 1,0-6-1,0-1 1,-2-2 324,-3 2 0,4 1 1,-6 2-1,3 0 1,-3-1-1,1 1 201,0 0 0,-5 0 1,1-1-1,-2 3 0,-3 2 42,1 6 0,0 2 1,0 2-1,-1 0-245,1 0 0,2 11 0,1 6 1,3 7-52,1 6 0,3 3 1,4-1-165,0 1 0,0 0 0,0-6 0,1-2-177,4-1 0,-2-11 0,7-1-315,1-4 0,1-3 1,2-5-1,1-2-176,-1-2 0,-2-6 1,0-7-1,-3-4 48,2-1 0,2 0 0,-1-3 0,-1 3 238,-1 1 1,-5 2-1,3 5 1071,-2 0 1125,5 6-1263,-10 2 0,6 13 1,-7 8-1,0 7-114,0 5 1,5 9 0,1 5 101,2 5 0,-3 8 0,2-1 1,1 6-399,0 2 0,0 4 0,3-2 1,-3 4-233,-2-4 1,5-8 0,-3-6-126,0-5 0,5 0 0,-4-10-22,4-3 0,-4-7 0,1-5-4507,1-3 1,2-10 4528,1-6 0,-6-6 0,-2-9 0</inkml:trace>
  <inkml:trace contextRef="#ctx0" brushRef="#br1">21441 13136 8037,'-13'-14'1652,"4"4"-784,-10 1 1,9 7 0,7 4 0,6 12 0,8 14 18,7 14 1,4 2 0,6 8 0,1 0-348,-1-1 1,1 9 0,-1-5 0,-1 0 0,-2-1-448,-1 0 0,-5-9 0,3 0 0,0-4 0,-1-7-958,-1-2 0,-1-5 0,-5-3 0,0-5-489,1-4 1,-6-2 0,1-4 1353,1-4 0,-5-10 0,0-2 0</inkml:trace>
  <inkml:trace contextRef="#ctx0" brushRef="#br1">21953 13491 8010,'0'-14'953,"1"6"723,4 4-945,-3 2 1,4 15 0,-5 7 0,3 10 70,0 8 0,6 8 1,-4 4-1,0 6 1,2 5 19,0 2 1,-3 2 0,4-3 0,1 3-506,-2-1 1,3 4 0,-5-6 0,1-4-86,-1-4 1,3-5 0,-4-8 0,0-5-365,1-7 0,-4-2-2502,2-8 1,-2-8 0,-4-13 2633,-2-11 0,-4-20 0,-6-11 0</inkml:trace>
  <inkml:trace contextRef="#ctx0" brushRef="#br1">21967 13989 8005,'0'-65'682,"0"4"-219,0 8 1,0 4 0,1 8 0,3 4 483,0 3 0,7 11 0,-1 4 0,3 3-310,1 2 1,2 6 0,1 3 0,3 5-5,3 5 1,-6 4 0,2 10 0,-3 5-323,-2 3 0,-5 1 0,-1 2-436,-1 3 0,-3-1 0,-4 4-698,0-1 0,-1 3 0,-4-5 0,-3-1-92,0-2 1,-3-8 0,5-3 0,0-3-1449,-1-2 2363,-4-6 0,3-2 0,-6-6 0</inkml:trace>
  <inkml:trace contextRef="#ctx0" brushRef="#br1">22308 12965 7943,'0'-28'993,"0"0"0,0 1 241,0 3 1,0 3-516,0 7 1,2 2 0,2 2-337,6 5 0,3 12 1,1 8-1,-2 12 235,-2 10 0,1 15 0,-6 6 0,-1 7-267,3 8 0,-6-2 1,4 6-1,-3-3 1,-2 1-212,0-1 0,-2-11 0,-1 0 0,-2-11-10,2-9 1,1-11-1,2-4-938,0-7 186,0-6 1,2-7 0,3-5 0,3-6 45,0-6 0,4-9 0,-4-1 400,0 2 1,5 1 0,-4 4-1,4 2 399,1 5 1,-5 4 62,1 1 0,-5 1 0,3 4 0,-2 5 0,-1 2 94,1 2 1,-5-4-844,4-1 1,-2-5-1287,2 0 0,-2-2 0,5-4 1749,-2-2 0,6-11 0,-5-7 0</inkml:trace>
  <inkml:trace contextRef="#ctx0" brushRef="#br1">22806 13463 7930,'8'-3'9260,"-4"3"-8529,-2-3 1,-1 20 0,3-1 0,0 4 117,0 6 0,2 0 1,-1 4-1,-1 2-742,3 1 1,-6-4 0,6-6 0,-3 1-847,1-2 0,1-1 0,-2-7-7343,0 0 6625,1-6 1,-5-3 1456,0-10 0,6-9 0,2-8 0</inkml:trace>
  <inkml:trace contextRef="#ctx0" brushRef="#br1">22905 13278 7879,'0'-22'0,"-6"1"2619,4 14 0,-4-1 1,4 5-1367,-2-2-3603,2 0 2350,-4 5 0,12-6 0,2-2 0</inkml:trace>
  <inkml:trace contextRef="#ctx0" brushRef="#br1">14190 15510 7933,'-8'-1'701,"2"-4"1494,-1-5-1149,6 4 1,-6 1-578,7 10 1,2 3 0,1 8-1,2 3 1,0 4 0,-1 4 282,1 2 0,1 4 0,-3 2-390,2 1 1,0 0-1,-5 4 1,0-4-32,0-1 1,0 0-1,0-5 1,2 0-397,2-4 0,-2-7 0,3 0-1074,-4-3 1,1-8-435,3-3 1,-4-7 0,4-6-383,-4-6 0,-1-10 1955,0 1 0,-6-10 0,-2-4 0</inkml:trace>
  <inkml:trace contextRef="#ctx0" brushRef="#br1">14204 15368 9043,'-6'-14'2631,"-2"6"-1874,-6 3 0,4 4 0,2-1-570,2-3 1,7 4 105,9-4 1,7 3-294,2 2 0,6 0 0,-2 0 0</inkml:trace>
  <inkml:trace contextRef="#ctx0" brushRef="#br1">14360 15539 7935,'-22'0'376,"2"4"-78,5 1 1,1 0-205,0-5-94,6 0 0,2-7 0,6 0 0</inkml:trace>
  <inkml:trace contextRef="#ctx0" brushRef="#br1">14460 15837 7935,'-27'0'4047,"3"0"-2870,10 0 0,6 0 514,3 0 1,4-1 0,-2-3-1186,6 0 0,10-1 0,7 3 0,1-1-645,-1-2 1,5-4 0,-1 3 0,3-1-260,1 1 1,-1 0-1,-1 2 1,-4 0-1045,-2 1 1,4-4 0,-4 3 544,3 0 0,-6 3 0,2 1 897,-3 0 0,-2 0 0,0 0 0</inkml:trace>
  <inkml:trace contextRef="#ctx0" brushRef="#br1">14559 16022 7917,'-15'0'3837,"8"0"1,17-5-3104,9 0 0,-2-6 0,7 3-559,1 1 1,2-6 0,3 5 0,2-1 0,1-1-1233,-2-1 0,-2 3 1,-4 0-1,-3 0-994,-1 0 0,-1 5 2051,-1-1 0,-3-4 0,5 0 0</inkml:trace>
  <inkml:trace contextRef="#ctx0" brushRef="#br1">15114 15610 7911,'-8'-15'4773,"3"1"0,10 0-3339,4 0-776,4 6 0,3-3-177,3 6 0,-2 0 1,7 5-1,1 0 1,2 2-341,2 3 0,-3 4 0,-2 10-259,-5 5 0,-5 3 0,-4 3 0,-6 1 1,-2 4-144,-2 1 1,0-3 0,-2 4 0,-2-4 475,-6-6 1,-2 0-1,-3-8 1,1-2 727,0-1 346,6-8 0,3-4-392,10-8 1,5-6-793,8-9 0,5 3 1,5-4-1,2 1 1,2 0-781,1 2 1,6 1-1,-2 2 1,1 1-640,-1 4 0,-3-3 1,2 6-299,-1-2 1,-2 5 0,-5-3 1611,1-1 0,-7 0 0,-2-8 0</inkml:trace>
  <inkml:trace contextRef="#ctx0" brushRef="#br1">18498 14984 7911,'8'0'1484,"-2"-1"-107,-6-4 1,0 5-863,0 0 1,-2 12 0,-1 14-1,-3 5 1,-2 7 0,-5 3-43,-4 2 1,0 4-1,-6 2 1,1 0-766,0 0 1,-1 5 0,-6-4 0,2 3-191,4-1 1,-4-5 0,5 4 0,-2-4-3094,0-6 3575,13-5 0,-14-7 0,9-1 0</inkml:trace>
  <inkml:trace contextRef="#ctx0" brushRef="#br1">18156 15212 7911,'-22'-15'600,"7"7"402,15 4 1,4 5-1,20 9 1,3 9-549,4 6 0,6 11 0,7 5 0,3 4-85,6-4 1,-3 1-1,1-5-1443,-2-1 704,4-1 1,-2-7-1,6 1 1</inkml:trace>
  <inkml:trace contextRef="#ctx0" brushRef="#br1">14289 16619 7911,'-6'-8'4965,"4"2"-4471,-4 6 0,6 1 0,0 6 0,0 7 0,0 8 183,0 5 1,0 3 0,0 3 0,0 5-384,0 3 0,0-3 1,2-2-1,1-1 1,2-3-1,-1-4-678,3-4 1,-6 1-1,5-6-3976,1-2 4360,-6-1 0,12-14 0,-5-4 0</inkml:trace>
  <inkml:trace contextRef="#ctx0" brushRef="#br1">14303 16463 7936,'-20'-8'3709,"4"1"-3458,-4 7 0,13 0 1,7 0-192,8 0 1,6 2 0,4 1-1,2 3-60,2 2 0,2 8 0,5 6 0</inkml:trace>
  <inkml:trace contextRef="#ctx0" brushRef="#br1">14474 16761 7945,'-22'8'3870,"6"3"-1281,7-6 1,7 0-1869,2-5 1,11-2 0,10-1-726,1-2 1,2-4 0,4 4 0,0 2-698,1 1 1,-1 2-1,1 0-848,-1 0 1,-4 0 0,-2 0 1548,-2 0 0,-1 6 0,-4 2 0</inkml:trace>
  <inkml:trace contextRef="#ctx0" brushRef="#br1">14659 16932 7945,'-22'14'2033,"1"-6"1,9-2 4047,2 1-5330,-2-6 1,13 5 0,2-6 0,11 0-445,7 0 1,7 0-678,6 0 0,0 0 1,-2 0-1,1 0-796,-1 0 1,-2 0 0,-2 0-1,-1 0 1166,-3 0 0,3 7 0,-5 1 0</inkml:trace>
  <inkml:trace contextRef="#ctx0" brushRef="#br1">15114 16548 7905,'-14'-14'6214,"6"6"-5392,8-5 1,3 12-1,6-4 492,2 3 1,2 4 0,1 3 0,1 6-919,-1 6 1,0 0 0,-1 7 0,-4 3-430,-4 5 0,-4-2 0,-1 3 0,0-3-472,0-2 0,-1-1 0,-2-3 0,-4-5-266,-1-4 0,5 0 0,-1-1 508,2 0 1,2-4 435,0-1 0,6-1 0,4 1 181,2-4 1,3 1-1,-1 1 1,2-1 232,3 0 1,-4 1-1,4-4 1,-1 3 227,1 2 0,-4-3 0,3 4-341,-7 2 0,2 2 0,-6 1 1,1 0 58,-3 1 0,-3 0 1,-2 3-534,0 1 0,0 5 0,-2-4 0,-4 1 0,-8-1 0,-2 4 0,-8-4 0,-1 1-845,-2-1 0,-1-1 0,-1-4 0,1-1-1306,-1 0 0,1-4 0,-1-3 2151,1 0 0,-7-3 0,-1-4 0</inkml:trace>
  <inkml:trace contextRef="#ctx0" brushRef="#br1">17645 16363 7905,'-16'0'234,"-2"-1"1,0-3 0,0-2 931,2-2 0,8 3 0,5-4 1,6-1-550,7 3 0,9-5 1,3 8-1,2 1 0,-1 1-395,3 2 0,-4 2 0,0 2 1,0 6-221,0 2 0,-9 3 0,-1 0 1,-4 4-200,-5 5 1,-1 1 0,-2 1 0,-3-3-117,-7 3 1,-1-4-1,-11 0 1,0-2 236,0-2 0,0-2 0,-3-2 0,2 0 490,3 0 1,1-6 0,5-2 242,0 1 0,6-4-488,3 6 0,11-4 1,8 3-27,9-2 0,2-1 0,0-3-74,-1 2 0,-2-2 1,3 4-1,-3-1 27,-1 0 1,-4 6-1,-6-3 1,-3 1 141,-1 1 1,-3-1 0,-4 5 194,0 1 0,-6-1 1,-4 0-1,-2 0-110,-2 0 0,-5-4 0,0-1-654,1 2 0,-2-3 0,1 0 0,0 0 344,-2 0 1,6-3 0,-4 3-2549,3-2 0,2 3 0,-1-4-1794,1-2 4329,0-1 0,0-2 0,-1 0 0</inkml:trace>
  <inkml:trace contextRef="#ctx0" brushRef="#br1">17375 16349 7905,'-43'20'315,"8"3"0,7 7 0,7 3 451,5 5 1,2 6 0,1 6 0,4 9 149,4 4 0,5-3 0,5 2-509,4-4 1,12-3 0,6-2 0,6-8-200,3-5 1,7-7 0,8-11 0,2-8-62,6-7 0,2-12 1,1-8-101,4-9 1,-2-8 0,-3-13 0,-2-1-99,-3-3 0,0 1 0,-4-6 1,-6-3-285,-7-5 1,-4 0 0,-8-5-1,-5 0 146,-8 0 1,-6 4 0,-11-4 0,-7 2 212,-9 3 0,-9 4 0,-8 3 0,-9-1 239,-4 5 1,2 10 0,-5 7 0,0 7 281,1 6 1,-2 9 0,4 7 0,0 6-632,0 7 0,1 4 0,7 3 0,3 4-1069,5 1 1,8 2 0,3 3 1154,1-4 0,2 10 0,5-3 0</inkml:trace>
  <inkml:trace contextRef="#ctx0" brushRef="#br1">20218 16221 7905,'-2'-8'289,"-1"2"1,-1-1-1,-1-2 638,-1-4 0,4-1 0,-1-2 0,6-1 23,6-2 0,4 2 1,3 6-1,1 3-372,2 1 1,2 3 0,-4 5 0,2 4-157,-2 4 0,1 6 0,-1 4 0,1 4 0,-4 4-266,-3 1 0,-8 6 1,2 0-117,-4 3 1,-1-4-1,0 3 1,0-1-185,0-3 0,-6 2 1,-3-2-1,-4-4-462,-1-2 0,-1-9 1,1 2-1,0-3 569,0-2 1,4-6 0,1-2-83,-2 1 0,3-6 630,-2 4 1,9-4-1,1-2 277,8-4 1,6 2 0,5-5-475,5 2 1,-2-4 0,1 6 0,3-1-42,1-2 1,1 6-1,-1-2 1,-2 4-3,-1 4 0,-7 6 1,2-1-162,-3 2 1,-2 9 0,-1 1 0,-4 2 40,-4-1 0,-3 1 1,-2 4 1,0 1 1,-2-5 0,-4-2 0,-7-2-53,-4-2 0,-9 2 0,3-1 0,-4-2-243,-2-1 1,-4-6 0,-2-2 0,1-1-870,-1 1 1,-3-4 0,3 0 0,1-2-817,-1-2 0,2-6 1,4-6-542,1-5 0,6 0 2368,3-7 0,-3-6 0,-1-6 0</inkml:trace>
  <inkml:trace contextRef="#ctx0" brushRef="#br1">23090 16221 7959,'-6'-14'2539,"4"0"-1089,-4-1 1,6 9-752,0 6 0,-2 9 0,-1 15 0,-2 9 0,1 10 0,-3 9-407,-2 10 0,-2 6 0,0 3 0,1-2 1,1-2-1662,1-6 0,2-4 1369,6-5 0,0-3 0,0-6 0</inkml:trace>
  <inkml:trace contextRef="#ctx0" brushRef="#br1">14431 17813 7916,'-9'-5'705,"1"-1"0,0-2 4058,0-3-4303,5 5 0,-2 0 0,10 6 0,3 1 0,1 4 0,1 6 63,1 6 1,-3 5 0,1 7-1,1-1-158,-2 1 1,3 4-1,-6 2 1,-1 1-165,3 3 1,-6-2 0,6-1 0,-3-1-182,1-4 1,0-5-1,-4-4 1,2-2-1477,2-2-540,0-2 0,-7-10 1996,-2-6 0,-4-13 0,-6-9 0</inkml:trace>
  <inkml:trace contextRef="#ctx0" brushRef="#br1">14488 17614 7916,'-20'0'2816,"4"0"-700,2 0-2071,7 0 1,9 0 0,4 0 0,7 0-46,4 0 0,9 6 0,-4 2 0</inkml:trace>
  <inkml:trace contextRef="#ctx0" brushRef="#br1">14702 17884 7916,'-13'8'7191,"10"5"-5829,-10-12 0,15 6-795,2-7 1,9 0 0,8-2 0,1-3-166,3-4 0,7 1 1,1-1-1,-2-1-1571,-1 2 1,-1 2-1,-2 6 1,-4 0 1168,-4 0 0,3 0 0,1 0 0</inkml:trace>
  <inkml:trace contextRef="#ctx0" brushRef="#br1">14886 18098 7916,'-20'6'0,"4"-3"2985,-3 6-1441,10-5 1,5 2 0,14-6 0,9-2-833,6-2 1,4 0 0,-1-5 0,1 0-947,-1 1 0,0-3 0,-1 4 0,-1 1-1445,-3 0 1,-5-4-1,1 4 1679,-4-2 0,0-2 0,-1-4 0</inkml:trace>
  <inkml:trace contextRef="#ctx0" brushRef="#br1">15285 17614 7916,'0'-14'2505,"0"0"0,0 4 73,0 1 1,-7 7-1510,-2 2 1,2 6-1,3 10 1,2 3-232,2 5 1,2 8 0,2 1 0,4 0-456,0 2 0,5-5 0,-4 3 0,4-3-358,1-2 1,2-6 0,1-3-180,2-3 1,7-3 0,-3-4 0,4-4-509,2-3 1,-1-2 0,0 0-1,2-2-377,4-3 1,-4-3 0,3-4 0,-3 1 182,-2 1 0,-4 5 0,-2-4 1,-1-1-481,-4 3 1,-6-4-1,-3 4-251,-2-1 1,-1-1 1586,-5-5 0,-6-1 0,-2 1 0</inkml:trace>
  <inkml:trace contextRef="#ctx0" brushRef="#br1">15654 17543 7916,'-14'-14'1433,"0"6"-420,0 3 0,-1 4 0,3 2 633,2 4 1,4 9 0,6 10 0,0 4-687,0 5 0,1 5 0,4 10 0,5 2-895,2 1 0,3 4 0,0-3 0,3 4-1398,1 0 1,0 0-1,-5-3 1333,0 0 0,0-1 0,0 5 0</inkml:trace>
  <inkml:trace contextRef="#ctx0" brushRef="#br1">17901 17714 7916,'-10'0'3159,"1"0"-2937,5 6 0,-2-3 0,6 7 14,0 1 1,0 1-1,2 3 1,1 0-1,3 4 1,2 5 492,3 3 0,-3 1 0,0 1 0,0 1-376,0 3 0,-4-3 0,4 3 1,-1-3-1,-4-3-52,-2-3 1,4-4 0,0-6 10,-2 1-1451,-1-1-543,4-6 1,-4-8 0,2-11-1,-2-5 1682,-2-3 0,0-13 0,0 2 0</inkml:trace>
  <inkml:trace contextRef="#ctx0" brushRef="#br1">17901 17472 7916,'-15'8'2733,"1"-3"-1794,6-4 1,-4-1 411,2 0 0,-1 2-830,2 3-1264,2-4 0,14 5 0,2-6 0,4 2-1817,1 3 2560,0-4 0,7 6 0,1-7 0</inkml:trace>
  <inkml:trace contextRef="#ctx0" brushRef="#br1">18384 17628 7916,'-22'0'0,"3"2"0,8 3 0,1 4 0,6-1 0,-4 2 0,0 1 0,2 1 2083,-1 2 1,-2 2 0,2 2-1136,-1 1 0,4 6 0,-4-1 1,0 2-627,0 3 0,3-5 0,-3-1 1,1 2-1,0 1-278,1-3 1,-4 0-1923,6-4 1,-6-4 1877,5 4 0,-6-9 0,3-4 0</inkml:trace>
  <inkml:trace contextRef="#ctx0" brushRef="#br1">18128 17799 7916,'0'-8'1128,"0"2"1,6 7-1,2 4-377,0 5 1,10 7 0,-3 2-424,6-2 0,-2-1 0,5-2 0,1 0-551,2 1 0,1-1 1,1-1-1,-1-4-602,0-4 1,-1-2 0,-1 0 824,-3 2 0,1 0 0,4-5 0</inkml:trace>
  <inkml:trace contextRef="#ctx0" brushRef="#br1">18668 17714 7916,'0'-15'3109,"-6"8"-2079,-2 0 1,0 14-336,3 2 1,4 5 0,1 5 0,0 3-23,0 0 0,0 5 1,1-1-1,3 4 0,2 3-252,2-2 0,0-1 1,3-3-1,-3-3-974,-2-5 0,5 1 1,-1-1-426,2-1 0,-2-9-589,-1-4 0,-6-5 1,2-5 1566,-3-4 0,-2-10 0,0-3 0</inkml:trace>
  <inkml:trace contextRef="#ctx0" brushRef="#br1">18697 17543 7916,'-13'-14'396,"4"0"0,-4 4 0,4 2 2510,-4 2-2920,5 1 0,8 5 0,9 0 0,4 0 14,1 0 0,7 0 0,1 0 0</inkml:trace>
  <inkml:trace contextRef="#ctx0" brushRef="#br1">19066 17771 7916,'-14'0'3147,"0"0"0,8 0-2007,6 0 1,6 0-623,8 0 1,2-5-1,3 0 1,5 0-664,3-1 0,1 4 1,0-4-1,1 1-999,-1 1 1,1-1 0,-2 5-1,-4 0 1144,-4 0 0,-3 13 0,-2 2 0</inkml:trace>
  <inkml:trace contextRef="#ctx0" brushRef="#br1">19166 17984 7916,'-22'17'627,"3"-3"1,9-3 0,4 2 264,0-3 1,6 1 0,0-7 0,9-1-634,9-1 0,5-2 0,9 0 0,3 0-1145,1 0 1,2 0 0,3-2 885,-3-2 0,-3-4 0,-7-6 0</inkml:trace>
  <inkml:trace contextRef="#ctx0" brushRef="#br1">19607 17372 7916,'-13'-14'0,"4"2"0,-10 2 0,8 4 1509,1 6 1,7 3 0,-2 6 0,4 10 559,1 7 0,0 8 0,0 4 1,0 3-725,0 2 1,1 4 0,2 2-995,2 2 1,1 0-1,-2 1 1,2-3-473,2 0 0,-5-12 0,3 1 0,-1-4-657,0-1 0,1-8 0,-3 2 1,2-5-1828,-2-5 1,-1-1 1081,-2-2 1,1-6 1522,4-3 0,-3-16 0,4-5 0</inkml:trace>
  <inkml:trace contextRef="#ctx0" brushRef="#br1">19877 17387 7916,'-16'3'5366,"-3"6"-4477,3 7 0,-4 14 0,7 5 0,2 6 721,2 5 0,5 7 1,0 1-1,2 3-721,2 0 0,2 1 1,2-10-896,6-2 0,7-10 1,4-8-276,1-7 0,0-7 0,3-4 0,-1-6-87,1-2 0,-3-4 1,-1-2-637,-5-6 0,0-4 0,-12-4 454,-1 0 1,-1-1 0,-4 4 0,-2 1 510,-6 0 1,-7 1 0,-4 4 21,-1 4 1,3-1 0,-4 1 0,-1 2-381,2 1 0,1 1 1,7-2-1201,0-2 1,6-2 1596,3 3 0,10-4 0,3-6 0</inkml:trace>
  <inkml:trace contextRef="#ctx0" brushRef="#br1">20374 17728 7916,'-30'0'0,"8"0"0,13 0 0,7 0 0,2 0 0,8 0 0,11-5 0,5 0 0,3 2 0,6-3 0,2 1 0,1 2 0,3 1 0,-4 2 0,-2 0 1539,-3 0 0,-6 7 0,-3 2 201,-6 4 1,3 1-1,-10 2-1138,0 3 0,-2-2 1,-6 5-1,-2 0 330,-2 1 0,-6 5 0,-7 5 1,-4-1-567,-1-2 1,3 1 0,-3-1 0,0-4-1209,0-4 1,4-3 0,-1-5-122,4 0 0,2-4 0,2-2 963,1-2 0,1-1 0,-5-5 0</inkml:trace>
  <inkml:trace contextRef="#ctx0" brushRef="#br1">22607 17088 7916,'-15'-8'377,"1"3"1,8 4 0,7 1 0,12 0 485,9 0 1,5 0-1,2 0 1,-1 0 0,2 0-644,3 0 0,-1 0 0,6 0 0,0 0-367,-2 0 1,3 0-1,-5 0 1,-3 0-1,1 0 59,1 0 1,-8 0 0,4 0 0,-2 0-91,-1 0 1,-2 0 0,0 0 0,-1 1 152,0 4 1,2-2 0,-6 5-25,-2-1 1,4 2 0,-2-3-754,-2 2-1239,-1-5 2041,-8 4 0,-2-14 0,-6 0 0</inkml:trace>
  <inkml:trace contextRef="#ctx0" brushRef="#br1">21128 17273 7828,'-21'0'644,"12"0"0,-8 3 365,12 7 0,0 5 0,5 15 1,0 4-602,0 3 1,0 11 0,0 4 0,2 5 0,1 4 0,2 4-15,-2 0 0,0 1 0,0-7 1,2-4-922,-2 0 1,0-1 0,0-3 0,4-9 526,1-7 0,1-5 0,5-2 0</inkml:trace>
  <inkml:trace contextRef="#ctx0" brushRef="#br1">26346 16719 7982,'0'-10'-44,"0"1"1,0-4-1,0-3 1,0-3-1,0 2 53,0 1 1,0-3-1,0 0 1,0 0 0,0 0-1,0 0 454,0 2 0,0 1 0,0 2 1,0 0-1,0-1 538,0 1 1,0 5-59,0-1 1,1 7-499,4-2 0,-2 16 1,5 10-1,-1 7-94,-4 6 1,-2 10 0,-1 0 39,0 5 1,0-3 0,0 3-1,0-3-78,0-4 1,-4 2 0,-1-9-1,0 0-283,-1 0 1,4-7-761,-3-4 91,4-7 0,1-6 0,1-16 270,4-12 1,-2-13-1,7-5 1,-1 1 161,-1-1 0,3-5 0,-4 4 1,1 0 431,3 3 1,-4 7-1,3 4 1,-1 2 754,-1 2 1,5 7-388,-4 2 1,-1 6-1,2-1 1,-1 8-4,-1 5 0,5 4 0,-5 2 0,1 3-314,1 1 0,-7 6 1,3-3-1,-1 0-430,0-3 0,1 2 1,-3-2-519,2-2 0,1-1 1,-3 0-1,4 1-1148,1 2 0,-4-2 0,6-6 1820,1-1 0,1-7 0,3 3 0</inkml:trace>
  <inkml:trace contextRef="#ctx0" brushRef="#br1">26801 16719 7992,'5'-23'716,"1"4"571,2 4 1,-3 5 0,4 1-267,2-2 0,3 4 0,5 3 0,5 2 1,3 2-782,1 0 0,1 2 0,-2 2 0,-2 6-999,-1 2 0,-7 3 0,2 0 1,-5 3-1562,-4 1 2320,-4 6 0,-6-3 0,0 7 0</inkml:trace>
  <inkml:trace contextRef="#ctx0" brushRef="#br1">27000 16918 7992,'-19'0'0,"0"0"423,2 0 0,2-2 1,4-1 2146,2-2 1,7 0-1,4 5-1709,11 0 1,7 0 0,8 0 0,3 0-1307,2 0 0,1 0 0,6 0 0,-4 0 0,-1 0 0,-3 0-4686,-2 0 5131,-8 0 0,5-6 0,-5-2 0</inkml:trace>
  <inkml:trace contextRef="#ctx0" brushRef="#br1">27526 16448 7992,'-5'-19'1257,"1"0"1,-1 5-1,3 6 441,-3 2 1,-1 3-1,-3 8 1,4 7-593,3 10 0,2 4 0,-1 13 1,-2 4-1086,-2 3 1,0 3 0,5-4 0,0 4-2120,0 2 0,0 1 2098,0 5 0,-6 0 0,-2 0 0</inkml:trace>
  <inkml:trace contextRef="#ctx0" brushRef="#br1">28720 16420 8241,'-1'-8'157,"-2"2"1,-2-1 913,2-2 1,1 1-589,2-1 0,6-1 0,4-3 0,2 4-106,3 4 0,4 4 1,0 1-1,-2 0-2,-1 0 1,-2 0 0,-1 1 0,-2 4-67,-2 4 1,-6 10-1,2 4 1,-5 0-1,-5 2 24,-4 6 0,1-3 1,-1 5-1,-3-3-231,0-1 0,-2-1 0,1-1 0,3-2-868,6-1 0,-3-7 0,3 4 0,1-2-1402,1 0 2168,2 0 0,0 1 0,0 2 0</inkml:trace>
  <inkml:trace contextRef="#ctx0" brushRef="#br1">28848 16861 8241,'-6'8'2416,"-2"3"-1368,-6-7 1,0 1 0,1-6-872,3-4-177,4 3 0,12-10 0,2 4 0</inkml:trace>
  <inkml:trace contextRef="#ctx0" brushRef="#br1">25919 17188 8118,'19'1'-64,"2"4"0,3 4 1,6 4-1,6 1 0,7 1 705,4-1 0,10 0 1,9 0-1,7-1-515,-33-8 1,0-1 0,3 2-1,1-1 1,5-2 0,2-1-1,1 0 1,0-1 0,3 0 0,1 0-1,4-1 1,1 0-140,3 0 0,0 0 0,3-1 0,1 0 0,4-1 0,1-1 0,1-1 0,0-3-216,2-1 1,-2-1 0,-1-1 0,0-2 0,0-1 0,1-1 0,-3 1 0,0 1 0,-3 1-1,0 0 27,-4 0 1,0 1-1,-6 3 1,-1 2 0,-4 2-1,-2 1 169,0 1 1,-1 0-1,-5 2 1,-3 0-1,37 4 1,-11 6 103,-11 6 1,-6 0-1,-10 7 1,-5 0 188,-8-2 1,-5 5 0,-9-5-85,0 0 0,-6-2 1,-3-5-1,-4-1-363,-1 0 0,-1-1-1314,-4-4 1501,3-2 0,-17-14 0,4-1 0</inkml:trace>
  <inkml:trace contextRef="#ctx0" brushRef="#br1">16749 17429 7981,'-22'0'281,"1"0"1,15 2 0,6 1-362,8 2 0,6 0 0,5-5 1,3 0-1,3 0 249,4 0 1,-2 0-1,11-2 1,3-3 249,5-4-397,-2-4 0,11-3 1,-3-1-1,3-2 21,2 2 1,-1 1 0,-3 2-1,-1-1 1,1 3-41,-3 2 1,-1-1 0,-6 5 0,-1-2 23,1-3 1,0-2 0,-1 1 0,-1 1 10,-3 1 1,2 2-1,-5-1 98,1 4 0,-4-1 0,1 1 1,-2 2-12,3 1 1,-4 2-1,4-1 1,-1-3-1,2 0 4,2 1 1,0-4 0,6 3 0,-2-1-6,-3-2 0,3 6 1,-4-4-74,-1 4 0,3 1 0,-5 0 1,-1 0-87,1 0 0,-2 0 1,4 0-362,-1 0 0,0-2 0,-4-1 0,3-3-1274,-3-2 1670,-1-2 0,-8-10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17559 1606 7869,'0'-14'321,"0"0"1,0 0 0,0 0 0,0-1 0,0 1 0,0 0 450,0 0 0,0 4 1,-1 1-1,-2-2 1,-4 0-286,-1 1 0,4-1 0,-6 5 0,-1-1 0,-2 1-29,-1 3 1,0 5 0,0 5 0,1 9-235,4 5 1,-4 9 0,5 8-1,-1 4 1,1 6 102,1 4 1,-2 2-1,4-1 1,2-2-144,2-2 0,1-8 0,0-8 1,0-4 61,0-6 1,6-4-70,3-9 0,4-4 1,1-8-1,2-4 0,1-8-649,2-8 0,5-10 0,-5-3 0,-2 1-536,-1-1 0,-2-5 0,1 4 0,-1 0 654,0 3 1,-5 4 0,-1 4 465,-1 1 0,-1 7 0,-3-2 351,2 3 1,1 8 0,-3 5-1,2 6 488,-2 7 1,-1 4 56,-2 5-816,0 3 0,5 2 1,-1-1-1,0 3 1,-1 2 34,1 5 1,-2-3-182,3 3 1,1-7 0,-1-3 0,0 1-371,1-2 1,-3 3 0,5-6 0,0-3-917,0-5 0,1 0 0,5-6 0,1-2-888,-1-1 1,2-4 0,1-3 2127,2-4 0,6-10 0,-3-3 0</inkml:trace>
  <inkml:trace contextRef="#ctx0" brushRef="#br0">17986 1621 7772,'-14'-2'1988,"-1"-3"-1003,8 4 0,2-7 1,10 5 383,4-2 1,5-1 0,5 3 0,5-4-1462,3-1 1,1 5 0,1-2 0,-1 4-1048,0 1 0,-4 0 0,-2 0-465,-1 0 0,-4 1 1,-7 4 1603,-6 5 0,-2 9 0,-2 3 0</inkml:trace>
  <inkml:trace contextRef="#ctx0" brushRef="#br0">18100 1820 9346,'-15'6'1000,"6"-4"-286,-1 2 0,4 3 0,1-3-313,10 0 0,11-3 0,6-1 0,3 0-279,5 0 0,2 0 1,-4 0-1,-1 0-4410,-3 0 4288,3 0 0,-11 0 0,4 0 0</inkml:trace>
  <inkml:trace contextRef="#ctx0" brushRef="#br0">18611 1308 7753,'-14'0'4340,"6"0"-2970,2 0 0,1 1 0,-1 4 1,0 5-1,-1 4-22,4 5 0,2 3 0,1 5 0,0-2-1138,0-1 1,0 0 0,1 2 0,2-2-242,2-5 1,6 2-1,-1-2 1,1-2-1,0-1-133,-2-2 1,1-5-1,5-1 1,3 0-1020,1 0 0,0-5 718,-5 2 0,5 1 0,0-1 0,0-2 174,1-1 0,-4-2 0,5 0 0,-2 0-47,0 0 1,0 0-1,-4 0 1,3-2-437,1-3 1,0 4 0,-5-5 0,0 1-783,0 0 0,-1-6 0,-2 3 1556,-1 0 0,-7-4 0,3 4 0</inkml:trace>
  <inkml:trace contextRef="#ctx0" brushRef="#br0">18896 1422 7753,'-2'-8'3922,"-3"3"-2077,4 3-1407,-12 2 0,7 7 0,-4 4 0,6 5 892,2 3 1,2 11-1,0 0 1,0 4-629,0 6 1,0 2-1,0 4 1,0 3-440,0 2 0,0-5 1,0 1-96,0-3 0,5-3 0,0-3 1,-1-5-1,1-3-3497,0-1 0,1-5 3329,-1-1 0,-4 1 0,6 4 0</inkml:trace>
  <inkml:trace contextRef="#ctx0" brushRef="#br0">20758 967 7838,'-1'-10'809,"-4"1"0,3-1 1,-2-4 563,2 0 1,2 8-560,0 6 0,2 7 0,1 14 0,2 7-430,-2 9 1,0 4 0,0 3 0,2 3 0,-2 6 0,-3 2 150,-5 2 1,2 0 0,-5-1 0,2 0-92,3-4 0,-4-5 1,3-9-289,0-5 1,3-3 0,1-3 0,0-3-885,0-5 579,0-3 0,1-10 1,3-6-1,2-8-75,2-5 0,1-6 0,6-1 0,-1-2 191,0-3 0,0 2 1,2 1-1,1 2 190,2 2 0,2 4 0,-4 5 0,2 4-26,-1 3 1,-3 2-1,0 0 1,-1 2 56,0 3 0,-1 3 0,-4 7 79,-4 4 0,-4 2 1,-1 4-1,0-1 459,0 1 1,-6 0 0,-3 1-165,-4-3 0,-6-5 0,-1 1 0,-3-4-330,-2 0 0,-2-1 0,-1-1 0,1-4-395,3-4 0,-1-4 1,5-1-1,-1 0-736,0 0 0,7-1 0,5-4-2933,-2-4 0,6-4 3832,5-1 0,13-7 0,9-1 0</inkml:trace>
  <inkml:trace contextRef="#ctx0" brushRef="#br0">21228 1521 7740,'-8'-1'0,"3"-4"0,3-5 0,9 2 0,2-1 0,4-2 1664,1-2 0,5 4 1,1-1-1,3 1-117,2 1 0,2 0 0,1 5 1,1-2-1770,-1 2 0,-1 1 0,-2 4 0,-3 3-965,-1 4 0,-7 4 0,-6 1 0,-2 0-3154,-3 1 4341,-1 5 0,-2 2 0,0 7 0</inkml:trace>
  <inkml:trace contextRef="#ctx0" brushRef="#br0">21341 1692 7740,'-14'0'5237,"5"0"-3638,-1 0 1,9-7 0,1 0-794,7-1 0,12-3 1,5 4-1,3 1-1011,1 0 1,1 1 0,-1 5 0,1 0-1242,-1 0 1,-1 0-1,-3 0 1,-5 0 1445,-4 0 0,6 13 0,1 2 0</inkml:trace>
  <inkml:trace contextRef="#ctx0" brushRef="#br0">21810 1237 7714,'-6'-6'6401,"6"-4"-5653,6 4 1,4-1 0,-1 7 0,2 2 370,2 3 1,1 3 0,-1 6 0,-2 2 0,-1 3-1013,1 4 1,-5-1-1,-1 2 1,-4 1-361,-1 2 1,0 2 0,0-1 0,-1 1 177,-4-1 1,-1-4 0,-5-2-1,3-2-723,1-2 1,-2-3 0,4 0 646,2-1 0,1-5 557,2 1 1,7-7 0,1 3-201,-1 1 0,6-6 0,-3 6 0,2-3 399,2 1 0,1 6 1,-1-1-129,0 2 0,-4-1 0,-1 2 0,2 3-13,2-1 1,-4 1-1,-1-2 1,0 2-7,0 3 0,-5-3 0,2 3 0,-5-3-440,-5-2 1,-3 5 0,-6 0 0,-2-2-19,-3-1 0,-3-2 0,-6-1 0,-1-2-990,1-2 0,-2-5 0,-2 0 0,-1-2-1688,1-2 1,2-5 2677,2 0 0,-7-6 0,-1 4 0</inkml:trace>
  <inkml:trace contextRef="#ctx0" brushRef="#br0">20659 1180 7744,'-8'2'759,"5"2"197,6 6 0,11 9 1,10 6-1,3 7 1,3 5-211,3 5 1,-2-5-1,7 1 1,2 0 0,1-1-538,2-4 0,-5-3 0,-2-2 0,-1-1-403,-4-3 0,-2-1 0,-4-7 0,-3-3-895,-1 0 1,-7-6-179,-5 3 0,-7-7 0,-4 0 0,-12-7 213,-13-11 1,-4-1 0,-10-7 1053,-4-2 0,-13-9 0,-1-2 0</inkml:trace>
  <inkml:trace contextRef="#ctx0" brushRef="#br0">20730 1436 7744,'-21'-22'0,"-1"3"0,0 3 0,8 8 0,8 13 0,9 11 0,5 6 0,6 8 0,10 5 0,-1 7 1726,4 1 0,6-1 0,0 1 0,1 0-872,0-1 1,-4-4-1,4-1-1007,-4-3 0,-7-2 0,-1-7 0,-3-3-95,-6-1 1,0-7-1,-7-6-767,2-2 1,-7-1 0,-1-6 0,-9-6-2211,-8-7 3225,-12-7 0,-13-20 0,-9-3 0</inkml:trace>
  <inkml:trace contextRef="#ctx0" brushRef="#br0">20488 1393 7744,'-14'-14'0,"0"6"0,6 2 0,5 14 0,11 7 1284,6 12 0,10 3 0,1 8 0,5 2 1,5 1-700,1 1 1,2 1-1,4 0 1,1-1-681,0 1 1,-2-7-1,-2-2 290,-1-4 0,-5-7 1,4-2-196,-2-5 0,-2 1 0,-5-9 0</inkml:trace>
  <inkml:trace contextRef="#ctx0" brushRef="#br0">20730 426 7868,'0'-14'195,"0"0"1,0 0-1,0 0 1,1 1 0,3 2 4346,0 1-3879,1 7 1,0 0-1,0 14 1,-2 13-1,-2 11 1,-1 7 225,0 6 0,0-3 0,0 6 1,-1 0-467,-4-1 1,3-10-1,-2-2 1,2-7-142,2-2 1,-1-7-408,-4-3 1,5-10 0,-2-7 39,5-10 1,8-8-1,-1-12 1,3-1-317,1 1 0,5-5 0,1-1 0,1 3 326,-1 1 0,4 3 1,-3 3-1,-1 5 143,1 3 0,-2 9 0,-5 2 0,0 3 716,0 2 1,-4 7 0,-1 2 0,1 4 23,-2 1 0,4 2 0,-4 1 0,0 4-531,-3 1 1,1-3 0,-1 3-1,-2-2-520,-1-2 0,-1-3 1,2 0-893,2-1 0,0-5-2415,-5 1 0,1-7 3550,4 2 0,3-10 0,6-3 0</inkml:trace>
  <inkml:trace contextRef="#ctx0" brushRef="#br0">23943 1265 7908,'-13'-9'570,"2"1"714,2 2-1001,-1 1 0,1 5 0,1 1 107,2 4 1,1 5 0,5 9 0,0 4 4,0 4 1,0 6-1,2 2 1,2 0-1,6 0 1,2-4 1,3-1 0,-1-1 0,0-3-186,0-2 0,2-5 0,2-8-173,0-1 1,8-7-1,-3 2 1,4-5-64,2-5 0,-2-8 1,-2-6-1,-1 0-451,1-1 0,-5-2 0,-2-7 38,-7 1 1,0-1 0,-6 1 106,-2-1 1,-2 1 0,-1 0 0,0-1 85,0 1 0,-4 4 0,-3 2 356,-1 1 1,4 4-1,-4 6 1,0 3 204,0 2 0,3 1 0,-4 7 418,-2 2 1,0 10-1,0 10 1,3 5-159,1 4 0,-2 3 0,3 8 0,-1 2-104,1 2 1,-4 5 0,4-1-276,-2 4 0,5 1 0,-2-1 1,4 0-61,1-4 0,0 2 0,0-9-351,0-4 0,0 0 0,0-7 1,1-4-675,4-5 1,-2 0 414,7-6 1,-6-1 0,6-9-5197,1-4 5669,2-4 0,7-7 0,2-2 0</inkml:trace>
  <inkml:trace contextRef="#ctx0" brushRef="#br0">24711 1294 7812,'-14'0'264,"-1"1"0,3 4 539,2 4 0,-2 6 1,1 2-1,-5 5 1,-3 3-65,1 5 1,3 7 0,0-2 0,3-1 0,2 3-141,6-1 0,-3-4 0,3 1 0,0-3-491,3-2 1,7-4 0,4-2 0,2-3-556,2-6 0,2-1 0,3-7 1,5-2-862,3-1 0,-4-4 0,1-3 0,0-4-2107,-2-4 3415,5-1 0,-5-6 0,6-3 0</inkml:trace>
  <inkml:trace contextRef="#ctx0" brushRef="#br0">24910 1436 7812,'8'-14'445,"-2"-1"1,-6 1 164,0 0 1,0 5 0,0-1 54,0-1 0,2 5 620,2 1 1,-2 7 0,3 5 0,-4 9-397,-1 5 0,-4 2 0,-1 7 0,0 2-248,-1 1 1,3 5-1,-5-3 1,1 0-381,4-1 1,0 0-1,0-8 1,-2 0-292,2-3 0,3-5-354,5 1 1,-2-10-173,6-4 1,-4-4 0,5-2 0,-1-5-45,-1-9 0,5 0 0,-4-9 1,4-1 322,1-2 0,-5-2 0,1 1 0,-1 1 365,-1 3 1,3 2 0,-4 5 130,1-2 1,0 5 343,1 4 0,-1 7 1,-5 0-26,2 6 0,4 10 0,-2 6 0,-1 0-92,0 1 0,1-2 1,-4 5-355,1 2-1,1 2 1,-3 0 0,1-2-173,2-1 1,-1-2 0,-2 2 0,1-5-789,2-3 0,1-2 0,-1 0-1663,4 0 0,-1-6-1032,2-3 3564,-1-3 0,5-15 0,1-3 0</inkml:trace>
  <inkml:trace contextRef="#ctx0" brushRef="#br0">25422 1208 7777,'-14'0'3581,"-1"0"-2824,7 0 0,4 0 0,7 2 0,3 3 78,2 4 0,-3 4 0,4 3 1,2 3-1,2 3-270,1 0 0,0 6 1,-1-1-1,-3 5-271,-6-1 0,-2 6 1,-2 1-1,0 1-39,0-1 1,0 3-1,-2-3 110,-2 3 1,-4 2 0,-7-2 0,1-3-844,0-5 0,0 2 0,1-4 0,2-4-1445,2-6 0,5-6 1,0 0-1863,2-1 3785,-4-6 0,4-2 0,-4-6 0</inkml:trace>
  <inkml:trace contextRef="#ctx0" brushRef="#br0">25976 1507 7769,'-6'-13'2312,"6"4"-978,8 4 1,4-1 0,3 1 0,-1 0-704,0-1 1,2 4-1,1-2 1,2 2-1,-1 2-625,-3 0 1,0 0-1,-1 2 1,0 1-1840,0 2 0,1 6 465,-1-2 0,-6 4 1368,-4 1 0,-2 0 0,-2 0 0</inkml:trace>
  <inkml:trace contextRef="#ctx0" brushRef="#br0">26005 1706 7769,'-21'6'869,"5"-4"1550,-3 3 0,8-4-1432,2-1 0,7 0 0,4 0 0,11 2-378,9 3 1,4-4 0,3 4-998,-1-4 0,2 1 0,2 1 0,1 3-2311,-1 2 2699,-2-4 0,-2 8 0,1-4 0</inkml:trace>
  <inkml:trace contextRef="#ctx0" brushRef="#br0">26659 1365 7720,'-7'-14'604,"6"-5"0,-4 0 1,5 1 814,5 2 0,3 4 0,6 1 0,0 3-230,0 2 1,1 1-1,0 5 1,3 1 0,1 4-477,-2 5 0,4 4 1,-2 5-1,-2 4 0,-3 4-303,-4 2 0,-4 4 0,-6 2 0,-3 1-166,-7 4 1,1 1 0,-12 3-39,1 3 1,-1-9 0,-4 2-1,3-6 43,1 0 0,-2-8 1,4-7-250,1-3 0,2-3 0,2-4 0,0-4 0,6 3 0,2-8 0,7 1 0,4-4 0,3-3 0,8 3 0,3-2 0,1-4 0,6 4 0,-3 0 0,3 0 0,0 1 0,3-6 0,-1 5-682,1 2 0,-2-3 0,-2 1 1,-3 2-1777,-1 1 0,-1 2 1,-3 2-1,2 1 2124,-1 2 0,4 6 0,0-3 0</inkml:trace>
  <inkml:trace contextRef="#ctx0" brushRef="#br0">27284 1820 9053,'-14'0'3725,"0"0"-1734,0 0 1,4 0-572,1 0 1,7-7-1421,2-2 0,6-4 0,9-1 0</inkml:trace>
  <inkml:trace contextRef="#ctx0" brushRef="#br0">18000 3455 7787,'-5'-15'157,"1"1"0,-3 0 0,4-2 0,-3-1 0,0-2 0,-2 1 279,0 3 1,-2 0-1,-2 1 1,1 2-1,1 1 1,-1 3-101,-2 1 1,-1 3 0,0 4-1,0 1 1,-1 4 0,1 6 35,0 6 0,0 13 0,0 13 1,-1 9 27,1 8 1,5 3 0,1 4-1,1-7-157,4-7 1,2-4 0,2-8 0,2-4-131,2-9 0,8-6 0,0-9 0,5-4-120,5-4 1,0-11 0,6-8 0,-1-10-655,1-8 1,-3-6 0,0-7 0,-4-4 245,-2-2 1,-1 4-1,-6-4 1,-2 4 111,-2 6 0,-5 4 0,0 9 0,-2 1-522,-2 3 980,0 4 1,0 14-1,0 7 1,-2 12-1,-1 10 281,-2 9 0,1 3 0,4 4 0,0-1 1246,0 2 0,4-6-1434,1 0 0,6-6 1,0-4-1,5-5-700,3-4 1,5-2 0,-4-3 0,2-6-638,4-2 0,-1-4 1,0-2-1,-3-7-3019,-1-7 4108,-2 2 0,1-10 0,3 3 0</inkml:trace>
  <inkml:trace contextRef="#ctx0" brushRef="#br0">18469 2829 7904,'-14'0'0,"0"0"646,0 0 1,4 2 0,1 2-1,-1 6 1,2 3 367,4 1 0,2 5 0,2 1 0,0 2-658,0 4 1,2-1-1,2 0 1,6-3-199,2-1 0,3-2 0,-1-5 0,2-1-326,3-4 0,-2 2 1,5-6-1,-1-2-261,-4-1 0,4-9 0,-2-2 0,-2-4-129,-1-1 0,-2-7 1,0-2-1,-1-4 86,-4-2 0,2-1 1,-6-1 364,-2-2 1,-1 0 0,-2 6 0,0 3 319,0 5 1,-2 3 7,-3 2 0,-2 1 0,-8 5 293,1 8 1,5 12 0,-1 8 0,1 2 84,1 3 0,0 9 0,5 4 0,-2 3-260,2 1 1,0 1-1,0-2 1,-2-2-209,2-1 1,1-1 0,2 1 0,2-5-337,2-3 0,0-7 0,3 0 0,1-3-1422,0-3 0,-3-1 1,4-3-1767,2-4 3393,2-2 0,1-1 0,1 2 0</inkml:trace>
  <inkml:trace contextRef="#ctx0" brushRef="#br0">18896 2858 7890,'-14'4'605,"1"4"1622,3 5-1777,-2-2 1,9 16 0,-5-4 0,0 6 293,0 4 1,5-3 0,-2 3 0,4-3-570,1-1 1,1-1-1,4-1 1,3-2-661,0-1 0,6-11 1,-2 1-1,6-3-1285,-1-3 0,4-2 1770,-2-6 0,6-6 0,-3-2 0</inkml:trace>
  <inkml:trace contextRef="#ctx0" brushRef="#br0">19152 2858 7890,'-10'-13'690,"1"3"1,4-1 3261,-4 7-3327,5-1 0,-2 13 1,8 4-1,1 7-276,2 3 1,-1 2-1,-4 6 1,0 0-21,0-1 0,0 7 0,0-9 1,0 0-174,0-2 1,5-8-29,0 2 0,0-8-254,-5-1 100,0-1 1,4-7 0,1-7 0,-2-6 100,-1-3 0,-1-5 1,2 0 19,2 2 1,5 1-60,-6 2 0,6 4 1,-4 2-37,2 2 1,2 1 0,2 7 6,-2 2 1,1 4-1,-5 7 1,0 0 10,1 4 1,2-3-1,-4 3 1,0-2-349,1 2 0,-4-3 1,4 2-1,-1-6-893,-1-2 1,3-6-1,-3 4-2735,6-1 3958,-4-3 0,7-10 0,-5-2 0</inkml:trace>
  <inkml:trace contextRef="#ctx0" brushRef="#br0">19422 2829 7880,'1'-9'4438,"4"-1"-3833,3 7 1,2-2 0,-1 8-66,2 2 0,2 8 1,-1-1-1,-1 7-236,-1 3 1,-5 2 0,3 5-1,-2-1-84,-3 0 1,-1 6-1,-2-3 1,0-1-511,0 0 0,-7-4 0,-2 7 1,-4-3-2255,-1-2 1,-2-1 2543,-3-3 0,-3 9 0,-6-3 0</inkml:trace>
  <inkml:trace contextRef="#ctx0" brushRef="#br0">20119 3554 9986,'-5'0'725,"8"0"1,10 0 0,4-1-13,4-4 1,1 3 0,6-3 0,2 2-1,2 0-270,1-2 0,5-1 0,-3 3 0,-1-2-884,1 2 1,-3 1-1,-7 2 1,-1 0-1,-1 0-4024,-1 0 4465,-1 0 0,-13 0 0,-2 0 0</inkml:trace>
  <inkml:trace contextRef="#ctx0" brushRef="#br0">20161 3810 7924,'-20'6'0,"10"-4"0,-1 6 1961,16-3 0,8-4-1267,5 4 0,9-4 0,2-1 0,9 0-511,7 0 1,4-4-1,5-3 1,-2-1-1521,2-3 1337,1-1 0,-4-2 0,-2-1 0</inkml:trace>
  <inkml:trace contextRef="#ctx0" brushRef="#br0">21597 3298 7907,'-1'-22'325,"-3"3"0,0 3 0,1 2 402,1 0 1,0 1-1,-1 5-255,-2 8 0,-4 11 0,3 12 0,-1 3-281,1 9 0,-3 3 0,4 2 0,2-4 0,0-1-8,-2-4 0,3-1 0,-3-3 1,5-2 14,5-1 1,0-8-1,8 0 1,4-5-244,3 0 0,-1-5 0,5-1 0,3-4 44,5-1 1,-1 0-1,6 0 1,-1 0 76,0 0 0,-3-4 0,4-3-280,-3-1 1,0 4 0,-6-6 0,-1-1-561,-3-1 1,1-1-1,-5 2 1,-1 1-330,-3-1 1,2-1 0,-11-3-621,1 1 1713,-1 0 0,-14 0 0,-1 0 0</inkml:trace>
  <inkml:trace contextRef="#ctx0" brushRef="#br0">21981 3284 7907,'-8'-14'164,"0"6"491,4 3 1,0 4-257,-5 1 0,6 1 0,-2 4 0,3 6 31,2 6 0,0 7 0,-1 9 0,-2 5 0,-2 5 175,2 4 1,1 4 0,2 6-324,0-1 0,-5 1 0,1 0 0,1-2-216,1-2 1,2-6 0,0-8-281,0-1 0,0-8 1,0 0-1,2-6-625,2-3 0,-1-4 1,5-6-2557,-1-1 3395,4-7 0,-3-10 0,6-8 0</inkml:trace>
  <inkml:trace contextRef="#ctx0" brushRef="#br0">22337 2872 7825,'-2'-14'703,"-1"-1"478,-2 1 1,7 6 0,7 3-233,4 4 1,-4 1-1,1 1 1,-1 6-246,-1 7 1,5 2 0,-5 9 0,0 3-373,-4 4 1,-2 3 0,-2-4 0,-2 3-562,-2-3 0,0-1 0,-5-1 0,-1-3 153,2-2 1,-4-3-1,4-7 1,-2-1-324,1-4 1,4 2-3,-4-6 852,6 0 1,-4-7 0,9-1-351,3-2 0,3-6 0,6 3 0,2-1-240,2-1 0,5 2 1,5-3-1,0 3-200,1 2 0,-1-3 1,1 4-875,-1 2 1,-4-1-1,-2 1 1,0-1 1212,0 0 0,2-3 0,4-1 0</inkml:trace>
  <inkml:trace contextRef="#ctx0" brushRef="#br0">23147 3625 7867,'-21'-6'2190,"7"-4"1,13-1-1518,10 2 1,10-4-1,5 4-351,3-4 1,6 4 0,0-1 0,0 1 0,0 1-564,0 3 0,1 3 0,-8 2 0,0 0-432,-3 0 1,-4 0-1,4 0-2252,-3 0 2925,-1 7 0,-11 7 0,-2 8 0</inkml:trace>
  <inkml:trace contextRef="#ctx0" brushRef="#br0">23204 3782 7867,'-13'20'332,"4"-9"1,-9 3 650,7-1 1,3-5-352,4 1 1,15-1 0,3 3-278,10-1 0,9-7 1,2 2-572,1-4 0,6-1 1,6 0-1,-2-1-1138,-2-4 0,-1 3 1354,-1-2 0,1-4 0,0 0 0</inkml:trace>
  <inkml:trace contextRef="#ctx0" brushRef="#br0">23972 3213 7859,'-2'-10'1147,"-3"1"151,-3 6-757,0-4 1,-3 9 0,7 4 0,0 10-41,3 11 0,1 8 0,-2 9 0,-1 3 0,-2 6-158,2 2 1,-3 8 0,0 2-230,-2 0 0,5-2 0,-4-8 1,3-1-423,-1-2 1,0-6 0,5-1-1,0-5-373,0-7 0,0-4 0,0-6-519,0-4 0,2-5 1200,2-4 0,4 3 0,6-6 0</inkml:trace>
  <inkml:trace contextRef="#ctx0" brushRef="#br0">24341 3071 7839,'-11'-8'738,"-1"5"127,0 6 1,0 5 0,6 8-1,-2 4 1,-3 9 20,-2 7 0,-1 11 0,1 7 0,2 6-372,2 6 0,1 9 1,-2 2-1,5-1-275,4-4 1,1-5 0,1-15 0,6-6-426,7-7 0,2-10 0,7-10 0,3-5-610,1-5 1,-1-4-1,0-11 1,-4-9 275,-2-7 1,-1-4 0,-6-3-68,-4 1 0,-2-6 0,-9 1 0,-3 2 537,-4 1 0,-5 1 0,-5 2 1,-3 4 262,0 4 0,-5 5 1,3 4-1,-3 5 0,-1 4 1,6 1 0,1 1 60,1 4 0,5-2-274,1 7 0,0-1 0,6 5 0</inkml:trace>
  <inkml:trace contextRef="#ctx0" brushRef="#br0">25024 3426 7808,'-15'0'6685,"8"-6"-6329,7 4 0,14-4 0,9 6 87,4 0 0,2 0 0,1 0 0,1 0 0,3 0-37,-3 0 0,4 0 0,-2 2 0,0 1 0,0 1-931,1 0 0,-1-3 1,-5-1-1,-1 0-1726,-3 0 1,-4 0 2250,-5 0 0,-1 0 0,0 0 0</inkml:trace>
  <inkml:trace contextRef="#ctx0" brushRef="#br0">25109 3625 7809,'-14'8'1047,"7"-2"36,7-6 0,8 0 0,10 2 1,2 1-1,1 2-402,-1-2 0,7-1 0,0-2 0,5 0-556,-1 0 0,4 0 0,-2 0 1,0 0-1103,2 0 0,-10-5 0,2 0 210,-5 2 0,-3 1 767,-4 2 0,-8 0 0,0 0 0</inkml:trace>
  <inkml:trace contextRef="#ctx0" brushRef="#br0">25024 3952 7787,'-29'6'1661,"13"-4"-1093,10 11 0,19-12 0,7 4 0,2-3 296,4-2 1,7 0 0,6 0-1,7 0-848,6 0 0,-1-5 1,1-1-1,2-1-1462,1 1 0,-3 0 0,-3 2 1446,-5 0 0,-4-1 0,-12 5 0</inkml:trace>
  <inkml:trace contextRef="#ctx0" brushRef="#br0">25934 3241 7767,'-15'-14'678,"3"5"85,2-1 0,2 7 1,5 0-1,-2 6 158,2 6 0,2 10 0,1 7 0,0 5 0,0 9 5,0 6 0,1 9 0,2 8 1,2 2-1417,-2 3 1,4-5-1,-1-3 1,2-5-1425,3-3 0,2-6 1,1 2 1913,0-4 0,0-2 0,0 1 0</inkml:trace>
  <inkml:trace contextRef="#ctx0" brushRef="#br0">27270 3469 7939,'-14'-13'300,"0"4"0,-1 6 281,1 6 0,5 11 0,-1 11 1,1 7-286,1 6 0,-5 4 0,5 4 0,-1 3 0,1 2 0,0 1 207,0-2 0,5 4 0,-3-7 1,1-1-446,0-2 0,0-7 0,5-4 0,2-3 33,3-2 1,3-5 0,6-5-1,2-2 77,3-2 1,-2-6 0,7-3-169,1-3 0,-4-2 0,-1 0 0</inkml:trace>
  <inkml:trace contextRef="#ctx0" brushRef="#br0">27512 3767 11279,'0'15'693,"1"-1"1,3 2-369,0 3 1,1 3 0,-5 6 0,0 1-1,0-1-82,0 0 0,-2 1 1,-1-1-1,-1 1 1,-1-1 5,-2 1 0,6-1 0,-5-1 0,1-2-54,0-1 1,0-7 0,5 2 0,-1-3-183,-4-2 0,3 0-827,-2 1 472,2-8 0,7-7 1,1-9 275,2-4 0,-3-2 0,3-3 1,0-2 31,0-2 1,1 3-1,4-5 1,-2 0 39,-2 2 1,1-3 0,2 6-128,-2 1 1,1 3 0,-5 0-206,2 1 0,0 5 393,1-1 0,-2 13 1,-7 2-1,0 8 81,0 6 1,0-2 0,0 5-1,0-1 254,0-4 1,0-1 0,0-2-75,0 0 1,6-6-126,4-3 1,2-5-1,1-5-877,-4-4 0,4-2 0,-5 0 0,1 3-254,1 2 1,-5 1 643,4 5 0,-6 6 0,2 4 50,-4 2 0,-1 2 0,0 1 0,2-1 191,3 0 1,-4 0 1705,4 0 1,3-6 0,1-4-2300,4-8 0,-3 1 0,-2-6 1,-1-2-347,1-2 1,-3-1 0,3 0 382,-2-1 0,1 1 0,-4 0-293,1 0 1,6 0 891,-5-1 23,6 7 893,-10 2 0,6 12 57,-7 4 0,0 3 1,1 1-275,4 0 1,-3 0-1,4 0-330,0 1 0,-3-1 0,7-2 0,-1 0-294,-1-3 0,5-6-378,-4 2 9,-2-4 0,-1-7 1,-6-3-28,0-4 0,0-1 1,0 0-1,-2 1-154,-2 4 1,0-4 0,-3 3-431,0-2 0,-2 2-1167,4 1 2072,0 6 0,5-4 0,0 7 0</inkml:trace>
  <inkml:trace contextRef="#ctx0" brushRef="#br0">28237 4123 7957,'-8'-2'2266,"2"-1"816,-1-2-2534,6 1 1,-10 10 0,6 5-1,2 5-84,1 3 0,-3 4 1,1-4-1,1-1-268,1-3 0,2 0 0,0-1 0,2-1-92,2-4 0,3-1 0,4-5-100,-2 2 1,1-2 0,4-8 0,0-4-771,0-4 1,1-6 0,-3-1 0,-1-2-352,-1-4 0,-1-1 0,4-1 0,-2-2 656,-2-3 0,-5 1 0,2-6 0,-1 0 275,-1 2 1,1-3 0,-5 4 367,0-2 0,0 6 1,0-2-1,0 3 781,0 1 0,0 7 2988,0 3-3228,0 3 0,-2 15 1,-1 7-1,-3 10-248,-2 8 1,3 4 0,-3 5 0,2 4-137,3-1 0,1 3 0,2-5 0,0-3-432,0-1 1,0-3 0,2-2 0,3-3-938,4-1 1,4-2 0,3-5 0,1-1-1822,2-4 0,6 2 2851,-1-6 0,3 0 0,1-5 0</inkml:trace>
  <inkml:trace contextRef="#ctx0" brushRef="#br0">28976 4037 7764,'-8'-6'886,"2"3"1,8-5-41,2 2 0,-1 1 1,7 5-1,1 0 1,2 0-405,1 0 0,-5 6 0,-1 4 0,0 2 1,-2 3-164,1-1 0,-4 5 0,-6 1 0,-4 1 0,-2 1-502,-7 0 1,2-4 0,-5 0 0,3-2-93,2-2 0,1 1 0,2-3-396,2-2 1,6-2 395,-2-4 1,3 0 524,2 5 1,7-1 0,1 3 0,1-1 171,1 1 0,-1 6 1,5 2-1,-1-2-15,-4-1 0,4 3 0,-5 0 0,0-2 212,-4-1 0,-2 3 0,-2 0-63,0-2 0,-6-1 1,-4-3-278,-2-4 1,-3 2 0,1-6 0,0-2-734,0-1 1,0-2-1,-1 0 1,1 0-793,0 0 1,1-6 0,2-4 0,3-3 1285,2-1 0,-5-6 0,3-2 0</inkml:trace>
  <inkml:trace contextRef="#ctx0" brushRef="#br0">29246 3995 7764,'15'-8'0,"0"2"0,4 7 1039,5 4 1,-2 3-1,0 8 1,-1 3 114,-4 4 1,-1 4-1,-2 2 1,-1-1-1,-4 2 61,-4 3 0,-3-1 0,-2 6 0,-2 1-739,-3 2 0,-4 2 1,-9 0-464,-1-1 1,-7 2 0,-1 2 0,-6 2-1191,-4-3 0,-1 0 0,-6-3 1177,-3 1 0,2 0 0,-3-1 0</inkml:trace>
  <inkml:trace contextRef="#ctx0" brushRef="#br0">17659 4976 7816,'0'-22'487,"0"-5"1,0 9 34,0-5 1,0 5 0,0-1 0,0 4 290,0 0 0,0 9 0,0 6 0,-2 10 0,-2 7-214,-6 7 1,2 4 0,-1 4 0,-2 2-320,-2 3 0,4-6 1,1 2-1,1-3 1,4-3-1,2-1-107,1-3 0,1-5 0,4 1 1,4-2-230,4 2 0,6-3 0,1 3 0,1-3-92,0-2 0,4 0 0,-3 0 1,0 0 51,-3 1 0,0-1 0,-3 0 1,-4 0 30,1 0 1,-2 1 0,-1-1-1,-6 0 767,-2 0 0,-2 1 1,0-1-1,0 0-9,0 0 1,0 0-1,0 1 1,-2-1-64,-2 0 1,0 0-258,-5 0 0,-1-1-731,-4-3 1,0-4 0,0-6 0,-2 0-1069,-3 0 1,2 0 0,-5 0 0,-1-2-2666,1-2 0,3-6 4091,-4-9 0,5-3 0,-2-6 0</inkml:trace>
  <inkml:trace contextRef="#ctx0" brushRef="#br0">17687 5217 7885,'0'-15'5170,"0"-4"-4151,0 17-607,7-4 0,1 6 18,6 0 1,6 0-1,4 0 1,3-2-847,1-3 1,5 2 0,2-5 0,2 1 415,2-1 0,2-2 0,2-4 0</inkml:trace>
  <inkml:trace contextRef="#ctx0" brushRef="#br0">19934 4791 7924,'-15'-14'576,"1"1"0,0 4-61,0 4 0,4 10 0,2 6 0,2 8 0,3 9 64,1 8 0,2 5 0,2 2 1,3-2-155,4-3 1,4 2 0,1-7 0,2-2 0,3-2-170,5-6 1,-2-7 0,1-8-1,3-2-353,0-2 1,4-9-1,2-6 1,0-5-213,-5-3 1,4-11-1,-6 0 1,-1-3-202,-2-2 0,-3-4 0,-6 2 0,-4-1-53,-4 0 0,-3 2 0,-2-2 1,0 5 274,0 3 1,-7 3 0,-2 4 486,-4 4 1,1 8 0,0 3 0,3 1 185,-2 4 0,-2 9 1,-1 9-1,1 7 263,4 5 1,-4 9 0,5 5 0,1 6-44,2 4 1,-2 0 0,3 4 0,1-1-354,1-1 1,2 6 0,0-7-1,0 3-390,0 2 1,2 0-1,1-2 1,1-3-332,0-4 1,4-10 0,-1-4-1,3-2-300,-1-4 1,-1 2 0,3-11-1,-3-1-2304,-1-3 3073,4-7 0,-3 5 0,6-5 0</inkml:trace>
  <inkml:trace contextRef="#ctx0" brushRef="#br0">20630 4947 7886,'-14'0'3203,"0"2"-2802,0 3 0,0 3 1,-1 6-1,3 0 1,1 2 527,1 3 1,2 4 0,-1 9 0,2 3-428,1 1 0,5-3 0,-4 4 1,3-1-448,2 0 0,5-4 1,1-1-1,2-5 187,3-7 0,2-4 0,3 0-370,3-1 0,-4-5 1,6-1-1,-1-1-3400,4-4 1,-2-8 3527,2-4 0,-7-10 0,4-4 0</inkml:trace>
  <inkml:trace contextRef="#ctx0" brushRef="#br0">20929 5018 7886,'8'-28'249,"3"6"0,-6 3 0,-2 3 1287,-2 2 1,-1 0-34,0-1 0,0 9-711,0 6 1,-1 10-1,-2 12 1,-4 6-107,-1 2 1,4 10 0,-4-1 0,1 1-144,4 1 0,2 0 0,1 0 0,0-2-345,0-1 1,0-6 0,0 1 0,1-5-260,4-4 0,-3 1 0,4-6-379,0-1 0,-3-4 0,5-3-573,-1-2 1,-1-5 473,-1 0 1,-2-2 468,6-2 0,-4 0 50,5 0 1,-6 0-1,6 0 129,1 0 0,-3 0 99,1 0 1,-1 2 0,2 2 362,-6 6 1,-2 2 0,-2 4-52,0 3 1,0-3 0,0 3 0,0-3-105,0-2 0,0 0 0,0 0 1,-2-1-183,-2-4 1,0 3 0,-5-6-476,-2 2 0,-2-5 0,-1 2 0,0-4 0,-2-1-1379,-3 0 0,-1-6-147,-4-4 0,-3-4 1,5-3-1,0-4 1767,3-1 0,3-8 0,2-6 0</inkml:trace>
  <inkml:trace contextRef="#ctx0" brushRef="#br0">21043 5161 7886,'9'1'0,"1"4"340,-1-4 0,10 11 0,2-8 3337,1-1-3677,1-1 0,6 4 0,-1 2 0</inkml:trace>
  <inkml:trace contextRef="#ctx0" brushRef="#br0">21427 5018 9979,'0'8'2565,"6"-1"1,-3-3-1726,7 1 1,-1 6 0,5-1-57,0 2 0,1 2 0,0 2 0,3 2-142,1 1 1,-5 6 0,-5 0-1,1 5 181,-2 3 1,0 2-578,-3-2 0,-4-3 0,4 5 0,-5-2-267,-5 0 0,4 1 0,-6-6 0,2-1-911,1-3 1,-7 1-982,1-6 0,4 0 1,0-5 1912,-1 0 0,-1 0 0,-6 1 0</inkml:trace>
  <inkml:trace contextRef="#ctx0" brushRef="#br0">21796 5146 7817,'0'-14'1448,"3"0"1,5 1 1977,7 4-2977,8-4 0,-7 7 0,3-5-135,-3 1 0,4 7 1,2-2-1,2 4-879,0 1 0,-5 0 0,3 1 0,-2 4 565,-2 5 0,-9 9 0,-2 3 0</inkml:trace>
  <inkml:trace contextRef="#ctx0" brushRef="#br0">21867 5374 7817,'-15'22'0,"-1"-3"0,2-3 0,-2-7 0,11 1 0,3-7 0,12 0 2384,9-6 0,12-4 0,7-4-1751,3 2 0,0 4 0,-1-3 1,-2 2-1718,1 3 1,-4 1 1083,-2 2 0,-3 7 0,-1 0 0</inkml:trace>
  <inkml:trace contextRef="#ctx0" brushRef="#br0">22521 4905 7925,'0'-15'904,"0"1"0,-4 5 1,-3 1-589,-1 2 0,0 2 1,-1 11-1,3 7 457,-1 8 0,6 5 0,-4 3 1,5 1-438,5 3 1,3-6 0,6-4-1,0-1 1,2 1-269,3 0 0,-2-7 0,7 1 0,3-6 0,3-4-79,3-2 1,2 4-1,-2-5 1,3-2-450,1-2 0,-1-1 0,-4 0 0,-1-1-405,-4-4 0,0 2 0,-8-5 0,-2 0-342,-1 0 1,-3 4 0,-4-6 1206,-4-1 0,-4-2 0,-1-1 0</inkml:trace>
  <inkml:trace contextRef="#ctx0" brushRef="#br0">22905 4763 7925,'-6'-8'697,"-2"1"1,-6 9-1,1 4-250,4 8 0,-4 4 1,4 9-1,-3 4 425,3 4 1,-2 3 0,5 6 0,-1 2-136,1 1 1,1 7-1,5 0 1,0 3-539,0-1 1,0 4 0,0-7 0,2 0 375,3-1-575,2 4 0,14-12 0,1 5 0</inkml:trace>
  <inkml:trace contextRef="#ctx0" brushRef="#br0">25393 5360 7352,'-8'-15'-388,"4"1"0,1 0 0,-1 0 455,0 0 0,-1-1 1,5-1-1,0-1 0,0-2 178,0 2 0,0-1 0,0 1 1,0-2 184,0 2 0,1 1 0,3 2 1219,0-1-1160,1 8 1,0 2 0,0 10 0,-2 6 288,-2 6 1,-1 11 0,0 12-243,0 6 1,0 0-1,0 4 1,0 1-17,0-1 1,-1-2 0,-2 2-384,-2-1 0,-1-6 1,2-7-1,0-1-317,0-4 0,3-1 1,1-1-648,0-1 0,5-6 0,1-3 0,0-3 827,1-2 0,4 1 0,-3-1 0</inkml:trace>
  <inkml:trace contextRef="#ctx0" brushRef="#br0">25607 5630 7974,'-8'-7'5860,"1"6"-5153,7-6-1196,0 7 0,7 10 0,2-1 0,4-2 489,1-4 0,7-9 0,1-2 0</inkml:trace>
  <inkml:trace contextRef="#ctx0" brushRef="#br0">25962 5303 7849,'-8'-7'0,"3"0"972,10-8 0,3 6 0,6 1 1,0 2 626,1 2 1,-4 4 0,1 5-817,4 5 0,-3 4 1,-4 5-1,1 5-445,-2 2 0,-2 3 1,-6 1-225,0 3 0,-2-1 0,-2 4 0,-6-1-105,-2-4 0,-7-2 0,0-4-172,1-1 1,2-7 0,2 2 0,0-5 32,0-4 0,4-4 264,1-6 1,6-2 0,-2-2-60,3-6 1,9-1-1,4 0 1,6 2-335,7-2 1,1 4-1,2 2 1,0 4-831,3 1 0,-3 0 1,-4 0-1,1 0-3163,-2 0 4252,5 0 0,-5 0 0,7 0 0</inkml:trace>
  <inkml:trace contextRef="#ctx0" brushRef="#br0">26545 5544 7849,'-14'7'0,"0"-4"212,-1 6 0,6-5 0,1 2 1,2 0 3314,2 4 0,3-2-3369,1 1 1,1-4 0,4 3-159,5-2 0,9-1 0,3-5 0</inkml:trace>
  <inkml:trace contextRef="#ctx0" brushRef="#br0">26915 5317 7903,'0'-14'3873,"1"0"-2442,4-1 0,3 7 0,6 4-688,0 2 1,0 4-304,1 2 0,-7 4 0,-4 8 0,-2 3-519,-2 5 1,0-2 0,-2 2 0,-2 1 0,-6 2-1,-3 1-203,-1 1 0,2-6 0,1-1 0,1-1 0,1-4-199,1-1 0,0-6 379,3-1 0,4 0 565,-4 6 0,5-6 0,5 1-81,4 1 1,2 1 0,0 1 0,-1-2 0,1-1 17,1 1 0,-2 6 0,-2 2 0,0-2 0,-2-1 229,0-2 0,-1 1-355,-5-1 1,-2 0-1,-2 0-3,-6 0 0,-7-1 1,-4-2-1038,-1-1 0,5-6 1,-4 4-1,2-1 0,0-4 1,2-2-5946,1-1 6711,2 0 0,-7-6 0,-1-2 0</inkml:trace>
  <inkml:trace contextRef="#ctx0" brushRef="#br0">27270 5672 11245,'-8'2'5198,"3"3"-4801,4 3 1,-1 1-1010,-2 1 1,2-6-572,-3 6 1,5-2-1,3 3 1183,2-2 0,6 1 0,-3 4 0</inkml:trace>
  <inkml:trace contextRef="#ctx0" brushRef="#br0">27697 5303 7790,'-7'-14'5352,"6"-1"-2351,-6 1-2096,7 6 0,-1 8 1,-2 11-1,-2 7 1,0 7-269,-1 6 1,4 1 0,-2 4-553,2-1 0,2 0 0,0-4-344,0 3 1,6-3-1,4-5 202,2-3 0,4-5 0,2 1-472,1-4 1,6-2 0,-2-4 0,4-4 69,2-3 0,-1-2 0,-1 0 0,-2 0 1,-3-2-2789,-1-3 2707,4 4 0,-9-12 0,3 5 0,-3-1 540,-2-1 0,0 1 0,0-5 0</inkml:trace>
  <inkml:trace contextRef="#ctx0" brushRef="#br0">28009 5289 7790,'-14'0'5274,"0"6"-4481,0 3 1,4 4-1,1 3 1,-2 1 395,-2 2 1,4 8 0,1 0-493,1 4 1,-2 9 0,3-2 0,-1 3 0,-1 1-1151,0 1 0,5 0 1,-1-1-1,0 1-997,0 0 0,2-1 1450,-3 1 0,-3 0 0,1-1 0</inkml:trace>
  <inkml:trace contextRef="#ctx0" brushRef="#br0">21114 6753 7867,'-8'-7'2226,"2"6"-1686,6-5 1,-5 7 0,-1 4 0,-1 6 138,1 6 1,-4 2 0,4 8 0,-2 6 0,-1 5-1,-2 8 18,-4 3 1,4 8-1,-9 6 1,1 2-1,-2 1-130,-1-1 0,3-2 0,-3-6 0,2-2-419,2-3 1,2-4 0,2-10 0,2-5-734,2-3 0,2-8 0,5-3-4295,-2-3 2537,1-8 1,4-4 2342,0-8 0,-7-11 0,-1-7 0</inkml:trace>
  <inkml:trace contextRef="#ctx0" brushRef="#br0">20744 7009 7931,'-1'-8'2533,"-4"3"-1610,3-3 1,-3 8 300,10 0 0,8 8 0,6 11 0,0 5-295,1 3 0,1 1 0,6 2 0,-2 2-5,0 1 1,5 2-871,-6-2 1,1-3 0,1 3 0,-3-5-937,2-4 1,1 3-1,-1-5 1,-3 0-137,-1-3 1,-1-3 0,-2-2-1,1-1-3113,-2-4 4131,-1-3 0,-2 1 0,0 1 0</inkml:trace>
  <inkml:trace contextRef="#ctx0" brushRef="#br0">21370 7364 7931,'0'16'0,"-2"1"745,-3 2 0,4 0 1,-4-5-1,3 1 1176,2-1 0,0 0 1,2-1-1293,3-4 1,3-3 0,8-6-542,2 0 0,-2-6 0,5-3 0,-2-4 143,0-1 0,-5-2 1,-5-1-331,2-2 0,-4 0 0,-2 5-814,-4-1 0,-7 6 0,-4 1 1,-4 0 48,-5 0 0,2 5 0,-5-2 0,0 4 370,-1 1 1,6 4 0,0 3 493,6 1 0,-2 1 0,5 5 0</inkml:trace>
  <inkml:trace contextRef="#ctx0" brushRef="#br0">21839 7108 7817,'-8'-6'4574,"3"-4"-3669,4 4 1,7-5 0,5 5 27,6-2 1,1 5-1,6-2 1,1 3-1357,2 2 1,1 0-1,1 0 1,-1 0 422,0 0 0,1 7 0,-1 1 0</inkml:trace>
  <inkml:trace contextRef="#ctx0" brushRef="#br0">21910 7378 7871,'-21'15'8419,"-1"-8"-7736,7 0 1,8-7 0,18-2-317,7-3 1,5 2-1,11-5 1,3 0-1015,5 1 0,-1 2 0,-2-3 647,-1 2 0,0 1 0,5 5 0</inkml:trace>
  <inkml:trace contextRef="#ctx0" brushRef="#br0">23730 6582 7842,'-14'-5'-67,"-1"-1"1,1 0 240,0 0 1,0-4-1,1 4 1,2-1 2662,2 1-1725,5 1-862,-8 5 1,10 7 0,-4 4 0,1 6 4,0 7 0,1 7 0,4 4 1,0 1-27,0 4 0,0-2 1,0 1-1,0 2-55,0-1 1,0-5 0,0 1-1,0-1-107,0-4 0,0-5 1,0-4-146,0-2 0,-2-1-161,-3-5 0,-3-6-60,-6-3 0,5-3 0,-1-2-164,-1 0 423,-1 0 1,2-2 157,1-3 0,5 2 42,0-6 0,4 6 1,4-2-1,4 5 326,0 5 0,5 2 0,-4 9-7,4 3 0,0 3 0,-2 7-43,-2-1 0,-6 7 0,2 3 0,-3 1-11,-2-1 1,0 6 0,0-4 0,0-1-29,0 2 1,0-6 0,0-2 0,0-3-700,0-1 0,0-2-191,0-4 0,0-2 1,1-7-813,4 0 1,3-6-1,6-3 30,0-3 0,1-10 0,-1-7 1275,0-7 0,0-4 0,0-3 0</inkml:trace>
  <inkml:trace contextRef="#ctx0" brushRef="#br0">24057 6938 7819,'-2'-13'0,"-1"2"1361,-2 1 0,1 6 257,4-6 0,0 9-936,0 1 0,4 6 0,1 10 0,-2 3-14,-1 4 0,-2 4 1,0 3-174,0 3 0,0 4 1,0 5-328,0 1 1,0-5 0,0 0 0,-2 0-308,-2-2 1,2-1-1,-3-8 1,4-2-930,1-1 0,0-12 1,0 3-3207,0-3 4274,6-5 0,8-7 0,8-8 0</inkml:trace>
  <inkml:trace contextRef="#ctx0" brushRef="#br0">24384 7236 7810,'0'-8'2753,"0"2"0,0 4-2281,0-2 0,1 2-159,4-3 1,-2 4-1,7 1 1,-1 1 174,-1 4 0,5-3-42,-4 2 1,-1 4 499,2 2-33,-7-4-170,3 0-129,-6-6 162,0 0-165,0 7-1665,0-6-1022,0 6 751,0-7-4223,0 0 3062,0-7 1340,0 6 1146,0-6 0,-6 1 0,-2-2 0</inkml:trace>
  <inkml:trace contextRef="#ctx0" brushRef="#br0">24412 7094 7810,'0'-14'-282,"0"0"1075,0 6 1,0-5-276,0 4 0,0 1-438,0-2 1,2 7 0,3-2-996,4 4 1,4 2 914,1 4 0,-6 9 0,-2 8 0</inkml:trace>
  <inkml:trace contextRef="#ctx0" brushRef="#br0">24412 7279 8593,'8'-7'2842,"-1"6"0,-7-4-2438,0 10 0,0-2 0,0 7 0,0 1-160,0 1 1,0 2-1,0 2 1,0 2-1,-2 1-26,-3-2 0,-1 3 0,-5-1 0,1 0 0,-1 0-1223,-1 0 1,-1 0 1004,4-5 0,-4 7 0,5 1 0</inkml:trace>
  <inkml:trace contextRef="#ctx0" brushRef="#br0">24853 7080 7831,'-14'0'0,"1"-2"1123,4-3 1,2 2 0,9-5-1,4 1 59,9-1 0,0 4 1,7 0-1,1 2-611,-1 2 0,0 0 1,1 2-1,-4 4 1,-3 8-1,-3 7-25,-4 1 1,-2 9 0,-7-2 0,-2 1-299,-3 0 1,-7 3 0,-9 0-176,-1-1 0,3-7 1,-3-3-1,0-1 1,1-5 375,1-5 0,-4-5 201,5-6 0,0 0-410,5 0 1,6-2-1,5-1-442,6-2 1,5-4 0,8 4 0,3 2-633,4 2 0,4-1 0,2-1 1,-1-2-893,1 2 1,-1 1-1,0 2 1,-1 0 1725,-3 0 0,3-6 0,-5-2 0</inkml:trace>
  <inkml:trace contextRef="#ctx0" brushRef="#br0">25336 7307 7831,'-1'10'0,"-2"-1"1745,-2 2 0,-4-3 0,2 2 0,1 1-654,0 1 0,-4 7 0,4 0 0,-1-1 0,1-1-775,3 2 1,-3-3 0,1 3 0,2-4-24,1 0 0,1-3 0,-3-1-293,0-1 0,5-1 0,7 6 0</inkml:trace>
  <inkml:trace contextRef="#ctx0" brushRef="#br0">25735 6938 7746,'1'-8'3956,"4"3"-3039,4 3 1,4 2-1,1 0 1,0 0-1,1 2-342,-1 3 1,-2 3-1,0 6 1,-5 2-559,0 3 0,-2-2 1,-5 7-1,-4 1 1,-4 3-62,-6 6 1,-5-4-1,2 3 1,-2-5 128,2-4 0,-4-4 0,4-5 0,2-3 879,4-2 1,7-4-470,-6-6 1,9 0 0,1 0-346,7 0 0,6 0 0,1 0 0,1 0 39,-1 0 1,0 0 0,0 0-12,0 0 1,5 0 0,-1 2 0,-4 1 126,-3 1 0,-3 8 1,1-3-1,-4 4 233,-3 1 1,-2 5 0,0 0 0,-2-2-252,-3-1 1,-2 0 0,-8 1 0,1 1-429,0-6 0,-5 6 0,0-7 0,2 0-1028,1 1 1,2-5 0,-1-1-2270,1 0 1,1-3 1163,4 7 2274,3-7 0,-1 10 0,-1-5 0</inkml:trace>
  <inkml:trace contextRef="#ctx0" brushRef="#br0">26204 7350 7743,'8'0'4246,"-2"0"-2302,-6 0-542,0 0 1,-5 6 0,-1 4-319,-2 2 1,3 4 0,-4 1-1502,-2 2 0,0 5 1,0-3-1,3-1-785,1 1 0,-2-2 0,4-5 0,0 0 1202,-1 0 0,5 1 0,-6-1 0</inkml:trace>
  <inkml:trace contextRef="#ctx0" brushRef="#br0">26644 6952 7756,'-14'-8'1095,"5"-3"243,-1 6 0,6 0 1,-6 7-1,1 3-135,1 4 0,-3 5 0,6 4 0,2 2-714,1 2 0,2-3 0,0 5 0,0 0 0,2-2-465,3-3 1,1 1 0,5-1 298,-2-1-352,1-9 1,4 4 0,0-4-534,0 4 0,1 0 1,-1-2-1,0-3 203,0-2 0,1 0 1,-1-3-1,0 2-33,0-2 0,0-1 1,1-2-1,-1 0-382,0 0 0,0 0 0,1-2-251,-1-3 1,-2 2-1,-1-5 1,-3 1 17,-1-1 1,-3 3 0,-4-5 1006,0-1 0,0-1 0,0-2 0</inkml:trace>
  <inkml:trace contextRef="#ctx0" brushRef="#br0">26872 7037 7756,'-2'-14'1863,"-2"0"-1291,2 6 0,-6 1-2,3 7 1,4 2-1,-4 3 1,2 6 201,-2 6 1,4 5-1,-6 7 1,3-1-338,-1 1 0,-1 4 1,2 2-1,0 1-399,0 3 1,3-4-1,1 0 1,-2-2-731,-2 0 0,2 0 0,-3-4 185,4-1 0,1-4 0,0-2 1,0-1-757,0-4 0,0-6 0,1-3 1265,4-2 0,-3-1 0,4-5 0</inkml:trace>
  <inkml:trace contextRef="#ctx0" brushRef="#br0">27114 6795 7743,'0'-14'0,"3"-2"140,6-3 1,1 4 0,10-3-1,-1 6 1,0 4 1997,-1 1 0,-3 3 1,0 4-1,-1 0-2096,0 0 0,-6 6 0,-3 4 0,-4 4-788,-1 5 1,0-2 0,0 5-1,0-1 188,0-4 0,0 4 0,0-1 0,-1 1 579,-4-1 0,3 4 0,-2-4 0,2 3 942,2 2 0,0-3 0,0 2-289,0 1 1,0 2 0,0 3 0,0 1 38,0 3 0,0 0 1,0-1-1,0 4 16,0-1 1,0 8-1,0-4 1,0-1-38,0 2 0,0-4 0,0-1 1,0 0 142,0 1 0,0-6 1,-2 3-836,-2-4 0,2-8 0,-6 3 0,5-6 0,-2-2 0,1-1-4463,4-2-886,-7-6-1223,6-2 6572,-6-6 0,7-6 0,0-2 0</inkml:trace>
  <inkml:trace contextRef="#ctx0" brushRef="#br0">27626 7606 7743,'-8'0'4968,"1"0"-5383,7 0 415,0-7 0,0 0 0,0-8 0</inkml:trace>
  <inkml:trace contextRef="#ctx0" brushRef="#br0">15412 5502 7876,'-6'-8'210,"-2"-5"0,-6 4 0,0-4 1,0-1-1,-2 1 378,-3 4 0,3 2 1,-3 7-1,3 0 0,2 0 1,1 4 148,4 5 0,-4 8 1,5 18-1,1 6-285,2 5 1,3 8 0,2-4-1,0-1-114,0-6 0,2-4 1,3-9-1,4-4-312,4-4 1,1-5 0,0-7-199,0-6 1,1-2-1,-1-4 1,2-4-1,1-10-713,2-11 1,0-3 489,-5-7 1,5-1 0,0-3 0,-2 1 0,-2 4 32,-6 1 1,4 3-1,-5 7 1,1 3-120,1 1 1,-7 3 94,1 3 0,-2 9 527,-2 6 0,0 8 1,0 11-1,0 6 0,0 5 941,0 3 0,2 7 0,1-4 1,1 2 789,0 0 0,2-6-1564,-1 1 1,4-8-1,-3-3 1,2-1-1,3-4-874,2-1 1,1-4-1,2-2 1,1-5 565,2-4 0,7 6 0,-4 0 0</inkml:trace>
  <inkml:trace contextRef="#ctx0" brushRef="#br0">15796 5615 7936,'-6'-4'3868,"6"-1"0,2 0-3522,7 5-296,1 0 1,5 0 0,4 0-243,5 0 0,-2 0 0,2 2-1253,1 3 0,0 2 1445,-1 8 0,3-1 0,-5 0 0</inkml:trace>
  <inkml:trace contextRef="#ctx0" brushRef="#br0">15896 5843 7936,'-11'9'4827,"-3"-1"-3782,-2-1 1,8-3-687,8-4 0,13-1 1,10-2-1,4-4-1341,2-1 0,4 4 0,0-4 1,-2 1-1,-1 3 982,-1-3 0,-1 6 0,1-5 0</inkml:trace>
  <inkml:trace contextRef="#ctx0" brushRef="#br0">16209 5360 7893,'0'-18'0,"0"4"1408,0 1 1,6 2-1,3 2-465,4 4 1,1 4 0,1 1-1,-1 3 1,-2 5 0,-1 7-132,-1 6 1,-7 3-232,2 4 0,-4 2 0,-1 2-690,0 1 0,-6 0 0,-2-5 0,-1-1 1,-1-3-92,-1-5 0,-1-3 0,-1-2 33,3 0 1,4-4-1,6-1-496,0 2 1,8-5 550,6-1 1,2 3 0,6 0 381,-1 0 1,2 5-1,-4-6 1,0 3 82,2-1 1,-10 1 0,3 4 523,-1 0 0,-7 1 0,-1-1 218,-4 0 1,-1 2 0,-1 1-853,-4 2 0,-3 2 0,-6-4 0,0 2 1,-1-2-1,0-1-2069,-4-2 0,8 1-2504,-4-1 1,6-5-798,0 1 5127,2-7 0,7-3 0,0-8 0</inkml:trace>
  <inkml:trace contextRef="#ctx0" brushRef="#br0">16749 5871 7874,'-5'10'3139,"0"-1"0,1 1-1793,-3-2 0,4 3 0,-5-5-496,2 2-850,1-5 0,5 3 0,0-6 0</inkml:trace>
  <inkml:trace contextRef="#ctx0" brushRef="#br0">16735 5274 7823,'-14'-8'177,"1"-9"1,3 3 0,6-2 0,2 0 1161,2 2 1,0 0 0,0 0-628,0-1 0,2 7 0,2 5 1,4 8-1,2 9 102,-1 8 0,-1 13 1,2 6-1,-4 7-270,0 2 0,-4-4 1,4 3-1,-1-2-249,0 1 0,-1-7 0,-2-8 1,1-5-403,2-4 1,1-3 0,-3-7-397,2 0 1,1-6 0,-2-5-1,0-6 85,-1-7 0,-1-10 0,-2-7 0,2-5 46,2 1 0,-2-5 0,3-1 1,-4 1 485,-1 3 1,2 4 0,1 6 619,2 4 1,-1 3 0,-2 3-88,3 4 1,-4 9 0,6 9 0,-3 5-264,1 5 1,5-1-1,-4 4 1,2-2-33,3-2 0,0 2 0,0-1-1867,-1-1 1,-1-7 0,5-3-1039,0-2 0,1 3 0,-1-4 2553,0-2 0,-6-7 0,-2-4 0</inkml:trace>
  <inkml:trace contextRef="#ctx0" brushRef="#br0">17076 5331 7823,'8'-14'1748,"0"4"-552,-4 1 1,4 1-1,7-3 1,-1 3-575,0 2 1,2-4 0,1 6 0,4 0-499,1 3 1,-3 1 0,3 0 0,-2 0-2583,-2 0 2458,-2 6 0,-2 2 0,0 6 0</inkml:trace>
  <inkml:trace contextRef="#ctx0" brushRef="#br0">17133 5516 7823,'-7'14'0,"6"-4"2176,-4-1 0,-1-4-427,1 4 0,8-5 0,11-1 1,10-5-1525,8-3 0,-1-6 0,6 3 1,-1-1-4255,0-1 4029,2 1 0,5-5 0,0 0 0</inkml:trace>
  <inkml:trace contextRef="#ctx0" brushRef="#br0">23204 7933 8529,'14'6'-172,"0"-4"0,2 2 0,3 0 6,5 0 0,3-2 303,1 3 0,2 1 0,2-1 1,2-2-1,3 0 0,1 0 155,-2 2 0,10 0 1,-4-5-1,4 0 0,2-2 1,1-3-257,1-4 0,2-4 0,5 1 0,0 1 0,1 1-191,4-1 1,-8 3 0,3 0 0,-2 2 60,0 3 1,-3 1 0,-1 2 115,-2 0 1,0 0-1,-3 2 1,1 1 122,-1 2 0,-2 6 0,0-3-119,4-1 1,-4 6-1,3-5 1,-4 1-123,-5 1 0,3-5 1,-3 3-1,1-2 65,-1-3 1,3-1 0,-4-2 0,1 0-31,0 0 1,-5-2-1,5-1 11,1-2 1,-3-1-1,2 3 1,0-2 49,-1 2 0,10-5 0,-3 0 0</inkml:trace>
  <inkml:trace contextRef="#ctx0" brushRef="#br0">25678 7947 7798,'34'0'64,"1"-5"1,5 1 0,-2 0 37,1 3 0,-3 1 0,2 0 0,2 0-13,1 0 1,2 0-1,1 0 1,2 0 71,1 0 1,7-2 0,-2-3 0,3-4 0,2-4-300,0-1 1,-2 0-1,-1 0 1,-2-1-129,2 1 0,-1 0 0,1 1 193,-2 4 0,-4-4 1,4 2-1,0-3 33,-2 0 0,-1-4 0,-4 9 0,2-2 212,5 1 0,-3 3 1,0 3-1,-3 0 12,-3 0 0,7 3 1,-7 1-1,3-2-384,3-2 0,-7 0 0,2-4 200,-4 2 0,-2-5 0,5 3 0</inkml:trace>
  <inkml:trace contextRef="#ctx0" brushRef="#br0">21142 8373 7828,'0'-14'169,"-5"5"1,-1 1 168,-2 2 1,4 1 0,-6 5 263,-1 0 1,3 6-1,0 4 1,0 4 0,0 3-165,-3 2 0,0 13 0,0 1 0,2 6 1,-2 4-67,-2 0 0,-1 1 1,0 2-1,-1 3-173,1 1 0,0-4 0,1 3 0,2-2-147,2 1 1,1-1-1,-3-6 1,3-1-283,2-2 1,-5-8 0,3 0-475,0-5 1,1-8-1,6 2-500,-4-3 0,2-6 178,-7-1 1,3-7 1025,-3-2 0,-9-13 0,3-9 0</inkml:trace>
  <inkml:trace contextRef="#ctx0" brushRef="#br0">20758 8644 8014,'0'-8'2130,"0"1"-1145,0 20 1,0-2 0,2 11-359,3-1 1,3 9-1,6-2 1,0 4 0,0 1 56,0 0 0,1 2 0,0-4-545,4 3 1,-3-1 0,5-6 0,-2-4-627,0-4 0,4 0 0,-2-3 0,-1-3-660,1-1 1,3-4 0,-5 0 0,0-2-225,1-2 1,-4 2 0,3-1 311,-3-2 1059,-2-2 0,0-1 0,0 0 0</inkml:trace>
  <inkml:trace contextRef="#ctx0" brushRef="#br0">21341 9070 8014,'8'6'1033,"0"2"-243,-3 7 1,-4-1-1,4 0 328,-3 0 1,4-1-940,4-4 0,2-2 1,2-9-243,1-3 1,-3-3 0,-2-6-1,-4 0-304,0 0 1,-4 0 0,3-1-114,-4 1 1,-2 1 294,-4 4 1,-3 3 0,-6 6 0,0 0 12,-1 0 1,0 0 0,-3 1-1,-1 2 62,2 2 0,6 5 0,1-6 0,1 1 230,1 1 0,0-4-120,3 3 0,4-10 0,-6-3 0</inkml:trace>
  <inkml:trace contextRef="#ctx0" brushRef="#br0">22010 8899 7964,'-7'-7'1422,"7"2"1,8 2-41,5-2 1,3 3 0,1-2 0,3 2-1045,3 2 0,0-5 1,6 1-1,-1 0 1,1 3-985,-1 1 1,0 0 0,1 0-1,-2 0 1,-2 0-2515,-1 0 3160,-7 0 0,4 0 0,-7 0 0</inkml:trace>
  <inkml:trace contextRef="#ctx0" brushRef="#br0">22123 9099 7924,'-28'14'793,"6"-5"1251,3 1 1,6-2-1514,8 1 1,9-3-1,16-7 1,7-2-733,5-2 1,7-6 0,-3 3 0,2-2-740,0 1 940,0 0 0,-2-6 0,-1 1 0</inkml:trace>
  <inkml:trace contextRef="#ctx0" brushRef="#br0">15029 6298 7825,'-15'0'293,"6"0"1,-1 0 236,-1 0 1,3 0-163,-1 0 0,12 0 1,2 0-1,8 0-52,5 0 0,6 0 0,8 0 0,3-2 1,1-2-146,3-6 0,-2-3 0,-1 1 1,0 1-130,1 1 1,-6 2-1,2-3 1,-3 3-13,-1 2 0,-1 0 1,-1 3-95,-3-2 0,3 0 0,-5 5 0,2 0-45,-1 0 0,-5 0-1,2 2 1,-1 1 135,0 2 1,0-1-1,-3-2 1,1 1 95,2 2 1,2 4-1,-4-2 1,4-1-31,1 0 1,-5 4 0,4-6 0,-1 0 1,4-3 0,1-1 1,0 0-1,-1-1-58,1-4 0,1 2 1,-1-5-1,-3 2-9,-1 2 0,4-2 0,-3 1 0,2 2-68,-1 2 1,-4 1-1,3 0 1,-1 0-53,-4 0 1,4-5 0,-2 0 0,-2 2-319,-1 1 1,-2-4 0,0-2 0,1-1-2141,-1-1 2551,0 1 0,0-12 0,1-1 0</inkml:trace>
  <inkml:trace contextRef="#ctx0" brushRef="#br0">16991 6198 7906,'-13'15'2843,"4"-1"-2497,2-6 1,14-2 0,4-6 0,6 0-110,7 0 1,3-5 0,1 1 0,0-1 0,1 0 0,-1-1-167,1-2 1,4 5 0,0-2 0,-1 3-79,-2 2 0,-2 0 1,1 0-1,-1 0-185,0 0 0,1 2 0,-1 3 1,1 3-79,-1-1 0,-1 6 0,-2-5 0,-1 1 167,1 1 0,-4-7 0,-1 2 0,-1-4 26,0-1 1,5 0-1,-4 0 1,1 0-14,0 0 1,-1-4 0,-3-1 0,2 2 92,-1 1 1,-1-3 0,1 1-1,0 1 270,0 1 0,2 2 1,-1 0-1,0 0 76,2 0 0,-4 0 1,5 0-1,0 0-145,1 0 0,0 0 0,6 0 0,-1-2-36,1-2 1,-1 2-1,0-4-72,1-1 1,-1 6 0,1-5 0,-2 1-418,-4 0 0,3 0 0,-6 4 156,2-4 0,-4 3 0,1-2 78,-4 2 0,0 2 53,-1 0 1,-5 0 321,1 0 1,-5 5 177,4 0 57,-6-1-88,3-4-257,-6 0-231,0 0 8,7 0 41,-6-6 1,7 4 0,-3-4-16,4 0 13,-2 4 0,4-6-30,-6 4-37,-1 2 131,-4-4 13,0 6-3534,0 0 3463,0-7 0,0 6 0,0-6 0</inkml:trace>
  <inkml:trace contextRef="#ctx0" brushRef="#br0">23701 8373 8002,'-19'-9'228,"1"1"1,0 2 0,4 1 0,3 0 336,1 1 1,1-1 0,-5 5-278,-1 0 1,8 6 0,2 4 0,3 4-86,2 5 0,0-2 0,2 7 0,1 1 0,3 4 126,2 4 1,-5-3 0,4 5-131,-1-1 0,-4-2 1,2 4-1,-2-1-58,-2-3 1,0-7 0,0-2 0,0 1-42,0-2 1,0-1 0,-2-7-278,-2 0 0,2-4 0,-4-2-354,-1-2 0,-1-1 136,-6-5 291,6-7 1,0 4 501,4-6 7,2 6 0,-3 3 0,9 11 0,2 4 54,2 4 1,-5 7 0,2-1 0,-2 5 80,2 3 1,-4 2 0,4-2-1,-4 5-109,-1 3 0,0 2 0,0-1 0,0 1-332,0 0 1,0-2 0,0-2 0,0-2-339,0-3 1,5-1-1,0-4 1,-2-2-495,-1-4 0,-1-2 0,2-7-697,2 0 0,6-6 0,-1-5 1430,2-6 0,3-5 0,-1-6 0</inkml:trace>
  <inkml:trace contextRef="#ctx0" brushRef="#br0">24085 8644 7961,'-6'-8'-47,"-2"1"0,-6 6 1621,0-4 0,6 2-1075,3-7 0,5 6 0,5-4 0,4 1 0,4 4 510,1 2 0,0 2 1,1 2-1,-1 4 1,-2 1-695,-2 3 1,1 1 0,-5 4 0,1 2-230,-1 0 0,-1 1 1,-5-4-147,0-1 0,-2 0 0,-3 0 1,-4 2-1050,-4 3 0,-1-8 0,0 3 763,0-1 1,-1-2 0,3 0-1,1-1 71,1 1 0,7-3 260,-2 1 1,5-4 0,5 3 373,4-2 1,4 3-1,1-2 1,1 1 145,-1 3 0,0 1 0,0 3 0,0-1 82,1 0 0,-6-5 0,-1 1-142,-2 1 0,-1 2 0,-5 1 1,0 0-41,0 0 1,-2-1-1,-2 0 1,-6-2-387,-2 0 1,-3 3 0,1-8-1,-2 2-537,-3 3 0,4 0 0,-6-1 1,2-6-1717,0-2 0,0 3-1911,5 0 1329,6-1 2816,2-4 0,12-6 0,2-2 0</inkml:trace>
  <inkml:trace contextRef="#ctx0" brushRef="#br0">24583 8743 7886,'-14'-6'0,"4"4"1717,1-3 1,4 4-558,-4 1 0,7 0 0,2 0 0,8 0-3859,4 0 2699,3 0 0,5 0 0,2 0 0</inkml:trace>
  <inkml:trace contextRef="#ctx0" brushRef="#br0">24583 8956 7859,'-22'8'1242,"3"0"0,8-5 656,1 2 0,7 1 0,-3-2 745,0 0 0,4 3-2676,-3-3 0,2 12 0,0 5 0,-2-6-421,2 0 0,-5 2 0,-1 4 454,-4 1 0,-8 8 0,-1 6 0</inkml:trace>
  <inkml:trace contextRef="#ctx0" brushRef="#br0">24554 8857 7952,'0'-8'-25,"0"-5"0,0 4 0,0-4 112,0-1 107,0 6 0,0-5 428,0 4-30,0-4 0,-1 5-414,-4 4 1,4 4 66,-4 4-99,3-2 1,2 3-67,0-10 0,5 2-248,0-7 0,-1 6 239,-4-6 0,-6 7 1,-3 0 136,-4 6 0,-1 5 0,0 6 140,-1 0 1,6 5 0,1 0-98,2-1 0,3-7 1,7-3-1,6-2-307,2-3 1,4-9 0,2-7 0,1-4-270,-2-1 1,-6 3 0,-2 0-626,2 1 766,-4 0 1,-2 8 0,-10 6 112,-5 7 1,2 11 0,1 1 246,0-2 1,-2-1 0,4-2-266,2 0 0,3-6 1,5-3-812,4-3 0,8-10 900,2-7 0,13-5 0,-2-8 0</inkml:trace>
  <inkml:trace contextRef="#ctx0" brushRef="#br0">25166 8516 7931,'0'-15'1267,"0"6"909,0-1-1840,0 7 1,-5 3 0,-1 11-1,-1 8 1,0 10 398,-1 7 1,3 10-1,-3 3 1,2 1-240,3 4 1,-4 0 0,2-2 0,2-6 0,2-5-134,1-3 1,1-13 0,2-1-1,4-7-231,1-3 1,1-4-1,5-2-274,1-2 0,-1-9 0,-2-10-149,-2-4 0,1-4 0,-6 4 0,-2-4-14,-2-1 1,-2 5-1,-4-4-6,-4 1 0,-4 6 0,-1-2 0,0 6 104,-1 4 1,1-3-1,0 4-236,0 2 0,0 1-31,-1 2 0,7 2 0,5 2-3753,6 6 4227,12 2 0,0 3 0,6-1 0</inkml:trace>
  <inkml:trace contextRef="#ctx0" brushRef="#br0">25493 8928 9943,'8'-2'4304,"-4"-2"-2405,-2 2-1005,-2-4 1,0 7 0,2 4-408,2 4 1,-2 4 0,3 1 0,-5 1-446,-5-1 1,2 5 0,-7 1-1,1 1-989,1-1 1,-5 4 0,5-5 0,-1 5-3812,-1 10 4758,7-19 0,-3 16 0,6-31 0</inkml:trace>
  <inkml:trace contextRef="#ctx0" brushRef="#br0">26133 8573 7771,'0'-10'399,"0"1"163,0-3 0,0 5 0,0-3 486,0-1 0,0 3 798,0-1-1153,0 6 1,-2-9-331,-3 8 0,2-1-104,-6 5 1,1 2-60,-2 2 1,-2-1 0,2 7 84,-2 1 0,4 2 1,1 1-28,1 0 1,0 5 0,-4 0 0,5-2-39,4-1 1,1-2 0,0 1-1,0-1 49,0 0 1,0 0-215,0 0 0,6-4 0,4-2-341,2-2 1,3-6 0,-3-6 0,-1 1-143,-1 4 0,-1-20 1,5 4 80,1-6 0,-6-3 0,-1 7 42,-2 1 1,4 3-1,-4 0 12,2 1 208,-5 0 480,4 0 0,-6 6 0,2 5 0,2 6 155,-2 6 0,-1 5 0,-2 4 0,0 2 15,0 2 1,0 1-1,0 2 1,0 0-255,0 5 0,0-1 0,0 4 0,0-2-41,0 2 0,0-1 0,0 4 0,0-1-172,0-3 0,0-2 1,0-2-257,0 1 1,0 7-54,0-3 0,1-8-1227,4-15 0,-3-5-139,2 4 0,0-7 1,0-1 687,6-4 1,-2-8 0,1 2 0,1-4 888,-2-1 0,4-7 0,-4-1 0</inkml:trace>
  <inkml:trace contextRef="#ctx0" brushRef="#br0">26531 8928 14791,'-8'6'3536,"3"4"-3500,4 2 1,-1 4-1,-1 2 1,-4 0-191,0 0 1,2-1 0,-3 1 0,0 1-154,0-2 307,5 5 0,-10-6 0,5 4 0</inkml:trace>
  <inkml:trace contextRef="#ctx0" brushRef="#br0">27000 8601 7820,'-5'-10'4620,"0"1"-3629,1 6 1,4-2 0,0 10-292,0 4 0,0 10 0,0 5 0,0 3 0,0 3-209,0 3 1,0 2 0,0 4-1,0-1-424,0 2 1,0-6 0,0 0 0,0-4-262,0-2-469,0-6 0,0 3 1,0-6-808,0-1 0,4-7 0,3-3 0,1-2-2551,3-3 4021,-5-8 0,13-9 0,-3-8 0</inkml:trace>
  <inkml:trace contextRef="#ctx0" brushRef="#br0">27185 8743 7820,'9'-19'0,"1"-1"924,1-3 1,1 11 0,3-2 0,-1 3 148,0 3 0,0 1 0,1 7 0,-1 2-348,0 3 1,-5 3-1,-1 7 1,-1 3-257,-4 1 0,-2 11 0,-2 0 0,-4 4 162,-4 6 1,-4-5 0,-1-2 0,0-3-335,-1-2 0,3-1 0,1-3 229,1-5-277,7-3 1,-2-8-402,10-4 1,-2-4 0,7-3 0,2-3-24,6-2 1,-3 3 0,4-3-1,-3 0-266,-2 0 1,5 1-1,0-4 1,0 1-850,2-1 1,-5 3 0,3 0 429,-4 2 0,0 0 0,-1 2 1,0 0-977,0 0 0,2 3 1836,3 1 0,3 0 0,7 0 0</inkml:trace>
  <inkml:trace contextRef="#ctx0" brushRef="#br0">27825 8317 7801,'-10'-10'5197,"1"1"-3922,5 5 0,4-2-684,10 6 1,3 0 0,1 0 0,0 2 0,-1 2-617,-4 6 1,4 1-1,-5 0 1,1-1-592,1 1 0,-7 1 0,2 2 55,-4 1 1,-1-1 0,0 0 0,0 0 364,0 1 1,0 0-1,0 3 1,0 1 288,0-2 1,0 5 0,0 2 594,0 3 0,2 1 0,1 1 0,3 1 297,2 3 1,-3 3 0,3 5-444,-2-3 0,5 8 0,-3-5-51,0-2 1,3 9-1,-5-6 1,1 1 109,-1-3 0,0 1 0,-3-5 1,2 0-43,-2-2 1,-1 0 0,-2-2 0,0-4-258,0-2 0,0-7 1,-2 3-303,-2-2 0,2-6 0,-4-6-1101,-1-1 1,4 2-1,-6-6-1861,-2-4 1,4-7-1,3-11 2962,2-5 0,-4-3 0,-2-1 0</inkml:trace>
  <inkml:trace contextRef="#ctx0" brushRef="#br0">28436 8985 7758,'-22'6'1490,"3"-3"1747,9 7 1,4-6-3476,6 6 1,0-5 0,2 3-2506,2-2 2743,-2-1 0,11-12 0,-6-1 0</inkml:trace>
  <inkml:trace contextRef="#ctx0" brushRef="#br0">21555 8061 7854,'0'-15'2768,"0"9"-2050,0 6 0,-5 13 1,-2 11-1,0 2-142,-4 3 1,-2-4 0,0 0 0,2 2 0,2-2-736,-2 2 1,-2-5 0,-1 1 0,0-1 0,-1-2 158,1 1 0,0-2 0,0-5 0</inkml:trace>
  <inkml:trace contextRef="#ctx0" brushRef="#br0">30199 8288 8209,'8'-14'13,"0"0"1,-4 0 0,4-2 0,2-2-1,-1-1 239,2 2 0,-3 3 0,2 3 0,-1 1 0,-1-1 0,-2 0 631,1 2 0,-4-4 378,6 4-1057,-5 2 1,0 3-1,-7 8 1,-3 6-26,-2 2 0,-6 9 0,-7 3 1,-1 4-39,-3 5 0,-4-1 1,-2 6-42,-2 1 0,-7 7 0,2 3 0,-1 0-64,1 0 1,-2-2 0,7-4 0,2 0-135,0-1 0,3 1 0,1 0 0,2-2 71,1-3 0,7-4 0,-2-5 0,3-1-382,2 1 1,4-7 0,1-3-301,-2-4 1,5 0-367,1-1 1,3-5-525,2 1 1599,0-13 0,7-5 0,0-14 0</inkml:trace>
  <inkml:trace contextRef="#ctx0" brushRef="#br0">29872 8217 8403,'-6'-8'-147,"-4"3"670,-3 4 0,-1 2 213,0 4 1,5 3-1,1 6-387,1 1 1,4-3 0,8-2-339,4-6 0,4-2 1,1-2-179,0 0 0,1-6 0,-3-4-102,-2-2 1,1 2-1,-6 1 117,-2-2 0,-2 3 0,-2 0 0,-2 0 50,-2 0 1,-6 5-1,1-2-176,-2 3 0,-3 2-165,1 0 1,6 2-243,4 3 1,2 7 684,2 7 0,6 7 0,2-4 0</inkml:trace>
  <inkml:trace contextRef="#ctx0" brushRef="#br0">30014 8786 8342,'-8'14'0,"-3"-5"0,6 1 107,2 1 1,2 2 0,1 1 910,0 0 0,1 0 1,4-1-456,4-4 0,4-2 1,1-7-412,1 0 0,-1 0 0,0-2 1,0-1-159,0-2 0,-1-6 0,-2 2 1,-3-6-679,-2-3 1,-1 2 0,-5-3-1,0 3 230,0 2 1,-6 0 0,-4-1 393,-2 1 1,-3 6 0,1 3-18,0 4 1,0 2 0,0 4 0,-1 5-139,1 2 1,0 3 0,0-1-1,1 0-223,4 0 1,2 0 437,7 1 0,-6-1 0,-2 0 0</inkml:trace>
  <inkml:trace contextRef="#ctx0" brushRef="#br0">30697 8302 8367,'-7'-15'2917,"6"-4"-2493,-12 17 1,11-3 0,-4 10 0,0 6 304,-4 6 1,-2 1-1,-4 4 1,-1 0-378,-2 0 1,1 0 0,7 4 0,3-4-323,2-2 0,0 1 0,2-4 0,0 2-120,1-2 0,3 4 0,3-2 0,3 0-127,2 1 1,1-4-1,6 5 1,-1-2-63,0 0 0,2 1 0,1-2 0,2 1 182,-1-2 0,-3 3 0,0-1 252,-1-1 0,0-2 1,0-1-1,-1 3 170,-4 1 0,2 0 0,-4-5-35,1 0 0,-5 0 0,1 1 46,-2-1 1,-2 0 435,0 0 0,-2-4 1,-2-1-113,-6 2 1,-2-3 0,-4 0 0,-2 0-558,0 0 1,-6 0 0,3 1 0,1-4-154,-1-3 0,-4 2 0,1 1 1,-1-2-1822,1-1 0,-1-7 0,4-1-144,-1-2 0,5-6 1,-2-7 2014,3-1 0,-4-2 0,-2-4 0</inkml:trace>
  <inkml:trace contextRef="#ctx0" brushRef="#br0">30497 8615 8300,'15'-11'0,"1"-2"499,2-2 1,0 2-1,6 4 1,-1-3 390,-1 0 0,0 2 0,-4 2 0,1 2-306,-2 3 0,4-3 0,-2 1 1,-2 2-724,-1 1 0,3 2 0,0 2 0,-2 3 139,-1 4 0,4 4 0,3 1 0</inkml:trace>
  <inkml:trace contextRef="#ctx0" brushRef="#br0">31123 8885 8230,'-8'8'507,"2"-2"-819,6-6 0,-2-4 312,-2-1 0,-4 0 0,-7 5 0</inkml:trace>
  <inkml:trace contextRef="#ctx0" brushRef="#br0">21114 9980 7986,'-10'-13'379,"1"4"0,4-2 785,-4 6 1,-1 2-242,-4 8 1,4 2-1,3 9 1,-1 3 499,0 5-1122,5 3 1,-10 8-1,3 2 1,-1 5-1,0 0 87,2 1 0,-1-4 0,-4 2 0,0 2-259,0-3 0,4 1 0,1-7 0,-2 1 0,-2-2 0,0-4-1502,4-4 0,-4-8-176,4 2 1,-4-4 0,-1-6-456,0-4 0,0-4 2004,-1-1 0,-5-12 0,-2-4 0</inkml:trace>
  <inkml:trace contextRef="#ctx0" brushRef="#br0">20630 10236 7986,'0'-29'0,"0"7"1378,0 3 1,2 5-720,3 5 0,3 9 1,6 11-1,0 6 117,0 7 0,7 3 1,2 1-1,4 2-417,2 3 1,4-3-1,0 2 1,0-5-609,2-4 1,-5-5 0,5 1 0,-2-3-1029,0-2 0,0 0 0,-4-1 0,1-2 1277,3-2 0,-3 1 0,5 4 0</inkml:trace>
  <inkml:trace contextRef="#ctx0" brushRef="#br0">21412 10463 8706,'-9'7'389,"1"2"0,0 4 0,2 1 0,-1 2 166,4 3 0,2-4 1,1 4-1,0-3 0,0-2-241,0 1 0,1-6 1,4-1-1,3 0 1,1-2-264,1 1 0,-1-3 0,4-5 0,-2-4 0,-1-3-55,1 0 1,-4-4 0,1 2 0,-1-3-105,-4-1 0,-2 0 0,-1 0 191,0 0 1,-1 1 0,-4 2 53,-4 1 1,-4 7 0,-1-1 0,1 0-212,4 0 1,-4 2 0,4-3-662,-4 4 1,-1 1-612,-1 0 1346,8 0 0,0 0 0,7 0 0</inkml:trace>
  <inkml:trace contextRef="#ctx0" brushRef="#br0">21441 10563 8009,'0'-14'-4,"5"-5"1,-1-2-1,-1 1 1,-1-1 0,-2 4 167,0 1 0,0 6 1,-2 2 386,-2 2 1,-3 3-1,-4 8 1,2 6-1,-1 6-164,2 7 1,-3 1-1,7 0 1,1-1-58,1 1 0,2-4 1,0-2-1,0-3 1,2-4 889,2-2 1,6-4-1209,9-6 0,-4-6 0,4-5 1,-3-7-209,-2-5 0,1 2 0,-3 1 1,-1 2-556,-1 4 0,-7-3 597,2 7 1,-4 10 0,-2 6 406,-4 10 0,-3 6 1,-6 8-1,0 2 470,-1 1 0,3-4 1,2-7-1,6-2-134,2-2 0,2-7 1,2-3-738,2-2 1,4-8 0,8-9-661,3-6 281,-3-5 0,4-2 0,-5 0-234,-1-1 0,0 5 1,0 1-1,-1 3-2858,-4 2 2083,-2 6 938,-7-5 1,-2 11 597,-3-2 0,4 2 0,-6 2 0</inkml:trace>
  <inkml:trace contextRef="#ctx0" brushRef="#br0">21697 10605 7861,'0'8'2990,"0"5"-2730,0-11 0,-5 10 0,0-2 0,2 2 0,1 4 203,2 3 1,0-3 0,0 3 0,2-3-1,1-2-153,2 0 1,4 0 0,-2-1-1,1-4 1,3-4-92,1-3 0,3-2 0,-1-2 0,0-3-328,0-4 122,0-10 1,1 3 0,-3-4-53,-2-1 0,1 4 0,-6-5 0,-2 1-548,-2 4 0,-1 1 0,-1 3 0,-4 2 473,-4 2 1,-4 1-1,-3-2 1,-1 4 13,-2 0 1,-5 4 0,4-3 34,-3 4 1,6-4-1,-2-1 1,3-1 165,2 1-101,6-5 0,-4 3 0,4-6 0</inkml:trace>
  <inkml:trace contextRef="#ctx0" brushRef="#br0">21725 9781 7881,'-6'-14'0,"-4"1"1377,-2 4 1,2 2 0,1 7-579,-2 0 0,-2 3 0,0 5 0,2 7 0,3 2-331,2 3 0,-3 3 0,4 5 0,2-1-1302,1-3 0,2 1 1,0-5-1,0 1-864,0-1 1698,0-1 0,7-4 0,0-1 0</inkml:trace>
  <inkml:trace contextRef="#ctx0" brushRef="#br0">21796 9824 6825,'-1'-8'2948,"-4"3"-1904,-3 10 0,-6 3 0,0 7-523,-1 4 1,3-3 0,1 5 0,3-2 0,1 0-703,4-2 1,3 3-1,5-1 181,5-1 0,2 4 0,2 0 0</inkml:trace>
  <inkml:trace contextRef="#ctx0" brushRef="#br0">22507 10264 8576,'-14'0'4581,"6"0"-3831,8 0 0,6-1 0,7-2 0,0-2-375,2 2 0,9-4 0,0 3 0,3 0 0,1 3-2138,1 1 0,-7 0 1763,-3 0 0,-4 6 0,0 2 0</inkml:trace>
  <inkml:trace contextRef="#ctx0" brushRef="#br0">22436 10605 7892,'-43'7'0,"13"-6"2106,7 4 0,15-3 0,11-4 0,11-1-1286,7-2 0,9-6 0,9 2 0,7-4-1302,6-1 1,3 0 481,2-1 0,6 1 0,2 0 0</inkml:trace>
  <inkml:trace contextRef="#ctx0" brushRef="#br0">23886 9909 7819,'0'-19'52,"0"0"1,-1 0 0,-2 0 0,-2 0 0,2 0 514,1-1 1,-3 4-1,-1-3 1,0 3 281,-1 2 1,-2 4 0,3 2-551,-2 2 1,4 14 0,-2 11-1,1 8-156,1 6 0,-1 3 0,5 7 0,0 1-12,0 4 1,0-4-1,-2 2 1,-1-5-204,-2-3 1,1-2 0,4 2 0,-2-7-224,-3-5 1,4-1 0,-4-6-1,2-2-70,-2-1 0,2-3 87,-6-4 0,4-2 1,-3-9-35,2-3 1,-4-3 585,5-6 186,1 6 1,4 3-138,0 10 0,4 5 1,3 9-1,-1 4 1,0 4 1,1 3-1,-4 3 222,2 5 0,1 3 1,-3 2-1,2 1-71,-2 4 1,-1-3-1,-1 8 1,2-1-67,2-2 1,0 1-1,-5-7-374,0-1 1,0 1-1,0-11 1,1-1-496,4-2 0,-3-8 1,4-3-154,0-3 0,-3-9 0,7-2 0,1-3-1869,2-2 1,-1-7 2481,-2-2 0,2-10 0,-4-3 0</inkml:trace>
  <inkml:trace contextRef="#ctx0" brushRef="#br0">24398 10136 9841,'2'-8'2022,"2"4"-1496,6 2 1,3 2 0,1 0-1,0 2 1,0 2-248,0 6 1,1 1-1,-3 0 1,-2 0-1,-6 3-349,-2 4 0,-2 2 1,0-1-1,-2 3 1,-2 2-367,-6 0 1,-2-2 0,-4 3 0,-2-1 14,-1 1 0,1-3 0,3 0 0,1-1 261,0-4 0,4-1 0,2-2 0,2 0 478,3 1 1,1-6 124,2 1 1,2-6-1,3 4 1,4-2 60,4-2 1,6 2-1,0-1-179,-2-2 0,4 5 0,-2 0 1,-2 1 136,-1 1 0,-7-1 0,-1 5-108,-1 1 0,-3-1 0,-5 0 0,-4 0 107,-5 0 1,-2 1 0,-2-1 0,-2 0-321,-3 0 0,3-1 0,-4-2 0,1-3-612,0-2 1,-5 4 0,5-6-1,2 0-1574,1-3 1,6-1-1208,1 0 3252,6 0 0,-4 0 0</inkml:trace>
  <inkml:trace contextRef="#ctx0" brushRef="#br0">25052 10748 9484,'-9'0'2287,"-1"0"-339,7 0-1325,-3 0 0,6 1 1,-2 4-1,-1 4 1,-2 4-766,2 1 0,0 5 1,-2 2-1,-3-1-824,0 1 0,-4 4 0,2-3 966,-2 0 0,-9 5 0,-1-5 0</inkml:trace>
  <inkml:trace contextRef="#ctx0" brushRef="#br0">25408 10293 7931,'-10'-5'369,"2"-1"0,0-1 4302,0 1-4069,5-5 0,-3 11 1,7 0-1,3 8 576,0 4-941,7 3 0,-9 5 0,3 4 0,-4 3-85,-1 1 1,0 2-1,0 2 1,0 1 0,0-1-148,0-2 0,0-2 1,0-1-402,0-3 0,0 1 1,0-5-1,0 1-1290,0-1 1,0-5 0,0-6 1685,0 2 0,7 2 0,1 1 0</inkml:trace>
  <inkml:trace contextRef="#ctx0" brushRef="#br0">25720 10620 7931,'7'-8'5230,"1"1"-2932,-1 7-1153,0 0 1,-7 2 0,0 3-770,0 4 0,0 4 0,0 1 0,0 2 0,0 1-534,0 2 1,-5 2-1,-1-4 1,-1 2-1960,1-2 0,-5-1 2117,2-2 0,-10 7 0,-4 1 0</inkml:trace>
  <inkml:trace contextRef="#ctx0" brushRef="#br0">26090 10264 7931,'-22'-8'3179,"1"-4"-2688,13 10 0,2-3 1,6 12-1,0 7 1,0 8 258,0 5 1,0 8 0,0 3 0,2 3 0,1 1 0,2-1-399,-2-3 0,0 2 0,0-7 0,3-3 0,1-3-56,-1-4 0,0-5 0,-1 1 1,5-3 12,2-2 0,2-5 1,1-1-1,-1-1-61,0-4 0,2-2 0,1-1 0,4 0-91,1 0 0,-3 0 0,3-1 0,0-2-83,0-2 0,-4-2 1,2 4-1,-1-3-235,0-2 1,2 3-1,-4-3 1,2 1-474,-2-1 0,-6 3 0,-1-3-1397,1 2 0,2-4-2495,1 5 2832,-6-6 1,-2 8 0,-8-5-16,-2 2 1709,-4 1 0,-6 5 0,-1 0 0</inkml:trace>
  <inkml:trace contextRef="#ctx0" brushRef="#br0">26431 10350 7931,'-8'-7'0,"-4"-1"1228,2-6 1,2 6 2161,-1 3-2439,6 4 0,-4 2 1,7 4-486,0 5 0,0 9 0,0 4 0,0 4-207,0 2 0,0-1 0,0 2 0,0 2-151,0 1 1,0 6-1,0-2 1,0 1-434,0-1 1,0-3-1,0 2-229,0-1 1,0-2 0,0-6 0,0-2-513,0-1 1,5-7-1,1 2 1,1-3-55,-1-2 0,5-1 1,-1-4-1,2-4 1120,2-3 0,1-9 0,-1-1 0</inkml:trace>
  <inkml:trace contextRef="#ctx0" brushRef="#br0">26673 10804 7931,'8'-14'2156,"-3"0"-2156,2 6 0,-3-3 5813,5 6-4696,-6 1 0,8 10 0,-6 3 0,-2 6-974,-1 4 1,-2 3 0,-2 6-1,-3 1-281,-4-1 1,-2 0-1,0 1 138,1-1 0,1 1 0,-5-1 0</inkml:trace>
  <inkml:trace contextRef="#ctx0" brushRef="#br0">27156 10406 8730,'2'-7'1750,"3"2"-874,4 3 1,4 4 0,1 1 0,0 3-331,0 2 0,1 2 1,-1 5-1,0 3 0,0 2-388,1 2 1,-3 2 0,-2 6-1,-6 2 1,-2 3-149,-2 1 1,-2 0 0,-2 2-90,-6-5 1,-4 2 0,-3-2-1,-4-3 146,-1-5 0,5-2 0,-4-8 0,2 1 395,0-3 0,-1-4 1,2 1-1,-1-6 701,2-2 1,6-2-557,1 0 0,2-2 0,0-1-452,8-1 1,7-3 0,9 4 0,1-2-83,2 2 0,6-3 0,-1 1 0,1 2-208,-1 1 0,3-2 0,-4-1 0,4 2-658,2 1 0,-6 2 0,0 0 0,-3 0-514,-3 0 1,-1 0 35,-2 0 0,1 0 0,-1 0 1271,0 0 0,-6-6 0,-2-2 0</inkml:trace>
  <inkml:trace contextRef="#ctx0" brushRef="#br0">27725 9994 7898,'-5'-14'5769,"1"0"-5170,5-1 0,7 8 1,6 2-1,0 5 167,1 5 0,4 7 1,0 9-1,-2 1-689,-1 3 0,-7 2 1,1 1-1,-1 1 1,-1-1-814,-3 1 1,-4-2 0,-1-2 0,0-3 32,0-1 0,-1-3 0,-2-3 607,-2-1 0,-5 0 1,4 0-1,0 1 690,0-1 1,-4 0 0,4 0 0,-1 2 324,1 3 1,-3 1 0,4 7-226,2 2 0,1-4 1,2 10-1,2 0-156,2 2 0,4 5 1,7 0-1,-1 1-157,0-1 1,-1 1 0,-2 0 0,-2-1-97,2 1 1,-3-2 0,0-1 0,-2-2-3,-2 1 0,-3-4 0,-1-2-152,0-3 1,0-2 0,0-1-71,0-3 1,-5 1-1,-1-6-1233,-2-1 1,0-3-1853,-1 0 1,-4-9-634,4-6 3657,2-6 0,1-9 0,6 1 0</inkml:trace>
  <inkml:trace contextRef="#ctx0" brushRef="#br0">28351 10918 7798,'-15'0'5563,"1"0"-4534,6 0 1,4 0-1747,8 0 0,4 0 717,6 0 0,1-6 0,-1-2 0</inkml:trace>
  <inkml:trace contextRef="#ctx0" brushRef="#br0">19393 7336 8055,'-26'0'12,"2"0"0,-1 0 1,6 0-1,1 0 1,4 1 724,5 4 1,-4-3 0,7 4-319,2 0 0,6-4 0,15 3 0,6-4 119,5-1 0,10-1 1,1-3-1,6-2 1,4-2 132,1-3 1,2 5 0,5-1 0,-2 3-245,-2-1 1,2-5-1,-5 6 1,3 1-261,-1 1 1,-11 2 0,0 0 0,-5 0-193,-4 0 0,-2 0 0,-2 0 0,-1 0-817,-3 0 1,1 0-1,-6 0-169,-2 0 0,-1-2 0,-2-1 0,-1-3-400,-4-2 0,-1-1 1,-4-6 1410,0 1 0,-5-6 0,-7-2 0</inkml:trace>
  <inkml:trace contextRef="#ctx0" brushRef="#br0">20133 7066 8055,'-8'0'3618,"2"0"-3114,6 0 0,0 1 164,0 4 1,11 1 0,4 5-1,4-1-90,2 1 0,4 0 0,-1 0 0,3-2-395,1 2 0,-4-3 1,-2 2-1,-1-1-181,-4-1 1,-6 5 0,-3-4-1,-2 4-104,-3 1 0,-1 0 1,-4 2-1,-4 3-77,-8 5 1,-2-2-1,-8 2-727,-1 1 1,-7 3 0,-1 4-1,0 3-2030,-2 1 2936,5-4 0,-11 9 0,5-5 0</inkml:trace>
  <inkml:trace contextRef="#ctx0" brushRef="#br0">18967 10449 7991,'-43'0'457,"7"5"1,3 0 0,4-2-282,6-2 1,10-7-1,15-4 1,12-2 0,13-2 679,9-1 1,13 0-1,8-3 1,8 1-175,4 4 1,4 1 0,-1 5 0,3 1-323,-1 0 1,-9 1-1,6 5 1,-3-2-430,-4-2 0,0 0 0,-9-3 0,-1 0-577,-2 4 1,-8-3-1,0-1 1,-6 1-734,-3 0 1,-8-1 0,-8 4 1378,-3-1 0,-9-7 0,0 3 0</inkml:trace>
  <inkml:trace contextRef="#ctx0" brushRef="#br0">19820 10122 7991,'-14'-9'1184,"0"-1"-782,6 7 1,3-10 361,10 4 0,9-2 0,10 0 1,2 3-98,3 2 1,1-4 0,1 5 0,4 2-290,2 2 1,-6 1-1,1 0 1,-5 1-157,-4 4 0,-7 3 0,-2 8 1,-7 3 23,-6 4 1,-2 10 0,-7 7-119,-11 6 0,-3 4 0,-13 7-325,0 0 1,-6-2-1,-6-1 1,2-3-845,6-3 1,-1-2 0,6-6 0,1-5 1040,3-5 0,-8 1 0,8-9 0</inkml:trace>
  <inkml:trace contextRef="#ctx0" brushRef="#br0">23687 4563 8083,'0'-14'179,"0"0"0,0 0 0,0 0 0,2-1 0,1 1 247,2 0 0,6 4 0,-2 1 0,5 0-58,5 1 1,4-3 0,5 4 0,2 1 0,3 0 0,5 2 60,3 3 1,7 1 0,-1 0 0,0 0-265,2 0 1,0-5 0,5 0 0,-3 1-129,-3-3 1,0 6-1,-4-6 1,0 3-432,-1-1 0,1-1 0,-11 2 0,-1 0-3049,-2 1 3443,-2 1 0,7 2 0,2 0 0</inkml:trace>
  <inkml:trace contextRef="#ctx0" brushRef="#br0">25692 4308 7969,'-14'0'-12,"3"-2"105,6-3 0,13 2 0,17-5 0,7 2 0,6 3 210,3 1 1,6 2-1,0 0 1,1 0-269,1 0 1,-3 0-1,4 0 1,1 0-1,-2 0-299,0 0 1,0 0 0,-4 0 0,3 0 263,-2 0 0,-8-6 0,-4-2 0</inkml:trace>
  <inkml:trace contextRef="#ctx0" brushRef="#br0">23844 4578 7969,'-7'8'-105,"-1"-2"1,-6-6 0,0 0 0,0 0 0,0-2 39,-1-2 0,7 0 0,4-5 88,2-2 0,4 3 0,2-1 0,7-3 1,5 0 123,3-2 1,13-1 0,1 1 0,8-2 0,6-1 92,6-2 1,5 0 0,7 5 0,7-2-184,6-3 0,-38 11 0,0 0 0,4-1 0,-1-1-11,2 2 0,0 1 1,-1 0-1,1 1 1,1 0-1,1 1 1,-1 0-1,0 0-88,-2 0 1,0-1 0,0 0 0,1 0 0,0-1-1,0-1 1,1 1 0,-1 0 18,0 0 0,-1 0 1,0 2-1,0 1 1,32-6-1,0 1-9,1 1 1,-6 1-1,0 7 1,-7 0-81,-6 0 0,-6 0 0,-1 0 0,-4 0 24,-6 0 1,0 0-1,-6 0 20,1 0 1,-6 0 67,-1 0 0,-1 5 0,-4 0 0,3 0 0</inkml:trace>
  <inkml:trace contextRef="#ctx0" brushRef="#br0">23076 11316 8210,'-13'-1'-903,"4"-4"998,9 3 0,8-4 1,6 4-1,0-1 1,2-1-1,3 0 101,5 3 0,2 1 1,3 0-1,1 0 1,1 0-130,3 0 1,5 5 0,-1 1 0,1 0-1,1 2-170,-2 0 0,0-3 0,3 3 0,-2 0-65,-1-1 0,-1-3 0,2 2 0,-1-1 50,2-1 1,1 6-1,1-5 1,1-1 24,0 3 0,-1-6 0,1 4 1,0-3 20,-1-2 1,-4 4 0,0 1 90,1-2 0,-2-1 0,-1-2 0,0 0-11,1 0 1,-4 0-1,3 1 18,-1 4 0,0-2 1,-4 7-1,4-1-14,2-1 1,-6 5 0,2-5 72,-3 0 1,-1-2 0,-1-6 0,1 0 14,-1 0 1,5-6 0,0-6 0,1-3-29,0-4 1,-2-2 0,6 4 0,0-2 24,-2 1 1,4 3 0,-6 0 0,3 3 43,2 2 0,-2-1 0,0 7 0,3 0-57,1 3 1,-3 2 0,0 3 0,1 2-86,2 2 1,2-3-1,0 2 7,-1 0 0,3 4 1,0-3-1,3 1-209,-2 1 0,-1-7 1,1 3-1,2-1-130,-3 0 1,1-1-1,-2-2 1,2 1 18,0 2 0,-10 4 0,5-4 0,-3 0 183,-1 1 0,-6 0 0,3 5 162,-4-1 1,3-2-1,0 3 1,0-3 171,2-2 0,-4-1 0,7-5 0,2 0 153,1 0 0,3-2 0,2-1-100,1-2 1,7-6 0,-2 2 0,5-2 54,5 1 1,-9-2-1,4 4-208,-1 0 0,4-5 0,1 5 0,-1-1-112,-1-1 1,-2 1 0,-2-4 0,-1 2 71,-2 2 1,-7 1-1,4-5-21,0-1 1,-9 8-43,3-9 0,-10-2 0,1-5 0</inkml:trace>
  <inkml:trace contextRef="#ctx0" brushRef="#br0">29289 6440 7521,'-9'-13'61,"1"2"1,0 2 889,0-2 0,0 3 1,-3 0-525,1 2 0,7 3 1,-2 9-1,4 10 0,1 9-89,0 7 0,0 5 0,0-3 1,1-1-144,4 2 1,3-12-1,6 1 1,1-7-149,-1-2 0,6-3 0,2-2 1,2-6-122,0-2 1,0-2-1,4-2-21,0-2 1,1-4 0,-1-8 0,-1-1-181,-3-2 0,1-2 1,-6 4-25,-2-2 1,2-5 0,-3 3-1,-3-1-30,-1-3 0,-5 3 1,-2-2-1,-4-1-97,-1-2 0,0 3 0,-1 2 276,-4 2 1,-2-4 0,-4 7-1,2 3 60,-2 2 0,3 5 478,-2-3 0,1 4 0,-4 7 53,4 4 1,-4 5-1,5 9 1,-1 6 163,-1 6 0,6 6 1,-4 5-1,0 3-174,0 2 1,3-1-1,-4 6 1,-1 0-101,2-1 0,-4 2 0,4-5-267,0-2 1,-3-4-1,6-2 1,0-4-372,-1-1 1,4-2-1,-2-5 1,2-1-567,2-3 0,0-2 0,0-5 0,0 2-940,0-1 0,2-7 1813,2-2 0,4-6 0,7 4 0</inkml:trace>
  <inkml:trace contextRef="#ctx0" brushRef="#br0">29986 6483 8396,'-8'-15'-6,"1"1"1,6 2 1139,-4 2 0,2-1 259,-7 6 1,1 2 0,-4 8 0,2 6-823,2 6 0,1 5 0,-2 8 1,4 4-293,0 4 0,4-2 1,-3 0-1,4 1-228,1-1 0,0-5 1,2 3-1,2-4-579,6-2 0,2-4 0,3-2 0,-1-2 0,2-2-1157,3-2 1,-4-2 0,6-2-85,-1-2 1,1-4 1768,3-6 0,3 0 0,-5 0 0</inkml:trace>
  <inkml:trace contextRef="#ctx0" brushRef="#br0">30355 6454 8223,'0'-19'200,"2"0"493,3 2 0,-4 1 3590,4 2-3343,-3 6 0,-4 14 1,-1 13-1,-4 7-384,0 2 1,-1 2-1,-3 2 1,3 1 0,0-2-84,0-1 0,5-1 0,-2-1 1,3 1-413,2-1 1,0-6 0,0-3-1,0-3-339,0-2 1,2 0-722,3 1 0,-2-7 313,6-4 0,-5-4 0,2-4 442,0-6 1,-4-4-1,4-4 1,-1 0 108,0 0 0,4-2 0,-3 1 0,1 1 220,-1 3 1,3 0-1,-2 1 227,1 0 1,-4 4 0,6 2 10,1 2 1,2 3 0,1 8 29,0 4 0,-4 4 0,-1 1 1,0 0 135,-1 1 1,5 3 0,-5 1 0,0-1-305,-3-2 1,1 3 0,-1-1 0,-1 0 63,3-2 0,-6 3 0,4 0-2036,-3-2 0,2-6 0,3-3-286,1-2 1,1-3 2072,5-7 0,0-11 0,1-7 0</inkml:trace>
  <inkml:trace contextRef="#ctx0" brushRef="#br0">30739 6284 8197,'2'-8'2637,"3"3"-2184,2 3 1,3 4 0,-1 3 0,2 4 360,2 4 1,1 7 0,-1 4-1,-2 3-329,-2 1 0,-1 1 1,2 1-1,-5 3-239,-4 5 0,-1-2 0,-1 2 0,-4 0-280,-5-2 0,-2 5 0,-2-4-490,-1-1 0,-1 5 0,-1-4 0,-3-1-4581,-3-3 5105,0-3 0,-6-2 0,1 1 0</inkml:trace>
  <inkml:trace contextRef="#ctx0" brushRef="#br0">23460 11999 7986,'-15'0'717,"1"0"-229,0 0-176,6 0 0,0 0 0,4 0 1,-4 1-1,0 4 102,3 4 1,3 10 0,2 5 0,0 1 0,0 1 0,0-1-178,0 5 0,0 3 0,0 7 1,0-4-1,0-1-142,0-4 1,-4 4 0,-3-2-1,1-3-160,0-5 1,-4-2 0,4-6 0,-2 0 11,-3-4 0,0 1 0,0-6 0,1 0 0,-1-3-70,-1-4 1,-3 1 275,1 3 1,0-4 38,0 4 1,6-2-109,3 2 0,4-2 0,2 6 1,2 4 160,2 4 0,6 6 0,-1 5 1,2 0 134,2 1 1,-1 6-1,-2 3 1,-1 3 75,1 1 1,0 1 0,0 1 0,-3 2 8,-2 1 1,0 5-1,-3-3 1,2 0-164,-2 0 0,-1 0 0,-2-3 0,0 0-207,0-5 1,0-5 0,0-7 0,0-1-258,0 1 0,0-6 0,0-1-515,0-1 1,0-7-3054,0-4 1,0-9 3729,0-1 0,6-12 0,2-10 0</inkml:trace>
  <inkml:trace contextRef="#ctx0" brushRef="#br0">23972 12368 8044,'0'-9'-186,"0"-1"627,0 7 0,0-9 1314,0 2-1193,0 4 1,0 1-1,0 10 1,0 6 59,0 6 0,0 5 0,0 8 0,0 3 3,0 5 1,0 8 0,0 2 0,0-1-171,0 2 0,0-5 0,0 4 0,0-4-272,0-2 0,-2-1 0,-1-3 0,-2-4-401,2-4 0,1-4 0,2 0-598,0-3 0,0-5 0,0 1-2275,0-3 0,7-9 3091,2-2 0,10 3 0,3 0 0</inkml:trace>
  <inkml:trace contextRef="#ctx0" brushRef="#br0">24441 12681 8015,'0'-9'-784,"0"-1"834,0-1 0,0-2 0,0-1 0,0 0 1394,0 0 1,-2 0-879,-3-1 1,2 7 0,-6 5 0,-1 6-65,2 7 0,-4 9 0,4 5 0,-2 4 52,1 5 0,1 2 0,-1 4-145,4-1 0,3-5 0,2 4 0,0-4 0,0-5-214,0-2 0,2-11 0,1 1 1,3-6-132,2-4 1,2-1 0,4-5 0,0-2-233,0-3 0,1-9 0,-1-9-448,0-4 0,0-2 0,-1 1 0,-2-1-27,-2 1 0,-5 0 1,2 1-1,-1 1 360,-1 3 1,1 5 0,-5-1 292,0 4 1,0 5 927,0 1 1,0 7 0,-2 2-91,-2 8 0,2 5 1,-3 2-1,4 3-125,1 1 0,1 4 0,3-2-636,0 1 0,3 0 1,-4 2-1,3-4-279,2 1 0,-5-5 1,3 3-1,1-3-1,2-2 1,-1-2-1,0-1 1,0-1-1644,0 1 0,1-5 0,6-1 1836,-1-3 0,6 4 0,2 2 0</inkml:trace>
  <inkml:trace contextRef="#ctx0" brushRef="#br0">24839 12837 8015,'-8'2'3541,"3"3"-2857,-3-4 1,7 12 0,-6-4-74,1 4 1,5 6 0,-4 0 0,3-2-735,2-1 1,0-2 0,0 1-1,0-1-1994,0 0 1,0 0 2116,0 0 0,0 7 0,0 1 0</inkml:trace>
  <inkml:trace contextRef="#ctx0" brushRef="#br0">25365 12496 7980,'-5'-14'353,"0"0"1,2 0-1,2-1 646,1 1 1,6 2-1,3 2 1,6 5 0,2 4 236,2 1 1,6 1 0,-3 6 0,1 7-613,-5 8 0,1 5 0,-3 3 0,-3 3 0,-2 5-265,-3 3 1,-2-3-1,-6 0 1,0 0-321,0-2 0,-6 4 0,-4-7 1,-2-2-108,-2-1 1,-1-1 0,1-2 0,-2-4-154,-3-4 1,4-8 0,-6-3-1,2-1 195,0-4 1,-5-2-1,5-1 569,2 0 1,1-1 269,2-4 0,6 2-663,3-7 1,12 6 0,5-4-1,7 1-761,3 4 0,4 2 0,5-1 1,2-1-671,-1-2 0,0 0 0,-1 5 0,2 0 482,-1 0 1,-2 2 0,-2 1 0,1 2-676,-1-2 0,-1-1 1474,-3-2 0,3 6 0,-5 2 0</inkml:trace>
  <inkml:trace contextRef="#ctx0" brushRef="#br0">26005 12709 7980,'-22'-6'0,"6"0"1590,6-4 0,6-1 1,-6 7-76,-1 0 0,3 3 0,0 2-650,2 4 0,-4 8 0,4 7 0,0 2-116,-1 4 1,3-4-1,4 0-414,0-2 1,0 4 0,0-5 0,1-3-208,4-5 0,3 0 0,6-6 0,0-2-220,1-1 0,0-6 1,3-4-1,1-7-723,-2-6 1,-1-3 0,-2-2 0,0 0 76,1 3 0,-3 4 1,-1-3-1,-3 1 327,-2 4 0,-1 6 743,-5 1 1,0 9 0,0 1 630,0 7 0,0 6 0,0 1 0,0 2-55,0 3 1,0-6-1,0 4-962,0 0 0,0-4 0,2-3-880,3 1 1,-2 0-1,5 0 1,-1-3-895,1-2 0,-3 3 1,5-4-1,-1 0-23,-1 1 0,5-4 1851,-4 2 0,-3 4 0,1 0 0</inkml:trace>
  <inkml:trace contextRef="#ctx0" brushRef="#br0">26346 12823 7980,'8'0'2369,"-2"0"0,-7 0-1163,-4 0 0,3 7 0,-4 2-245,0 4 1,4 1 0,-4 0 0,1 0-732,0 1 0,-1 0 0,3 3-786,-2 1 1,-6 1 0,3-2 0,0 2 555,3 2 0,-9-4 0,-2 2 0</inkml:trace>
  <inkml:trace contextRef="#ctx0" brushRef="#br0">26815 12411 7950,'0'-14'704,"0"4"0,0 1 45,0-2 0,0 3 1,2 0-1,2 2 220,6 2 1,-2 3-1,1 2 1,2 6-494,2 7 1,-5 2 0,-3 7 0,-4 3-437,-1 1 1,0 3-1,-1 1 1,-4 2 46,-5-1 1,-2-2 0,-2-3-511,-1-3 1,1-4-1,0-6 1,0 0 404,-1 1 0,3-6 0,1-1 709,1-2 0,7 1-302,-2-3 1,10 0-1,5 5-65,2 2 1,4-3 0,1 2-1,2-1 70,-1-1 0,2 5 0,-1-2-56,-1 6 0,-4-1 0,-5 3-115,-4-3 1,-3-2-1,-2 0 1,0 0 69,0 0 0,-7 1 0,-4-1-335,-6 0 0,-1 0 0,-4 0-460,2 1 0,-4-3 1,4-1-1,-1-3-713,1-1 0,1 2 1,4-4-2324,1-2-464,0-1 4002,6-2 0,2 0 0</inkml:trace>
  <inkml:trace contextRef="#ctx0" brushRef="#br0">27370 12766 7950,'0'-14'846,"0"5"0,-2 1 130,-3 1 1,-3 1-1,-6 3 1,-2-2 112,-3 2 0,2 8 1,-7 4-1,1 5-233,1 5 1,-4 4 0,7 5-1,2 0-86,1 1 0,3-1 0,4 1-384,4-1 0,4-6 1,1-3-375,0-3 0,6-3 0,5-4-149,6-4 1,1-5 0,4-5 3,-2-4 0,6-10 0,-3-5-962,4-3 1,0-1 0,-2-1 0,-2 1 521,-3-1 1,4 7 0,-7 3 0,-3 5 397,-3 5 259,-1 2 1,-2 14 0,-3 4-1,-4 5 426,-1 2 1,0 6 0,0-3 0,0-1 96,0 1 1,0 2 0,0-4 0,0 0-1151,0 2 1,0-5-1,0 3 1,0-4-162,0 0 1,5-1 703,0 0 0,-1 0 0,-4 1 0</inkml:trace>
  <inkml:trace contextRef="#ctx0" brushRef="#br0">27768 12994 7950,'0'-8'3656,"-7"2"0,-1 12-2475,-6 3 0,0-1 0,1 2-193,4 1 1,-4 3 0,4 3 0,-2 2-1385,1-1 0,-2-1 0,2 2 0,-2 3 396,-3 0 0,1 5 0,0-5 0</inkml:trace>
  <inkml:trace contextRef="#ctx0" brushRef="#br0">28137 12397 8082,'0'-14'368,"0"4"0,0 1 0,-1-1 609,-4 2 1,3 3-1,-2 12 1,1 9 0,-1 10-352,0 11 0,-1-1 0,3 0 1,-1 1-1,-2-3-208,2 1 1,2 3 0,1-6 0,0-5 0,0-5-181,0-2 0,1-4 1,4 1-1,4-4-308,4-3 1,6-7 0,2 1 0,1-2-298,3-2 0,2-5 0,1-1 0,1 0-365,-1-1 0,-4-2 0,-2 4 0,-1 0-613,-4-1 1,-1 3 0,-2-5 301,0 2 0,-6-5 1043,-3 1 0,3-3 0,0-1 0</inkml:trace>
  <inkml:trace contextRef="#ctx0" brushRef="#br0">28436 12468 8082,'-6'-14'491,"4"-1"475,-3 1 1,-3 6-151,-1 4 1,1 15-1,-1 8 1,-1 7-32,2 8 0,-3 2 1,5 8-1,-1 2-385,1 1 0,0 1 1,3-4-1,-2 0-855,2-1 1,3 7 0,5-7 0,4 0-375,4-4 0,-4-1 0,1-8 829,1-3 0,8-2 0,3 4 0</inkml:trace>
  <inkml:trace contextRef="#ctx0" brushRef="#br0">28877 12695 8082,'-7'-8'1255,"-1"-3"-245,-6 7 1,-5-1 0,-1 5 0,-1 1 0,1 4 215,2 5 0,2 9 0,2 4 1,2 4-222,2 2 1,-1-1-1,6 0 1,2-1-884,2-3 0,1-3 0,0-7 1,1-2-609,4-2 1,3-4 0,6-7-58,0-4 1,5-9-1,2-10 1,1-3-400,3-1 1,0-6 0,1 1 0,-4 2 423,-2 1 0,-1 3 0,-6 3 0,-2 7 272,-1 6 0,-6 4 988,6 7 1,-7 11 0,2 5-203,-4 5 1,-1 2 0,0 7 28,0 4 0,0-4 0,0 1-557,0-5 0,2 0 0,1-3 0,3-1-478,2-3 1,-3-4 0,3 0 0,0-3-2313,0-2 1,1 1 2777,5-6 0,1-7 0,-1-6 0</inkml:trace>
  <inkml:trace contextRef="#ctx0" brushRef="#br0">29175 12468 8082,'8'-22'637,"-2"-4"1,-6 7 777,0 2 0,0 6 0,2 3-150,3 2 0,-2 1 0,6 7-882,2 2 1,1 4 0,-1 7 0,-4-1-480,0 0 0,-2 0 0,-5 0 0,0 2-312,0 3 0,0-3 0,0 3 0,0-2 182,0 2 1,-5-3 0,-2 5-1,1-1 499,0 4 1,1 3-1,4 1 82,-4 0 0,3 1 0,-3-1 1,4 2 65,1 4 0,5-4 1,1 4-1,0-1 161,1 1 0,2-1 1,-4-5-269,-2 1 1,3-2-1,-1-2 1,-2-3 426,-1-2 0,3 1 0,-1-4 0,-1 2-518,-1-1 0,-2-3 0,-2 0-502,-2-1 1,1-1 0,-5-2-792,1-2 1,1-6-1628,1 2 1,-3-3 2696,-6-2 0,0-7 0,0-1 0</inkml:trace>
  <inkml:trace contextRef="#ctx0" brushRef="#br0">19863 12596 7964,'-15'6'704,"1"-3"-269,0 7 1,4 1 0,3 6 0,-1 4 20,0 1 0,5 1 1,-2 7-1,2 4-115,-2 4 0,3 3 1,-2 1-1,2 1-236,2 0 1,6-7 0,2-3 0,3-3-550,4-1 0,-4-3 0,9-2 1,-1-7-1146,0-5 1,6-1 1588,-1-7 0,3 1 0,1-5 0</inkml:trace>
  <inkml:trace contextRef="#ctx0" brushRef="#br0">20474 12738 7964,'-21'1'0,"-1"6"381,0 7 1,-5 3-1,4 10 1,-3 3 1059,3 0 0,2 0 1,9-1-1,0-2-653,3-4 1,6 3 0,-2-7-1,5-4-821,5-4 0,3-4 1,6-7-1,2 0-618,3 0 1,1-11-1,6-5 1,-4-5-74,-2-4 1,4-2 0,-5-1 0,-2 1 100,-1 3 0,-2-1 0,-1 6 375,-4 2 1,-1 7 982,-3 5 1,-3 7 205,2 7 1,-2 2-1,-4 12 1,-1-1-262,-2 0 1,1-3 0,4 3 0,0-2-656,0-2 1,4-2 0,3-2 0,1 0-454,3 0 1,-3-1 0,1-2-1,2-2-1783,2 2 1,-4-4 2210,1-2 0,-1 2 0,5 1 0</inkml:trace>
  <inkml:trace contextRef="#ctx0" brushRef="#br0">20716 12852 7964,'0'-15'663,"0"6"535,0-1 0,4 6 0,3-4-809,1 2 1,1-4-1,7 4 1,3-1-659,5 1 0,-4 1 0,1 5 0,-2 0 269,0 0 0,0 0 0,-5 0 0</inkml:trace>
  <inkml:trace contextRef="#ctx0" brushRef="#br0">20815 12951 7964,'-6'14'0,"-2"-4"1547,-6-1 1,4-6 0,2 4-895,2-1 0,5-4 0,10 1 0,10-5-921,6-2 1,4-8 0,-1 3-1,1-2 217,-1 1 51,-6-2 0,11 4 0,-3-6 0</inkml:trace>
  <inkml:trace contextRef="#ctx0" brushRef="#br0">21228 12525 7964,'0'-15'474,"1"3"0,4 1 1269,4 1 1,-2 6 0,-1-4-833,0 1 1,-3 4 0,5 9 0,0 7-372,0 4 0,-5 9 0,2-1 1,-5 5-582,-5 3 0,2 0 0,-6-3 0,-2 0-332,-2-1 1,-1 2-1,1-8 1,2-1-87,2-3 1,5-4-1,0 0 40,2-1 0,10-6 0,5-4 1,6-2 270,3-2 0,-3 0 0,4 0 1,1 0 397,-2 0 1,-1 0 0,-5 2 227,2 2 0,-3 4 1,-1 7-1,-8-1 208,-4 0 0,-2 0 0,0 2 0,0 1 97,0 2 0,-5 0 0,-1-5 0,-2 1-755,-3-1 1,-2-1 0,-1-2-1,0-4-1494,-1 0 0,1 2 0,0-4-3133,0-2 4599,0-8 0,-7-9 0,-1-8 0</inkml:trace>
  <inkml:trace contextRef="#ctx0" brushRef="#br0">21725 12496 7941,'19'10'0,"2"-1"964,1 2 0,-5-1 1,1 2-1,-6 4 1313,-2 0 0,-1 6 1,4 2-1,-4 4-1311,-4 5 1,-3-1 0,-4 6-898,-3 1 1,-7 4-1,-11 3 113,-3 1 0,0 7 1,-8-4-1,-1 1-182,-3-4 0,-3-2 0,-2-3 0</inkml:trace>
  <inkml:trace contextRef="#ctx0" brushRef="#br0">22649 14472 7900,'-22'0'197,"3"0"1229,3 0 0,10 0 0,6 0 0,10 0-577,7 0 1,7 0 0,7 0 0,4 0-695,1 0 0,-2 0 1,2 0-1,0 0 0,-1 0-679,0 0 1,-1-1 0,-2-2 0,1-2-4146,-1 2 4669,-8 1 0,-4-4 0,-6-2 0</inkml:trace>
  <inkml:trace contextRef="#ctx0" brushRef="#br0">22664 14828 8024,'-37'14'4391,"2"-6"-3652,20 4 0,2-8-453,13 5 1,8-6 0,8 2 0,11-3-263,9-2 1,5 0 0,3 0 0,2 0-1830,1 0 0,7-5 1805,-2 0 0,4-6 0,0 3 0</inkml:trace>
  <inkml:trace contextRef="#ctx0" brushRef="#br0">23801 14216 8059,'-27'-28'0,"3"1"0,-7 2 583,6 1 0,-2 12 1,3-1-1,-1 5 1,1 5 744,5 1 1,-2 2 0,3 2 0,0 4-816,2 8 0,7 7 0,1 7 0,2 2-291,3 4 1,3 2-1,3 5 1,3-2-52,2-1 0,1-6 0,6 3-162,-1-1 1,0-4 0,0 2 0,0-5-232,1-3 0,-6-2 0,-1 1 0,0-4-575,0-3 0,-5-2 409,2 1 1,-4-6 372,-1 1 1,-1-3 0,-2 4-1,-4-1 204,-1 1 0,4 2 0,-4 1 1,0 2 100,0 3 1,5-2-1,-2 7 184,3 1 1,2 2 0,0 1 71,0 1 1,0 5 0,0 1 0,0 2-24,0 0 1,5 3 0,2 14 0,-1-2-150,0 1 0,5 3 0,-3-1 0,2-1-42,-1-2 0,-4-8 0,3 0-676,-2-4 1,4-10 0,-4 0 0,0-6-1437,0-4 0,-1-1 1,-3-5-3913,3 0 5692,-4-6 0,5-1 0,-6-7 0</inkml:trace>
  <inkml:trace contextRef="#ctx0" brushRef="#br0">24427 14501 8027,'0'-8'190,"-5"-5"0,0 4 1,0-2-1,1 0 797,-1 1 1,-1 7 0,2-3 183,0-1 0,0 7-588,9 0 0,-2 11 0,5 10 1,0 3-1,-2 4-74,1 4 1,-2 6 0,-5-4-1,0 3-51,0 2 0,0 1 1,0-1-1,0-3-329,0-1 0,0-2 0,0-4 0,0-2-964,0-4 1,0 3-1,0-7 1,1-2-1292,4-1 1,7-8 2125,7-4 0,0 4 0,-4 0 0</inkml:trace>
  <inkml:trace contextRef="#ctx0" brushRef="#br0">24910 14728 8037,'-14'-6'1969,"6"4"-102,1-4 1,7 8-1,0 2-1055,0 6 0,0 2 0,0 4 0,0 2 0,0 2-1053,0 2 1,0 2-1,0 4 1,0 1-2605,0-1 2845,0 1 0,0-1 0,0 1 0</inkml:trace>
  <inkml:trace contextRef="#ctx0" brushRef="#br0">25720 14572 7980,'0'-10'1506,"0"1"-383,0-2 0,2 0 0,3 1 0,4 6 0,4 2-548,1 2 1,0 6 0,0 4-1,1 4 1,-3 3-319,-2 2 0,1 7 0,-6-3 0,-2 6 0,-2 2 5,-1 2 1,-1 1 0,-2-6-1,-5 1 71,-5-1 1,5-1 0,-9-4-1,-1-4-33,3-3 0,-1-3 1,2-2 297,-1-2 1,1-5-33,0 0 0,8-2-1000,6-2 0,7 0 0,12 0 1,5 0-879,3 0 0,1-5 0,1 0 1,-1 2-380,1 2 0,-1 1 0,1 0 1691,-1 0 0,0-7 0,1-1 0</inkml:trace>
  <inkml:trace contextRef="#ctx0" brushRef="#br0">26204 14870 7980,'8'-6'3305,"4"4"-1364,-10-4-1096,4 6 0,-6 2 0,-1 2 0,-3 6-15,0 3 0,-6 7 1,5 2-1,1 2-1613,-3 0 1,6-1 0,-4 4 782,4-3 0,-6 3 0,-1-5 0</inkml:trace>
  <inkml:trace contextRef="#ctx0" brushRef="#br0">26971 14515 7947,'-6'-14'2651,"5"4"-1694,-4 1 0,5 6 0,5-1 0,2 8 0,3 5-443,-1 4 0,-4 6 1,3 1-1,-2 2 1,-2 2-669,-3-2 1,-1 5 0,0-3 0,0 3-185,0 1 1,-5-1-1,-1-2 1,0-3 0,-2-1-452,0-4 1,5-1 156,-2-2 0,3 0 824,2 1 0,2-8 1,3-2-1,4-3 341,4-2 0,6 0 0,1 0 0,1 0 47,0 0 1,2 0-1,-4 0 1,-1 0 52,-3 0 1,0 0 0,-3 1-340,-2 4 1,-4 3 0,-6 6 0,0 0 106,0 1 0,-8 4 1,-5 1-1,-6 1-262,-3-1 0,-1 4 1,-6-4-1,1 1-760,-1 0 0,-2-3 0,1-5 0,3-2-470,0-1 1,5-6 0,0 4-5864,1-1 6954,9 4 0,-1-10 0,5 6 0</inkml:trace>
  <inkml:trace contextRef="#ctx0" brushRef="#br0">27256 15055 7947,'22'-14'350,"3"4"0,-6 3 1649,-1 0 1,-9 4-722,-4 8 1,-10 3 0,-4 8 0,-6 1-637,-4 2 1,4 5 0,-4-4 0,3 1-1096,2-1 1,-1 4 0,3-5 0,1-3 452,1-5 0,7 8 0,-3-4 0</inkml:trace>
  <inkml:trace contextRef="#ctx0" brushRef="#br0">27853 14543 7945,'-6'-8'1887,"-2"-3"-664,-6 7 0,4-1 0,2 8-760,2 7 1,1 1 0,5 11 0,0 0 0,0 0-85,0 3 0,2-3 0,2 1 0,6-3 0,3-3-111,1-1 1,5-2-1,1-1 1,2-2-315,4-1 0,1-6 1,1 4-1,-1-1-937,-3-4 0,2 0 1,-2 0-1,1 2-79,-1-2 0,-3-1 0,-6-2 160,4 0 1,-4-2 901,-1-3 0,-6-3 0,-8-6 0</inkml:trace>
  <inkml:trace contextRef="#ctx0" brushRef="#br0">28152 14600 7945,'-8'-28'-247,"0"4"1,5 2 560,-2 1 1,-1 4 1158,1 8 1,-3 4 0,-5 11-796,4 8 1,-4 7-1,5 9 1,-1 3-387,-1 5 1,6 0 0,-4 3-404,1 3 1,-2 2 0,4-5 0,2-1-431,1-2 1,4-2 0,3 2 0,3-7 540,0-5 0,4 1 0,-4-5 0</inkml:trace>
  <inkml:trace contextRef="#ctx0" brushRef="#br0">28436 14103 7877,'-6'-8'738,"10"1"1,-7 9-8,13 3 0,-2-2 0,3 6-94,-2 2 1,-1-3 0,3 3 0,-1 4-815,1 2 1,-4 2 0,1-5 0,0 0-334,0 1 0,-5-1 1,2 0-1,-3 0 73,-2 1 1,0-6 0,0 0 0,0 3 192,0 0 0,0-2 0,-2-1 0,-1 2 136,-2 2 0,-4-4 1,4 1-1,0 2 213,-1 6 1,4-1 0,-2 7 0,2 1 1397,2 2 1,5 1-1,1 2 1,2 4-1,1 3-686,-1 5 0,5 0 1,-5 1-488,0 0 1,3-1-1,-5 1 1,0-1 101,1 1 1,2 0-1,-4-1 1,-2-1 11,-1-3 0,-2 3 1,0-4-1,0-1-340,0-3 0,0-3 0,-2-1 0,-1-2 74,-2-4 1,-4-1 0,2-4-3159,0 1 0,2-7 634,-5-7 2346,1-3 0,-5-15 0,-1-3 0</inkml:trace>
  <inkml:trace contextRef="#ctx0" brushRef="#br0">28962 14842 7929,'-9'0'3992,"-1"0"-3354,7 6-638,-3-4 0,-1 10 0,-1-4 0</inkml:trace>
  <inkml:trace contextRef="#ctx0" brushRef="#br0">23502 13662 6954,'15'0'141,"5"0"1,4 0 0,3 2-1,1 1 1,1 1 0,-1 0 42,0-3 1,6-1 0,0 0 0,1 0-1,1 0 1,1 0-106,2 0 1,2 0 0,2 0-1,0-1 1,-1-3-158,1 0 1,4-6 0,1 6 0,-2-1-1,-2 0-119,-2 0 1,6 1 0,-1 4 0,-1 0 124,-2 0 1,-1 1-1,0 4 1,-1 4 83,1 4 0,0 1 0,-2 0 0,-2 1 24,-1-1 1,0 0 0,6-1 0,2-2 29,1-2 0,2-6 0,-3 2-48,2-3 1,4-2 0,-3 0-1,0 0-19,0 0 0,4 0 0,-2 0 0,1-2-8,0-3 1,0 4-1,5-6 1,0 3 2,0-1 0,1 0 1,2 5-1,2 0 124,-2 0 0,3 5 0,-1 0 1,-1-1-47,3 3 1,-6-4-1,4 5 1,-2-2-35,1-3 1,-2 4 0,4-1 0,-1 0 2,-1 1 0,5-1 0,-2-3 0,0 2-62,4-2 0,2 3 1,1-1-48,0-2 0,2-3 1,1-3-1,2-3-7,-2-2 1,-1 5-1,-2-2 1,0 3 21,0 2 1,-5 0-1,-1 0 1,0 0 26,0 0 1,-1-4 0,4-1 0,-3 0-60,-2-1 0,1 3 0,-4-7 0,3 1-215,1 1 0,-2-3 0,3 6 227,-2 2 0,0 1 0,-3 2 1,2 0 98,-2 0 0,-3 0 0,-3 2 0,-4 3 227,-1 4 0,-2 2 1,-4 0-1,-2-1-21,-3 1 0,2 1 0,-6 1 0,1-2-25,0-1 0,-2-6 0,-3 4 0,2-2-270,1-2 1,0-3-1,-5-2 1,-1-4-203,-3-5 1,1-2 0,-4-4 0,-1-1 264,1-2 0,-2-7 0,-5 4 0</inkml:trace>
  <inkml:trace contextRef="#ctx0" brushRef="#br0">23389 15496 8072,'-29'0'18,"1"-2"0,-1-1 0,2-2 1,4 2-1,2 2 336,1 1 0,9 0-210,-4 0 0,17 0 0,4 1 0,12 2 0,10 4-38,8 1 0,6-4 0,2 4 1,3-1-81,5-4 1,10-2 0,3-1-1,1-1 1,0-4-128,2-4 1,-3 1 0,1-2-5,2-1 0,2 3 0,-1-1 0,-1-1-80,-1 2 0,-1 2 0,5 6 0,0 0 142,0 0 1,-1 0 0,-1 0 0,1 0 36,2 0 1,3 0-1,-4 2 58,0 2 0,5 0 0,0 5 1,-1 2 13,3 2 1,-6-4 0,6 1 0,-1 1-82,-37-5 0,1 0 0,0 1 1,0-1-1,0 0 0,0-1 0,0-1 1,0 0-167,3-1 1,-1 0 0,-2 3 0,-1-1 0,2-1 0,-1 0-4,38 4 0,-38-2 0,-1 1 0,36 2 0,-3 4 15,-6 1 1,6 0 0,-5-1 0,-2-2 84,-1-2 1,-3 1-1,-5 3 1,-2-2 48,-3-2 1,3-6 0,-3 2 0,4-3 314,1-2 0,1 0 0,2 0-86,2 0 1,4-5-1,-3-1 1,2-1 96,3 1 1,1-4-1,1 4-225,-4-2 1,4 5-1,-4-3 1,2 1-131,-2 0 0,4-4 0,-5 2 1,1 0 63,0-5 0,-2 1 0,4-1 0,3-2 0,1-7 0,4-4 0</inkml:trace>
  <inkml:trace contextRef="#ctx0" brushRef="#br0">31322 12695 8344,'-14'0'2191,"0"0"-1987,6 7 0,-5 0 0,5 11 0,-3 4 198,-3 6 0,1 17 1,-10 2-1,-3 7 0,0 3-117,-3-1 1,1 6 0,-1 0 0,1-2-1,1-3-101,3-5 1,-1-3 0,6-8 0,2-3-197,1-5 0,2-3 0,-1-3 1,3-2-1253,2-1 1,-1-12 0,6 2 1263,2-1 0,2-7 0,1 1 0</inkml:trace>
  <inkml:trace contextRef="#ctx0" brushRef="#br0">30952 12610 8356,'-22'0'-24,"7"2"439,5 2 0,7-1 0,-2 7 208,4 1 1,7 0-1,3-1 1,4-6-532,1-2 0,0-2 0,1 0 0,-1 0-201,0 0 1,-4 0 0,-3-2 65,0-2 1,2 0 0,-4-5 23,-2-2 1,-1 3 0,-4 0 0,-3 0-203,-4 0 1,1 3 0,-1-2 0,-2 0-429,-2 4 1,3 0-1,1 0 91,-2-2 0,0 2 0,1 8 558,6 4 0,2 4 0,2 1 0</inkml:trace>
  <inkml:trace contextRef="#ctx0" brushRef="#br0">31152 13292 8514,'-7'15'109,"6"-1"198,-4 0 0,3 0 1,4-1-1,3-2 137,4-2 0,4-5 0,1 0 1,0-2-1,2-2-463,3 0 1,-3-2 0,3-2 0,-4-6-144,0-3 0,-3-1 1,-1 0-1,-3 0 46,-1 0 1,-4-1 0,-8 1-82,-4 0 0,-9 1 0,-2 2 0,-2 3 48,-4 2 0,6 1 0,-1 5-147,1 0 1,4 2 295,-3 3 0,9-4 0,4 5 0</inkml:trace>
  <inkml:trace contextRef="#ctx0" brushRef="#br0">32005 12681 8417,'-15'-8'-16,"1"2"532,6 6 0,2 1 1,6 4-1,0 6 687,0 7 1,0 4 0,-2 8-1,-1 3 1,-2 3-440,2 1 0,-3 4 0,1-5 1,0 2-1,1-2-435,-1-1 0,0-2 0,5-6-568,0-3 0,0 1 0,0-6-160,0-2 0,2-7 0,1-4-182,2 0 0,4-10 1,-2-1-1,0-8 284,5-6 1,0-3 0,2-6 0,1-2 199,-1-3 0,0 1 0,0-4 0,2 1 89,3 3 0,-3 2 0,3 3 0,-3 4 257,-2 4 0,0 8 0,0 3 247,0 2 1,-1 2-1,-2 9 1,-3 5 147,-2 2 0,1 7 0,-4 2 0,2 1-48,-2 3 0,-2 2 1,-1 0-427,0-4 0,0 8 1,0-6-1,0-2-393,0 0 0,0 0 0,0-2-1100,0 1 1,0-5-1,0 2-1419,0-3 0,0-2 2742,0 0 0,0-6 0,0-1 0</inkml:trace>
  <inkml:trace contextRef="#ctx0" brushRef="#br0">32260 11288 8320,'0'-8'2262,"0"2"-1439,0 18 1,0 4 0,0 12-277,0 1 0,-6-1 0,-3 2 0,-4 2 1,-1 1-191,0-1 0,-1-7 0,3-1 1,2-1-1,4 1-174,0 0 0,4-7 0,-3 2 0,4-3 0,2-2-479,4 0 0,-2 1 0,7-1 1,1 2 157,1 3 0,3-4 0,-1 6 0,2-2 89,3 0 0,-4 1 0,4-2 0,-3 2 304,-2 2 0,-4-4 1,-2 1-1,0-4 311,0 0 0,-5-1 0,1 0-100,-2 0 0,-2 1 0,-2-1-93,-2 0 1,-3-5 0,-4-1-1,2-1-134,-2-4 0,-7 3 1,-1-1-1,2-2-555,1-1 1,-3-2 0,-1 0 0,-1-2-726,1-3 0,-4-3 0,3-6 0,1-2-910,-1-3 0,2-3 0,4-6 1951,-4-1 0,3-5 0,-5-3 0</inkml:trace>
  <inkml:trace contextRef="#ctx0" brushRef="#br0">32260 11444 8320,'-6'0'2681,"6"0"-2216,6 0 0,9 0 0,-1 0 0,0 0-305,0 0 1,2 0-1,2 0 1,2 0-1157,2 0 0,0 0 996,2 0 0,3-6 0,-5-2 0</inkml:trace>
  <inkml:trace contextRef="#ctx0" brushRef="#br0">10507 13790 8153,'-1'-10'426,"-4"1"1,2-1-1,-5-4 3404,2 0-3277,1 6 0,5 3 0,1 10 0,3 6-208,0 7 0,7 5 1,-3 9-1,2 3 1,-1 3 125,2 6 1,-3 0-1,0 8 1,-2 0-155,-2-1 1,2 3 0,-1-7-167,-2-1 0,3 1 1,-1-3-1,-2-4-524,-1-4 1,2-3-1,1-6 1,0-2-1439,1-1 0,-3-6 1,7-1-500,1-6 1,2 0 2309,1-6 0,0-1 0,0-4 0</inkml:trace>
  <inkml:trace contextRef="#ctx0" brushRef="#br0">11062 14032 7985,'-5'-15'894,"-1"3"647,-2 2 0,-2-2-544,-4 2 0,0 4 1,1 3-502,4 6 1,-2 6 0,4 10 0,1 5 31,0 3 0,1 12 0,5 4 1,0 0-65,0-4 1,0 2 0,2-4 0,1-1-255,2-3 1,6-9 0,-3-5-1,1-5-464,0-5 0,1-2 1,4-9-1,0-3-259,1-4 1,-1-10 0,0-6-367,0-7 0,-1 0 0,-2-5 178,-2-3 0,-5 5 0,2 2 1,-1 3 476,-1 2 0,1 4 0,-5 2 1,0 1 531,0 4 1,0 6-320,0 1 1,0 9 773,0 1 1,2 11 0,2 9 0,4 3 581,0 2 0,5-3 0,-5 2-769,0 1 1,4-3-1,-2 0 1,1-1-298,-2-4 0,4-1 1,-4-2-1,4-1-1223,1-4 1,-4 2 0,-1-4 0,2-1 943,2 0 0,1-1 0,0-5 0</inkml:trace>
  <inkml:trace contextRef="#ctx0" brushRef="#br0">11531 14060 7894,'-13'14'588,"9"-6"0,-9-2 3202,5 1 1,2-4-3920,1 6 1,5-5 0,0 0 0,6-4 128,2-4 0,5-4 0,-5-7 0</inkml:trace>
  <inkml:trace contextRef="#ctx0" brushRef="#br0">11915 13619 7868,'-14'-1'0,"-1"-4"0,8 2 1328,2-7 1,5 1-1,5-4 1,4 4-1,5 4 1,4 3-54,1 2 1,4 0-1,-2 2 1,1 3-697,3 4 0,-3 10 0,0 6 0,-1 6-352,-4 2 1,-6 6-1,-3-1 1,0 3-248,0 2 1,-5 4 0,2 1-1,-3-3-245,-2 0 0,-7-3 0,-1-1 0,-1-3-31,-1-5 1,1-4-1,-5-5 1,0-6 133,-1-2 0,6-3 0,-1-4 399,-1-4 1,-1-3 0,-1-4 419,4-3 0,2 2-351,7-6 0,2-1 0,3-4 0,4 0-288,4 0 1,6 4-1,1 1-1083,2-2 0,0 0 1,4 0-1,-3 3-860,3 1 0,-4 3 0,1 4 0,1 0 1925,-2 0 0,5 0 0,-5 0 0</inkml:trace>
  <inkml:trace contextRef="#ctx0" brushRef="#br0">12725 13833 7812,'0'-8'0,"-1"-3"917,-4 6 0,-3-5 0,-6 6 0,0 1 235,-1 1 1,1 8-1,0 5 1,1 7 0,2 7-173,2 7 0,4-1 0,-3 7 1,2 0-385,3-2 0,1 1 0,4-6 0,1 1 3,2-5 0,6 0 0,-2-10 0,4-3-468,1-3 1,2-8 0,1 0-614,2-6 1,0-6 0,-5-10 0,1-6-379,-1-7 0,0 0 0,-1-4 0,-2 1-292,-2 4 0,-4 1 1,3 3 835,-2 3 1,-1-1 0,-5 6-1,0 2 464,0 1 0,0 2 1,-2 1 512,-2 3 1,2 6-1,-3 8 265,4 6 1,1 4 0,1 5 0,4 5-275,4 3 0,-1-4 1,0 1-1,0 0-498,0-2 1,0 3 0,3-6 0,-2-2-726,3-1 1,0-2 0,2 1-1077,1-1 1,-1-1 0,0-2-754,0-2 0,0-6 2400,1 2 0,5-3 0,2-2 0</inkml:trace>
  <inkml:trace contextRef="#ctx0" brushRef="#br0">13209 13904 7812,'-10'0'9250,"1"0"-8416,6 0 0,-8 1-988,6 4 154,0-3 0,11 4 0,2-6 0</inkml:trace>
  <inkml:trace contextRef="#ctx0" brushRef="#br0">13507 13250 7956,'-8'-2'4226,"5"-1"-3364,6-2 0,7 0 0,7 7 0,2 3-461,-1 4 1,-1 4 0,0 1 0,1 2-1,-4 1 1,-5 4-282,-2 1 0,2-3 1,-4 5-1,-2 1-226,-1 2 1,-7-4 0,-1 1 0,-2 0-146,-3-2 1,3 3 0,-2-6 0,-1-1 97,-1-3 0,2-2 0,2-2 398,2-1 1,-4-6-1,6 6-140,1 1 0,7-5 0,6 0 0,4-1 88,5 0 1,-3 4 0,4-2 0,-1-1 20,0 0 1,0 4 0,-5-4 0,1 2 58,-1 3 0,-2 2 1,-1 1-1,-3 0 26,-1 0 1,-3 2 0,-4 2-1,0 0 111,0 0 0,0-1 0,0 1 0,-1 1-312,-4-2 1,2-1-1,-7-2 1,1 0-133,1 0 0,-5-4 1,4-1-1,-4 1-2070,-1-2 1,0 3 0,1-5-817,4 2 1,1-5 2919,3 2 0,10-4 0,-4-1 0</inkml:trace>
  <inkml:trace contextRef="#ctx0" brushRef="#br0">14218 13690 7917,'-20'0'584,"4"0"0,-3 0 0,3 0 706,2 0 0,0 0 0,-2 0 1,-2 0-404,0 0 1,-1 7-1,6 2 1,2 5-1,1 5-307,-1 5 0,5 5 1,1 4-1,4 3 0,1 2-215,0 0 1,6-7 0,3 3 0,6-6-245,4-4 0,-2-5 0,7-10-417,1-4 1,-3-5 0,2-5 0,1-4-611,2-4 0,-3-7 0,-2-4 274,-2-3 0,-1-6 1,-5-2-1,-1 0 18,-3 1 1,-4 0-1,-6 8 1,0 0 523,0 3 1,0 5 0,0-1 0,0 3 905,0 2 1,-2 5 1246,-2-1 1,2 9-1354,-3 1 1,4 6 0,2 10 0,4 3-463,5 4 1,-3 0 0,3-1 0,1 0-295,2 0 1,1-3 0,0 3-443,0-2 0,0-1 0,1-4 0,-1-1-1297,0 0 1,-1 0 0,-2-1 0,-2-2 1784,2-2 0,2 1 0,1 4 0</inkml:trace>
  <inkml:trace contextRef="#ctx0" brushRef="#br0">14716 13719 7941,'-13'8'0,"8"3"3231,-9-6 1,8 4-2648,-4-4 1,9-1 0,1-4 0,6-1-1533,2-4 1,5 2-1,-4-5 948,4 2 0,1-5 0,0 3 0</inkml:trace>
  <inkml:trace contextRef="#ctx0" brushRef="#br0">14915 13321 7924,'-6'-22'-3,"4"6"0,-4 8 2950,-1 2 1,4-4-980,-6 5 1,6 7 0,-2 9 0,3 6-963,2 7 0,0 3 0,0 1 0,0 1-821,0-1 0,0 5 0,2-1 0,3-4-201,4-2 0,4-4 0,1 2 0,0-5-37,0-4 1,1 0 0,0-3 0,3-1-491,1-1 0,4-7 1,-2 2-1,1-2 117,3 2 0,1-4 1,-1 4-1,-3-4-189,-2-1 1,4 0-1,-3 0 1,-1-1-603,1-4 1,-2 4-1,-5-6-296,0 1 0,0-2-1804,1-6 3317,-8 0 0,0-7 0,-7-1 0</inkml:trace>
  <inkml:trace contextRef="#ctx0" brushRef="#br0">15285 13363 7875,'-7'-28'0,"4"6"0,-6 3 0,-1 3 1287,2 2 0,-3 4 0,5 3 3509,-2 0-3952,-2 2 0,-2 18 0,2 6 0,6 8-473,2 6 1,4 3-1,1 7 1,3 0-345,2-1 0,-3 6 0,3-1 1,-1 1-690,1 1 0,2-5 0,4 3 0,0-3-447,1-1 0,-1-2 1,0-1-1,0-4-263,0-1 1372,-6-8 0,5-1 0,-5-4 0</inkml:trace>
  <inkml:trace contextRef="#ctx0" brushRef="#br0">15739 13591 7835,'-6'-14'0,"-2"-1"0,-6 3 1192,0 2 1,0-1 0,-1 7 0,1-1 690,0-2 1,0 7-1,0-1-1000,-1 4 0,7 13 0,2 0 0,1 6-534,1 8 0,-1-2 0,6 7 1,3-2-204,0 0 1,7 0 0,-1-6 0,1-3-49,-2-5 0,4-5 0,-3-4 1,2-6-483,2-2 1,1-10 0,-1-5 0,0-7-434,0-7 1,0 0 0,-1-11 0,-3-1 174,-6-2 0,3 3 0,-3 2 0,0 2 466,-3 7 0,-1 1 0,0 7 813,0 1 1,0 10 154,0 8 1,2 8-1,1 11 1,3 3-12,2 0 1,2 5 0,4-1 0,0 4-617,0 3 0,2 0 0,1-5 0,2-1-277,-1-3 1,-2 1 0,-2-6-610,0-1 1,3-3 0,-1 0 0,-3-3-1645,-1-2 1,-4 1 2364,2-7 0,-7 1 0,3-5 0</inkml:trace>
  <inkml:trace contextRef="#ctx0" brushRef="#br0">10180 15610 7857,'-14'4'401,"0"1"0,6 1 0,5-2 254,6 0 0,11 1 0,12-7 1,5-1-1,7-3-245,3-2 0,2-1 0,-2-4 0,0 2-178,2 1 1,-9 1 0,7-5 0,-4 1 0,-6 2-1,-1 3-1390,-1 2 1,-2 1-1,-4 5 1158,-4 0 0,3 0 0,0 0 0</inkml:trace>
  <inkml:trace contextRef="#ctx0" brushRef="#br0">10379 16036 8060,'-14'8'2056,"8"-2"-1471,6-6 1,8 0 0,11 0-1,6-1-422,7-4 1,1-3 0,8-6 0,3 0-1241,0-1 1,7 1 1076,1 0 0,3 0 0,2 0 0</inkml:trace>
  <inkml:trace contextRef="#ctx0" brushRef="#br0">11275 15126 7877,'-8'2'792,"3"3"0,4 4-209,1 4 0,0 7 1,1 4-1,4 4 1,5 6-57,2 3 0,3 5 0,-1 2 1,0 3-1,0 4-25,0-1 1,1 4 0,-1-7 0,0-1-364,0-2 1,-1-7 0,-2-4 0,-3-3-770,-2-2 1,4-1 0,-4-3 0,2-5-1747,3-3 0,-3-8 2376,1-4 0,-6 4 0,4 0 0</inkml:trace>
  <inkml:trace contextRef="#ctx0" brushRef="#br0">11759 15524 9514,'-21'10'1531,"5"-2"-928,5-2 1,8 0-563,-2-1-41,4-3 0,7-2 0,2-8 0</inkml:trace>
  <inkml:trace contextRef="#ctx0" brushRef="#br0">12213 15183 7949,'-22'8'2270,"3"-3"0,10-2-1874,4 2 0,10-4 1,6 6-1,6-1 30,7 3 0,3 4 0,1 1 0,1 2 0,-2 1 0,-2 4 180,-1 1 0,-5 2 1,1 4-1,-3 1-447,-4-1 1,-3 0 0,-1 1-1,-4-1-184,-4 1 1,-1-1 0,0 1 0,-1-1-58,-4 0 0,-3-5 0,-6-4 0,0-4-66,0 0 1,-1-3-1,1-2 1,0-4 354,0 0 0,-1-4 583,1 3-618,6-4 1,2-7 0,9-4-98,7-2 0,1-1 0,11 2 0,0 2-378,0-2 1,2-2 0,4-1 0,1 1-743,-1 4 0,5-4 0,0 3 1,-1-1-3987,-2 2 5031,-2-4 0,1 5 0,-1-6 0</inkml:trace>
  <inkml:trace contextRef="#ctx0" brushRef="#br0">12910 15425 8013,'-28'14'3292,"1"-1"-3486,3-4 1,4 2-90,5-6 0,8-2 0,5-8 1,8-4 282,8-4 0,4-1 0,-4 0 0</inkml:trace>
  <inkml:trace contextRef="#ctx0" brushRef="#br0">13322 14998 7857,'-7'-1'3934,"2"-4"-3181,10 3 1,2-4 0,8 6 101,-1 0 0,0 0 0,0 2 0,1 4-683,-1 8 1,-5 2 0,-1 6 0,0 0-1,-2 0-298,1 4 0,-3-1 0,-5 0 0,-2-1 79,-2 1 0,-5 0 0,4-1 1,0-5-86,0-3 0,1-7 0,3 1 626,-3 1 0,5 2 1,0-1-108,8-2 0,5 1 0,3-5-138,3 2 1,1-3-1,6 4 1,-3 1-54,3-3 1,-6 5 0,1-6-1,-4 2 92,-3 3 0,2 1 1,-10 3-1,1-1 176,-1 0 1,-1 2-1,-5 1 1,-2 4-228,-3 1 1,2-3-1,-6 3 1,-4-1-443,-4-4 1,1 0 0,-5-1-1,2 0-439,0-3 0,1-4 0,3 0 0,1-2-847,0-1 1,4-4 0,2 1 0,2-6 88,3-7 1402,1-2 0,2-3 0,0 1 0</inkml:trace>
  <inkml:trace contextRef="#ctx0" brushRef="#br0">13849 15268 9404,'-10'0'2633,"1"0"-3142,-1 0-574,2 0 1083,2 0 0,12-6 0,2-2 0</inkml:trace>
  <inkml:trace contextRef="#ctx0" brushRef="#br0">14261 14714 7809,'-6'-8'1792,"-2"2"549,-7 6 1,8 1-1482,2 4 1,8 9-1,2 10 1,-1 3-1,1 3-305,0 3 0,0-1 0,-4 4 0,2-1 0,4-5-388,1-5 1,1 0-1,4-6 1,-1-1-127,3-3 0,-4-7 0,9-3 0,-1-3-50,0-2 1,6 0-1,-1 0 1,3 0-71,1 0 0,1-2 0,-1-1 0,1-3 32,-1-2 0,0 5 0,1-4 34,-1 1 0,-6 3 1,-3-5-1,-1 0-1640,1 0 1,-8 3-222,3-4 1,-4-1 0,-1-4 1873,-4 0 0,-4 0 0,-1-1 0</inkml:trace>
  <inkml:trace contextRef="#ctx0" brushRef="#br0">14630 14643 7809,'-9'-8'1398,"0"3"1,4 4-579,-5 1 0,6 1 1,-6 4 192,-1 4 0,5 6 0,1 4 0,3 6 0,2 7-79,0 5 1,0 1 0,2 3 0,3 4-501,4-1 1,-1 2 0,2 1-672,1 5 1,1 3 0,2 2-549,1 0 1,-6 0-1,1 0 1,1 0-1147,1 0 0,1-2 0,-2-4 1931,-1-9 0,-1 1 0,5-7 0</inkml:trace>
  <inkml:trace contextRef="#ctx0" brushRef="#br0">15000 15368 7803,'-12'2'5170,"2"2"-3409,4-2-1611,-1 4 0,6-7-150,-4-4 0,10-9 0,3-8 0</inkml:trace>
  <inkml:trace contextRef="#ctx0" brushRef="#br0">10394 16562 9086,'12'-8'1109,"-1"2"1,13 4-576,1-2 1,4 0-1,4-3 1,5 0 0,3 2-130,2-1 0,1 0 1,2-7-1,1 1 1,-3-4-835,-4 0 0,-1 0 0,-4 2 0,0 0 1,-2 0-1531,-6-1 1959,1 7 0,-6-4 0,7 4 0</inkml:trace>
  <inkml:trace contextRef="#ctx0" brushRef="#br0">10351 16065 9189,'2'-8'650,"2"3"0,6 2 0,4 0 0,5-2 109,5 2 1,7 0 0,2-1 0,1-2 0,0 0-275,4-1 1,-1-4 0,-1 2 0,-1-4-438,-4-1 0,4 0 0,-2 0 0,-3 1 0,-3 2 0,-5 3-556,-1 2 0,-2 1 0,-5 5-1260,0 0 1,-4 0 1767,-1 0 0,-6 0 0,4 0 0</inkml:trace>
  <inkml:trace contextRef="#ctx0" brushRef="#br0">10479 14885 9352,'8'-8'303,"6"1"1,8 3-1,7-1 1,4 0-257,5-1 1,-2 3-1,0-5 1,1 0-427,-1 0 1,0 3 378,2-4 0,3 6 0,-4-4 0</inkml:trace>
  <inkml:trace contextRef="#ctx0" brushRef="#br0">18512 14288 7989,'0'-8'1468,"-6"-5"-991,4 11 0,-9-2 0,6 10 1,1 8-1,-1 8 0,-2 7 272,0 4 0,3 3 0,-2 8 0,0 4-289,-4 4 1,2 8-1,0 2 1,1-2 0,0-2-324,1-1 1,0-3-1,2-5 1,0-8-13,1-5 1,1-4 0,2-9-2566,0-4 1,2-5 2439,2-4 0,4-16 0,6-10 0</inkml:trace>
  <inkml:trace contextRef="#ctx0" brushRef="#br0">18213 14444 8022,'-14'17'1134,"2"-1"-393,2-3 1,-1-1 0,6 6-54,2 1 0,3-2-548,5-7 0,3-4 0,8-6 0,1-2-351,2-2 1,0-6 0,-5-9 0,0-3-248,0 0 1,-1 1-1,-3 6 55,-6-4 1,-2 8 0,-2-4 184,0 3 1,-6 5 0,-4 3 373,-3 2 1,-1 4 0,0 1 0,0 3 32,0 2 1,-1 1-1,1 4-278,0-3 0,4 1 1,3-5-1,0 2-1612,4 3 1701,1 2 0,9 7 0,1 2 0</inkml:trace>
  <inkml:trace contextRef="#ctx0" brushRef="#br0">18739 15126 7845,'-6'14'1616,"5"1"-961,-4-1-388,3-6 0,4-3 0,1-10 0,3-6-37,2-7 0,-5 1 0,2-5 0,-3 0-375,-2 0 0,0 3 1,0-3-1,-2 1 1,-3 4 9,-4 1 0,-4 3 0,-1 4 0,0 4 60,0 3 1,-1 2-1,1 2 1,0 4 64,0 9 1,4-1 0,2 6-195,2 1 0,1-5 1,5 3-1,0-4-504,0 0 708,7-1 0,7 0 0,8 0 0</inkml:trace>
  <inkml:trace contextRef="#ctx0" brushRef="#br0">19720 14160 7860,'-14'-15'0,"0"3"1403,0 2 0,4 4 0,1 7 0,-2 6-560,-2 7 1,4 8-1,1 10 1,0 2 0,2 4-381,-1 7 1,2-3 0,5 6-1,0-6-249,0-4 1,7 3 0,4-4 0,5-1-93,3-3 1,1-3 0,-2-1 0,2-1-90,2 0 1,-3-1-1,3-1 1,0-4-55,0-2 0,-3 4 0,4-5 0,-3-2 152,-3-1 0,-5 3 0,-3 0 0,0-2 180,-1-1 0,-1-2 0,-7 2 1,0 1 205,0 2 0,0 0 1,-2-4-208,-3-1 1,-4 5 0,-8-2 0,-4-1-311,-1 0 0,3-10 0,-5 7 0,-1-5-551,-2-5 0,-1 3 0,-1-1 0,1-2-1200,-1-1 0,1-9 0,-1-4-2118,1-6 3869,0 1 0,-7-17 0,-1 3 0</inkml:trace>
  <inkml:trace contextRef="#ctx0" brushRef="#br0">19550 14529 7860,'22'-36'214,"5"1"1,-3 7 325,2-1 1,3 7 0,-1 3 0,1 3-150,-1 2 1,-4 6 0,-1 4 0,1 2-587,-2 2 0,4 0 0,-6 0 0,1 0 195,-1 0 0,-1 0 0,-5 0 0</inkml:trace>
  <inkml:trace contextRef="#ctx0" brushRef="#br0">10180 13918 7854,'-20'0'486,"10"1"48,1 4 0,7 3 0,9 6 0,5 2 1,9 5-268,6 7 1,4 7 0,13 7 0,4 1 0,4 1 0,5 2-437,4 2 1,-31-21-1,0 1 1,3-1 0,1 1-1,0 2 1,0 0 168,1 0 0,-1 0 0,-1-1 0,-1 1 0,0-2 0,-1 0 0</inkml:trace>
  <inkml:trace contextRef="#ctx0" brushRef="#br0">11076 15482 7940,'-22'0'73,"11"0"1,16 1 0,14 6 510,11 7 0,8 8 1,9 11-1,7 5-553,6 3 0,4 2 0,-28-22 0,0 0 0,-1 0 1,1-1-1,35 18-31,0-4 0,-33-16 0,1 0 0,1 0 0,-1 0 0</inkml:trace>
  <inkml:trace contextRef="#ctx0" brushRef="#br0">11858 13662 7925,'-22'-22'250,"-3"1"0,6 9 1,3 1-1,3 3 1004,4 1 0,9 4-829,5 8 0,10 9 1,18 11-1,5 7 1,5 6-1,6 3-334,8 2 0,1 4 0,-26-22 0,1-1 0,0 1 0,-1 1-880,1 0 1,-1 1 0,-2 1 0,0 0 589,0 0 0,1 0 1,2 1-1,-1-1 0,0 1 1,1-1-1</inkml:trace>
  <inkml:trace contextRef="#ctx0" brushRef="#br0">11901 15510 7860,'-15'0'826,"1"0"1,14 0-714,10 0 0,10 2 0,15 2 139,8 6 0,6 7 1,9 2-1,2 0 1,5 2-136,4 2 1,-1-2 0,8-1 0,-5-1 0,-3 2-118,-1 1 0,-7 2 0,3 4 0</inkml:trace>
  <inkml:trace contextRef="#ctx0" brushRef="#br0">13308 13477 7967,'-14'0'430,"3"0"0,8 0 0,12 0 81,12 0 0,7 6 0,5 6 0,9 5-235,8 7 0,2 4 0,10 4 0,-4 2-456,-1 3 1,0-1 0,0 4 0,-2-4 0,-3 0 0,-4 1-1236,-4 2 0,-8-3 1415,-3 2 0,-3 6 0,-1 7 0</inkml:trace>
  <inkml:trace contextRef="#ctx0" brushRef="#br0">13067 15311 7916,'-23'0'975,"11"0"-1051,12 0 1,14 0 0,14 0-1,10 0 1,8 0 274,6 0 1,15 6 0,7 2 0,-34-3-1,2 0 1,3-1 0,2 1-87,1 1 0,0-1-490,-2 1 1,1 1-1,8 3 1,1 0-1,-2 2 1,1-1-1</inkml:trace>
  <inkml:trace contextRef="#ctx0" brushRef="#br0">14076 14728 8010,'0'21'351,"9"-1"0,10 6 0,15-3 0,10 4 1,10 5-49,6 6 0,4 1 1,-28-18-1,1-1 0,1 0 1,0 0-320,2-1 0,0 1 0,2 2 0,0-1 0,0-5 0,0-1 0,-1-1 0,0-1 0,-1-2 0,-1-1-2085,38 6 1424,-1-2 1,-11 0 0,-2 0-1</inkml:trace>
  <inkml:trace contextRef="#ctx0" brushRef="#br0">14659 13136 7996,'-13'-8'3919,"4"2"-3658,1 6 1,16 1-1,16 6 1,4 7-141,5 8 0,5 17 0,9 10 1,7 10-1,-25-26 0,1 0-225,0 2 1,1 0 0,3 0-1,0-1 1,-1 0 0,-1-1 0,0-2-1,1-1 104,-3 0 0,1-1 0,1-1 0,1 0 0,-1 1 0,1-1 0</inkml:trace>
  <inkml:trace contextRef="#ctx0" brushRef="#br0">13379 17188 7817,'-6'-13'42,"-3"2"1,-3 1 0,1-1 0,2-1 466,-2-2 1,-2-2 0,-1-2 0,0-1-1,0 2 231,-1 1 0,1 2 1,0 0-1,0 0-462,0-1 1,-1 8 0,1 2 0,0 5 0,1 6 14,4 8 0,-2 13 0,4 13 0,1 5 9,0 8 0,1 5 0,5 0 0,2-2-33,2-1 0,4-6 0,6-3 0,1-5-117,-1-3 1,0-13-1,0-1 1,2-8-265,3-7 1,-2-3-1,6-7 1,-3-6-395,-3-7 0,1-8 1,-1-11-1,2-3-74,-1-1 1,-7-5 0,-4 2 0,1-4 70,0-2 0,-5 10 0,2-5 318,-3 4 0,-2 4 0,0 6-68,0 4 426,0-4 0,0 16 707,0-3 0,0 10-242,0 4 0,0 11 1,0 10-1,0 1-42,0 3 0,1 2 1,4 2-1,5-1-369,2 1 1,-2-6-1,-1-1 1,2-1-456,2-4 1,1-3 0,0-2 0,1-5-871,-1 0 0,0-3 0,2-4-820,3 0 1,-3-6 1923,2-3 0,-2-10 0,-2-3 0</inkml:trace>
  <inkml:trace contextRef="#ctx0" brushRef="#br0">13522 16491 7895,'0'-14'870,"0"0"529,0 6-687,0 1 1,0 9 0,0 4 0,0 7 279,0 4 0,0 9 1,0-3-1,0 4-494,0 2 0,1-3 0,2 0 0,2-4-163,-2-2 1,3-1 0,1-6-212,1-4 0,1 2 1,5-7-409,1-6 0,-1 0 0,0-7 0,0 0 39,0 1 1,1-5 0,-1 3-1,0-1-90,0 2 0,1-4 0,-1 5 1,0-1-180,0-1 0,0 7 1,-1-3-1,-2 1-570,-1 1 1,-2-3-1,3 4 1,-4-3 1083,0-2 0,4 5 0,-3-4 0</inkml:trace>
  <inkml:trace contextRef="#ctx0" brushRef="#br0">13777 16406 7895,'-7'0'1482,"-6"0"-323,3 0 1,3 0 0,-3 1-229,-1 4 1,5 3-1,1 6 1,3 2-326,2 3 1,2 3 0,3 6 0,4 2-584,4 4 0,-4 2 0,1 5 0,2-1-1299,6-3 1,-2 0-1,4 2 1276,1-1 0,1 0 0,6 5 0</inkml:trace>
  <inkml:trace contextRef="#ctx0" brushRef="#br0">14503 16704 7898,'-15'0'1009,"1"7"1,8-6-1,6 2 565,8-6 0,6-3 0,3-5 0,5 1-570,5-1 1,0 0 0,11 0 0,2 2-913,1-2 1,1 4-1,1 3 1,-2 2 0,-2 2-1308,-1 0 1,-6 0-1,0 2 1,-6 1-307,-2 1 0,-7 8 1,2-1 1520,-3 6 0,-2-1 0,1 4 0</inkml:trace>
  <inkml:trace contextRef="#ctx0" brushRef="#br0">14673 17031 7854,'-19'5'0,"2"1"2125,4 2 1,7-5-658,11 2 1,4-8 0,10-3 0,5-2-891,3-3 1,6-2 0,2-1 0,-1 0-1248,1-1 0,3 1 1,-5 0-1,-1 1-98,-2 4 1,-7 3-1,0 6 767,-3 0 0,-1 6 0,-5 2 0</inkml:trace>
  <inkml:trace contextRef="#ctx0" brushRef="#br0">14659 17344 7809,'-13'22'2565,"-1"-3"1684,-10-9-3655,10-4 1,16-8 0,14-1 0,10-3-1,11-4-281,4-5 1,13 0-1,2-5 1,3 1-1241,-1 0 1,4 0-1,0 5-887,-2 0 0,-2 1 1631,-1 3 0,6-2 0,2 4 1</inkml:trace>
  <inkml:trace contextRef="#ctx0" brushRef="#br0">15825 16264 7795,'-18'-5'2252,"6"-1"270,4-2 1,3 6-1889,5 2 1,6 8 0,4 12 0,4 9 0,4 9-532,0 8 1,8 6-1,-4 8 1,2 3-518,-1 2 0,-1 1 1,4 4-1,-4-2-1402,-2-2 0,4-3 1492,-5-1 0,6 6 0,-3-10 0</inkml:trace>
  <inkml:trace contextRef="#ctx0" brushRef="#br0">13991 18268 7782,'0'-14'236,"-2"4"0,-1 1 1,-3-2-1,-1-2 282,1-1 1,-3 0 0,2 0 0,1-1 0,-2 1 0,2 0-145,-1 0 0,-4-1 1,2 1-1,-4 2 0,1 1-111,2 1 1,-3 2 0,4-1-1,-4 4-9,-1 3 1,1 15-1,2 8 1,3 9 9,2 8 1,1 4-1,5 6 7,0 4 0,2 3 1,3 0-1,3-4 76,0-9 0,4-2 0,-4-12-291,0-6 1,5-6 0,-4-6 0,4-6-424,1-2 0,0-15 0,0-6 0,1-7-19,-1-8 0,-2-2 0,0-8 0,-5-2-214,0-1 1,-3 4-1,-4 5 1,0 0 294,0 2 0,0 6 0,0 8 0,0 1 467,0 4 0,0 6 418,0 1 1,0 9 0,0 1-359,0 8 1,2 6 0,1 5 0,4 5 507,0 2 0,4 3 1,7-1-1,1 1-469,-2-1 0,1-6 0,-1-3-1280,2-3 420,0-8 0,0 0 1,1-5-1,1 2-1202,-1-2 0,4-8 1801,-5-4 0,6-4 0,-3-1 0</inkml:trace>
  <inkml:trace contextRef="#ctx0" brushRef="#br0">14232 17685 7763,'-9'2'204,"1"3"0,2 4 445,3 4 0,1 1 1,2 2-1,0 3 0,0 3 14,0 0 1,2 5-1,2-5 1,4 0-289,0-3 0,5-3 1,-4-4-1,4-2 1,1-5-361,0-4 1,0-2 0,1-4-1,-1-6-191,0-7 1,0-4 0,1-5-300,-1 4 1,-5-4 0,-1 3-1,-2-3 1,-2-1 0,-3 4 0,-1 2 0,0 2 239,0 2 0,-1 4 0,-3 3 0,-2 3 442,-2 2 0,4 1 0,-6 5 265,-1 0 0,5 2 1,-1 2-1,3 6 217,-1 2 0,0 9 0,5 3 0,0 2-190,0 3 1,0-1 0,2 2-358,2 3 0,0-2 1,4 3-1,-1-1-243,1 1 1,0-1-1,3-6 1,-1-2-698,1-1 0,1-2 1,3 1-1,-1-4-198,0-3 0,0-3 1,1-4 995,-1-4 0,0 3 0,0 0 0</inkml:trace>
  <inkml:trace contextRef="#ctx0" brushRef="#br0">14673 17643 7782,'0'-10'112,"-1"2"841,-4 2 0,2 1 0,-5 7 467,1 2-1081,3 4 0,4 13 0,0 3 0,0 2 0,0 3-61,0-1 0,1 1 0,2-2 1,4-2-1,1-3-358,3-1 1,-3-3 0,1-3-1,2-1-615,2 0 1,1-6-1,0-3 1,0-4-1332,1-1 2026,-1-6 0,6-8 0,3-8 0</inkml:trace>
  <inkml:trace contextRef="#ctx0" brushRef="#br0">14929 17586 7782,'-8'-7'428,"-4"6"275,2-4 1,2 3-68,-1 2 0,6 7 1,-2 2-201,3 4 1,2-4-1,2 1 1,1 1-209,2 2 0,6 1 0,-2 0 1,2 0-130,-1 0 0,2-4 0,-2-1 1,3 2 11,1 2 0,0-3 0,-1-1 0,-2 2 334,-2 2 1,-1 1 20,1 0 0,3 0 0,-8 1 299,-1-1 1,-1 0 0,-2 0-426,0 0 0,0-4 0,-2-1 1,-2 1-338,-6-2 1,2-2 0,-1-4 0,-2 1-862,-2 2 1,-1-1 0,0-5 0,0-4-2048,-1-4 1,1-4 2904,0-1 0,0-1 0,-1 1 0</inkml:trace>
  <inkml:trace contextRef="#ctx0" brushRef="#br0">14915 17685 7782,'6'-8'198,"-4"0"1,4 5 694,0-1 0,-2-1 0,5 5-688,2 0 1,2-2 0,1-1 0,0-2-469,0 2 1,1 2 262,-1 1 0,6-7 0,2-1 0</inkml:trace>
  <inkml:trace contextRef="#ctx0" brushRef="#br0">15185 17586 13355,'9'0'1389,"1"0"-1054,1 0 0,6 4 0,2 3 0,-1 1 0,-2 3-110,-2 1 0,-2 7 1,-1 2-1,-3-1-227,-1 1 0,2 4 1,-4-1-1,-2 1-465,-1-1 0,-4 3 1,-3-4-1523,-4 4 1,1 0 1988,-2-3 0,-5 3 0,-7-5 0</inkml:trace>
  <inkml:trace contextRef="#ctx0" brushRef="#br0">15882 17984 7782,'0'-10'1588,"0"1"0,1-1-934,4 2 1,3-4 0,8 4 0,3-2-1,4 1 70,4-2 0,3 5 1,2-1-1,1 3-723,-1-1 0,-4 0 0,-3 5 0,-3 0 0,1 0 1,-3 0-943,1 0 1,-2 0 0,-5 2 0,-2 2 940,-2 6 0,3 2 0,-6 3 0</inkml:trace>
  <inkml:trace contextRef="#ctx0" brushRef="#br0">16024 18225 7782,'-14'8'0,"1"0"2203,3-3 1,4-5-1422,6 0 0,3-2 0,7-7 0,9-4-289,6-4 0,3 1 0,3-3 1,0 3-745,2 2 1,5 5-1,-5 1 1,-1 0-653,-2 0 0,-3 5 0,-2-2 0,-3 4-2160,-1 1 3063,-2 0 0,-11 6 0,-2 2 0</inkml:trace>
  <inkml:trace contextRef="#ctx0" brushRef="#br0">16109 18396 7782,'-22'0'0,"1"0"0,7 0 4216,0 0-3474,6 6 1,5-6 0,12 0 0,10-8-554,7-4 0,4 1 0,1-2 0,4-3-782,1 1 1,2-1 0,5 0 208,0-3 0,-2 3 1,-3-3 383,-5 3 0,3 2 0,0 0 0</inkml:trace>
  <inkml:trace contextRef="#ctx0" brushRef="#br0">16649 17600 7782,'-6'-8'0,"-3"3"0,2 5 2064,3 5 0,2 0 1,2 9-1292,0 7 0,0 4 0,2 3 0,2 2 0,4 3-286,0 5 1,5-1-1,-4-1 1,4-1-1105,1-4 0,0-1 1,1-3-3374,-1-3 3990,0 3 0,6-11 0,3 4 0</inkml:trace>
  <inkml:trace contextRef="#ctx0" brushRef="#br0">19379 17188 7782,'8'-22'242,"-2"1"0,-7 7 0,-2 0 1,-2-1 450,2 1 1,0 6 0,-2 5 0,-5 6-147,-2 7 1,2 10 0,1 9 0,-1 10 0,1 10 3,-1 8 0,2 8 0,-3 0 0,2 2-263,-2 6 0,0-3 1,0-6-1,1 0 1,1-6-276,1-4 1,0-2-1,5-8 1,-2-4-597,2-4 1,1-9 0,2-8 0,2-3-829,3-2 0,-2-6 1,6-5 1410,2-6 0,2-12 0,1-7 0</inkml:trace>
  <inkml:trace contextRef="#ctx0" brushRef="#br0">19066 17216 7782,'-20'6'899,"9"2"-298,-3 7 1,9-1 0,-1-2-256,-1-2 0,7-4 0,0-6 7,8 0-421,5-6 1,-1-2 0,-1-8 0,-1-1 71,1-2 0,-3 0 0,0 5-280,-2-1 0,-1 1 1,-5 0 7,0 0 0,-6 1 1,-4 4-1,-3 4 138,-1 3 1,0 2 0,0 2 0,1 3-24,4 4 0,-4 4 1,4 3-151,-4 3 0,3-4 1,3 6-334,0-1 636,2 3 0,-1 11 0,-2 3 0</inkml:trace>
  <inkml:trace contextRef="#ctx0" brushRef="#br0">19493 17884 7782,'0'22'425,"0"-1"1,2-8 125,2-4 1,-1 2-1,7-6-87,1-2 0,-3-3 0,0-5-216,-2-4 0,4-5 0,-6-4 1,-1-2-237,-1-2 0,-2 3 1,-2-4-1,-2 3-147,-6 3 0,-2 1 0,-3 3 0,1 4-43,0 4 0,0 3 0,0 5 0,-1 5-129,1 7 1,1 2 0,2-3 0,3 0-212,2 1 0,1-1 1,5 0 517,0 0 0,13-6 0,3-2 0</inkml:trace>
  <inkml:trace contextRef="#ctx0" brushRef="#br0">20190 17131 7782,'-7'-8'0,"-1"2"0,-6 6 0,0 0 0,1 1 0,2 4 626,2 4 1,1 6 0,-2 4 0,4 4 719,0 4 1,4 3-1,-3 2 1,5 1 0,5-2-516,5-1 0,2-1 0,4-1-720,3 1 1,-2-6 0,7 0 0,1-1 14,2 0 1,-3-5 0,0 4 0,-1-2-78,-1 0 0,4 0 0,-7-5 0,-2 0 54,-1 0 1,-2 0-1,0 1 1,-1-1 260,-4 0 1,-2 0 0,-7 1 39,0-1 0,0 0 1,-2 0-1,-3 0-239,-4 1 0,-5-6 0,-4 1 0,-2-1-232,-2-1 1,-2 0 0,-4-5-586,-1 2 1,1-1 0,-1-5-855,1-4 0,-2 0 1,-2-7-1,-1-4-3841,1 0 5347,9-6 0,-4 0 0,5-6 0</inkml:trace>
  <inkml:trace contextRef="#ctx0" brushRef="#br0">20190 17358 7782,'0'-8'253,"1"2"0,4 6 429,4 0 0,4 0 0,1 0 0,1 0-290,-1 0 0,2 0 1,1 0-1,3 0-463,3 0 71,0 0 0,12 0 0,1 0 0</inkml:trace>
  <inkml:trace contextRef="#ctx0" brushRef="#br0">20986 17500 7782,'-11'18'0,"-2"-2"0,2-4 0,2-7 0,5 1 1443,0 1 1,-3-6 0,4 2-2505,-2-6 1061,1-5 0,4-6 0,0 0 0</inkml:trace>
  <inkml:trace contextRef="#ctx0" brushRef="#br0">14702 4890 8353,'0'-14'-369,"0"-2"1,0-1-1,0-2 1,-2 2 0,-1-1 615,-2-1 1,-1 4 0,3-4-1,-4 3 1,1 2 0,0-1 0,1 3 979,-1 2 0,2-1 298,-5 7-1268,6-1 1,-4 19-1,7 10 1,0 12 78,0 10 0,0 4 0,0 10 0,0 7-172,0 9 0,0-36 1,0 2-1,0 1 1,0 1-1,0 0 1,0 0-60,0 1 1,0 0 0,0 3 0,0-1-1,0-3 1,0 0 0,0-1 0,0-2 28,0 36 0,0-5 0,2-6 0,3-6-388,4-6 0,-1-12 1,2-9-1,-1-4-662,-1-5 0,5-6 0,-4-8 0,4-5-2874,1-4 3790,0-1 0,0-6 0,1-2 0</inkml:trace>
  <inkml:trace contextRef="#ctx0" brushRef="#br0">14872 4535 8128,'-20'0'-29,"4"5"1,-3 0 0,5-1 0,3 1-1,1 0 826,-1-2-631,5 5 1,3-7 0,12 4-30,10-3 1,8-4 0,6-3 0,5-4 0,5-2 0,6 0 149,7 1 1,-2 1-1,6-5 1,2 1-175,1 3 1,2-1 0,3 5 0,-2 0-74,2-1 0,-3 1 1,0 3-1,-1-2 39,1 2 0,-2-3 1,7-1-1,2 1 61,1 0 0,0-4 0,-1 4 0,3 0 8,1-1 0,-33 2 0,0-1 0,0 2 0,0 0 0,0 0 0,1-1-169,-1 0 1,1 0-1,-2 2 1,1-1 0,-1-2-1,1 1 1,0 0-1,-1 0 71,1-1 1,0 1 0,1 1 0,0 0 0,0 0 0,-1 0 0,-2 0 0,0 0-146,38-4 0,-38 7 0,-1-1 0,37-2 1,1 2 111,-1 2 0,4 0 0,-6 0 0,0 0-12,-3 0 1,-2 6 0,-2 4 0,-2 2-81,2 3 1,-6-1 0,-4 0 0,-4 2 44,0 3 1,-1-3 0,-1 3 0,-4-4 1,-4 0 0,-1 3 1,-2 1-1,-3-1-87,-5-2 1,2-2 0,-2 0 0,-3 0-75,-5 0 1,-3 1-1,-4-3 1,-1-1-344,-4-1 1,-1-5 466,-7 4 290,0-6 0,-12 4 0,-2-7 55,-4 0 1,-1 0 0,0 0 165,0 0 1,4 0 0,1 0 152,-2 0 1,3 0-429,-2 0 1,7 1 0,-2 4 0,4 4-72,1 4 0,0 8 0,0 2 0,0 4-7,0 1 0,0 12 0,0 3 1,0 2 76,0 4 1,0 2 0,-2 7 0,-1 4-91,-2 4 0,0-1 0,5 1 0,0-1-142,0-5 1,0 7 0,0-11 0,0 1-326,0-3 0,0 0 1,0-7-1,0-3-180,0-4 0,0-5 0,0-7 0,0-1-738,0-3 0,0 1 1305,0-6 0,-6 0 0,-2-5 0</inkml:trace>
  <inkml:trace contextRef="#ctx0" brushRef="#br0">14730 6170 8490,'-8'0'-36,"2"-6"-185,6 4 0,8-6-46,6 3 565,6 4-147,9-6 1,1 7 290,3 0 1,8 2-241,7 3 1,5 1-1,-1 5 1,5 0 0,5 5 0,3-6 1,7 4-1,3-3 0,0-2 1,1-1-54,2-2 0,-4-1 0,6-5 0,-39 0 1,1-1-151,-1-1 1,1-1 0,3 0 0,0-2 0,0-2 0,0 0 0,0 0-1,-1 0 13,-1-1 0,1 1 1,-2 1-1,1 0 0,0 0 1,1 1-1,0 0 0,0 0-50,1 0 0,0-1 0,3 2 0,-1 0 0,-2 0 0,-1 0-144,-2 1 0,-1 0 0,3 0 0,-1 1 1,0 2-1,0 0 112,3 0 1,1 0-1,-2 0 1,0 0-1,-1 1 1,-1 0-1,-2 0 1,0 1 31,0 0 1,0 1 0,38 1 0,2-4 0,-1-1 35,-1-4 0,-3 2 0,-8-5 0,-3 0-6,-2 0 1,-6 4-1,-7-4 1,-1 0 22,-3 0 0,1 3 0,-2-3 0,-6 2 130,-2 3 0,-4-4 0,-5 3 0,1 1-290,-1 1 1,-6 2 26,-3 0 0,2 0 1,-2 0-1,-2 2-368,-1 2 0,-2-2 568,0 3 1,0 3-1,1-1 1</inkml:trace>
  <inkml:trace contextRef="#ctx0" brushRef="#br0">19792 9951 8183,'-15'-6'401,"3"3"-227,2-6 1,10 5-1,10 0 1,4 2 0,3 2-1,4 2 1,1 1 43,3 2 0,4 6 0,2-2 0,2 4 1,-1 1-141,-2 0 1,-2 0 0,1 1 0,-2-1-1,-2 2-127,-1 3 1,-5-4-1,3 4 1,-2-3-1,-2 0-64,-2 3 0,-4-3 0,-1 3 191,-1-4 1,-7 4-1,2 0 1,-4 0 109,-1 2 0,-11 1 1,-5 6-1,-4 1 157,-6-1 1,-2 1-1,-4 1 790,-1 3-974,-6-3 0,7 5 0,-6-5 0,0 0-341,2-2 1,-3 4 0,5-10-1082,3 0 1261,1 5 0,1-11 0,1 4 0</inkml:trace>
  <inkml:trace contextRef="#ctx0" brushRef="#br0">8716 6852 8346,'-14'0'-342,"7"0"617,7 0 1,8 5-1,11 0 1,5-2-1,3-1 84,1-2 0,7 1 0,3 2 0,3 2 0,3-2-21,4-1 0,4-2 1,8 0-1,3 0-158,2 0 1,1 0 0,5 0 0,2 0-73,3 0 1,-4 0 0,6 1-1,-1 2-205,-37 0 0,1-1 0,38 3 0,0-3 0,0 1 145,0 1 0,0 1 0,-38-5 1,1 0-128,1 0 1,0 0 0,0 0 0,1 0 0,3 0 0,0 0 66,-2 0 1,0 0 0,1-2-1,0-1 2,-1 1 1,0 0 0,1-1-1,0-1 9,-1 2 0,0 0 0,1 1 0,1 0 0,3-2 1,1 0-1,0 0 0,1 1-39,0 0 0,0-1 1,-1 1-1,-1 0 1,0 1-1,0 2 0,2-1 1,0 0-2,1 0 0,0 0 0,2 0 0,0 0 0,-2 0 0,0 0 0,1 0 0,0 0 33,1 0 1,0 0 0,-1-1 0,0 2 0,-1-1 0,1 1 0,-1 0-1,0 1 63,-2 0 1,1 1 0,1 0 0,1 0 0,0-1 0,-1-1 0,1 2 0,0 1-2,-2 0 1,0 0 0,-1-3 0,-1 1-1,0 1 1,0 0 0,-1 0 0,1-1-27,0 0 1,0 1-1,-1-1 1,1 0-1,0-1 1,0-2-1,-1 1 1,0 0-31,-2 0 0,1 0 1,1 0-1,-1 0 1,-1 0-1,0-1 1,-1-1-1,-1 1-7,-2-1 0,0-1 0,1-2 0,0 0 0,35-1 0,-3-2-265,-2-3 1,-6 3 0,6-1 0,-6-1-474,-6 2 0,-10 1 1,-5 3 746,-2 0 0,0-1 0,-2 5 0,-7 0 0,-4 0 0</inkml:trace>
  <inkml:trace contextRef="#ctx0" brushRef="#br0">23630 7819 8198,'-14'0'-291,"0"0"66,0 0 0,1-6 300,4-4 0,2 2 0,9 0 0,3 2-71,4 3 0,5 0 1,4 0-1,2-2 1,2 3 1,4 5 0,0 1 1,3 4-1,-1-1-14,1 1 0,5 0 0,4 3 3,3-1 0,-3-5 0,0 2 1,3 1-13,5 0 1,0-5 0,5 4 0,-1-3-34,1 1 1,1 0 0,6-5 38,4 0 0,-4 0 0,4 0 1,-4 0 0,-1 0 0,5 0 1,1 0-1,0-2-6,0-2 1,5 2 0,-1-4-1,2-1 127,2-2 1,2 1 0,0-1-1,1-1 174,0 2 1,-4-5 0,5 4 0,-2-2 0,-2 1 1,-3-2-1,0 2 1,2-2-106,-2-2 0,-7 4 1,1 2-185,-4 2 1,-1-4 0,0 6-1,0 0 41,0 3 1,0 1 0,-2 0 0,-3 0-54,-5 0 1,2 1 0,-1 3 0,-4 2-112,-5 2 1,3-5 0,-5 3 0,3 1-182,-2 2 1,1-1-1,-5 0 31,-3-2 0,2 5 0,-3-1 0,-3 1-73,0-2 1,-2 4 0,-1-4-1,-5 4-358,-3 1 707,-8 0 0,4 1 0,-4-1 0</inkml:trace>
  <inkml:trace contextRef="#ctx0" brushRef="#br0">19265 7336 7961,'-7'8'-281,"-1"3"1,5-5 0,-4 0-199,-1 1 1,4 2 478,-6-4 0,7-7 0,-3-6 0</inkml:trace>
  <inkml:trace contextRef="#ctx0" brushRef="#br0">19265 7165 7961,'-4'10'-1177,"-1"-1"1039,0 1 0,5-1 124,0 0 0,0-4 237,0 5 60,0-7 1,0 5 509,0-4-374,0-2 1,2 9 51,3-6 1,-2 0 279,6-5 0,1-2-394,4-3 1,-5 4 0,1-6-84,1 1 1,2 3 0,1-5-38,0 2 1,-5 1-1,1 5-68,1 0 0,2-5 0,1 0 0,0 1 21,0-3 1,1 6-1,0-5-77,4-1 0,2 1 1,4-5-1,0 1 84,5-1 1,-1 3-1,4 0 1,-3 1-61,-2-1 0,6 3 0,-3-3 1,-2 2-98,-4 3 0,-3 1 0,3 2-7,-1 0 1,-2 0 0,3 0 0,-2 0-133,-3 0 0,4 0 1,-5 0-1,0 0-166,1 0 1,-4 0 0,3 0 0,-3 2-65,-2 2 1,0-2 0,0 3 0,1-4-133,-1-1 1,-2 2 0,0 1-185,-3 2 245,1-1 1,-1-2-476,0 3 0,-4-4-94,5 4 1,-7-2 968,2 2 0,-4-3 0,-1 4 0</inkml:trace>
  <inkml:trace contextRef="#ctx0" brushRef="#br0">20104 6852 8203,'-15'7'2837,"5"2"-2496,7-3 0,9 7 1,4-5-1,2 1-49,3 1 0,5-1 1,4 7-1,3 2 1,1 1-323,1-2 1,-1-1 0,0-1 0,1 3-201,-1 1 0,-6 0 0,-3-7 0,-3-1-59,-2-1 1,1-2-1,-3 3 380,-2-2 1,-2-4 1458,-4 5-574,-2-7 1,3 5-405,-10-4 0,2 0 0,-5 5 0,0 2-438,0 2 0,0 1 0,-3 2 1,2 1-502,-2 2 1,-1 6 0,1-1 0,2 3-1936,-2 1 2302,5 1 0,-7-1 0,5 1 0</inkml:trace>
  <inkml:trace contextRef="#ctx0" brushRef="#br0">20645 9895 8253,'-21'0'19,"-3"0"0,4 0 0,1 0 1,3 0-1,2 0 31,0 0 1,-1-7-1,3-2 1,-1-5 0,2-4 18,0-1 1,-8-4-1,6 2 1,1 1-11,-1-1 1,-3-6 0,7 0 0,-2-6 0,0-3-94,1-4 0,6-1 1,-4-1-1,1-3-3,4-2 0,-3 1 0,0-4 0,-1-1-12,1 1 1,1 2 0,5-4 0,0-3 36,0-5 0,0 1 1,0-2 93,0 2 1,2 2 0,2 0 0,4 1-26,0-1 1,0 5 0,-5 1 0,4 2 20,1 3 0,-4 0 0,4 2 0,-1 0 17,-4 3 1,5 1-1,-1-4 1,3-2 34,-1-1 0,1 0 0,4 4 0,0-1 114,1-4 0,-1 4 0,0-2 0,-1 5-175,-4 3 1,2 8 0,-6 0 0,-2 7 20,-1 2 0,-2 2 0,0 5 1,-2 1-430,-3 4 1,4 1 0,-6 5-486,1-2 0,3 0 242,-7 5 1,6 0 9,-6 0 1,6 0 571,-6 0 0,1 13 0,-6 3 0</inkml:trace>
  <inkml:trace contextRef="#ctx0" brushRef="#br0">20460 7634 8222,'8'0'200,"-2"0"1,-12 5-127,-4 0 0,2 6 0,-1-2-104,-2 4 0,-2 1 0,-1 0 0,0 2-90,-1 3 0,1-3 0,0 3 0,0-2-125,0 2 0,-1-3 0,1 3 245,0-3 0,0-2 0,0 0 0</inkml:trace>
  <inkml:trace contextRef="#ctx0" brushRef="#br0">20545 7620 8222,'0'8'811,"0"9"-642,0-3 0,2 4 1,1-2-1,3 1-414,2 2 1,2 0 0,2-3 0,-1 1-689,-1 2 933,-1 6 0,5-3 0,1 7 0</inkml:trace>
  <inkml:trace contextRef="#ctx0" brushRef="#br0">20204 9909 8290,'14'0'24,"2"1"1,3 4 0,3 5 0,2 2 187,-1 2 1,3 4-1,5-2 1,2-4 32,-1 1 0,-2-7 1,-2 1-1,2-3 0,2 1-9,1-2 0,0-8 1,-4-6-1,-1-4 0,1-6-127,-1-1 1,-4-2 0,-2-6 0,-2-1-301,-2-2 0,-4-7 1,-3 2-1,-3-3-499,-2-2 1,4 4 0,-5-2-518,-2-3 1207,-2-9 0,-7 9 0,-2-5 0</inkml:trace>
  <inkml:trace contextRef="#ctx0" brushRef="#br0">6868 3270 8742,'-8'-10'490,"3"1"0,5-1-4,5 2 1,-1-3-1,9 7 1,4 0-1,4 3 1,4 1 110,2 0 1,0 0 0,-2 3-1,-3 5-486,-1 6 0,3 5 0,-5-1 1,-2 2-1,-1 1 0,-4 1-39,-2 0 0,-4 2 0,-6 4 0,0 2-74,0 3 1,-1-3 0,-4 5-1,-5-2-163,-2 0 1,-2-4-1,-2-7 1,-2 0 236,-1 0 0,0-6 0,5 0 1,0-5 198,0 0 0,0-3 0,-1 0 290,1-2-101,0 5 1,8-11-1,6 1-446,7-4 1,8-8 0,2 2 0,4-2-169,1 1 0,3-2 198,8 2 0,-3 2 0,3 0 0,-1 2-1439,1 3 0,-3-3 1,2 1-1,-4 2 1395,1 1 0,-4-4 0,10-2 0</inkml:trace>
  <inkml:trace contextRef="#ctx0" brushRef="#br0">8062 3028 7927,'8'0'2002,"-2"0"-856,-6 0-750,0 0 1,-5 6 0,1 4 0,0 3 0,3 2 0,-1 4 0,-1 7 196,-2 5 0,-4 1 0,4 6 0,0 1 0,1 1-212,-1-2 0,-4 1 0,4-4-345,2 1 0,-4-4 0,3 1 0,-1-5-512,-2-4 1,6-3 0,-4-7 0,4 0-141,1 0 77,0-6 539,0-2 0,-7-6 0,-1 0 0</inkml:trace>
  <inkml:trace contextRef="#ctx0" brushRef="#br0">7820 3369 7927,'-6'-30'81,"3"-1"1,-5 12 885,1 1 1,3 3-445,4 0 0,6 7 1,5 4-1,5 4 10,3 4 0,6 9 1,-1 8-1,3 1-271,1 3 0,-3 2-411,4 1 1,-5-1 0,6-2 0,-5-2-605,0-3 0,2-1 0,1-6 753,1-4 0,-1 10 0,1-3 0</inkml:trace>
  <inkml:trace contextRef="#ctx0" brushRef="#br0">8432 2929 7837,'0'-15'1012,"3"3"0,5 1 396,6 1 1,3 7 0,-3-2 0,1 5-468,-1 5 1,0 3 0,0 6 0,1 2-737,-1 3 1,0-2 0,0 5-261,0-1 1,-4 4 0,-2-3 0,-2 2-64,-3 0 1,-1-5 0,-2 4 0,-2 1-58,-2-2 1,0-1-1,-5-7 1,-1 0 16,2 0 1,1-1-1,3-2 340,0-1 0,-1-6-59,5 6 0,2-7 1,2 2 214,6-4 0,2-1 1,4 0 56,3 0 0,-1 0-86,5 0 0,-5 0 0,2 0 0,-1 2-14,0 3 1,5-2-1,-5 8 1,-2 3 157,-1 3 0,-2 4 0,-1-2 0,-2 3-113,-2 0 0,-6 5 0,2-3-255,-3 2 1,-2 1-1,0-1 1,-2-4-152,-3-2 1,-7 4 0,-7-4 0,0 1-643,-2 0 1,4-3-1,-7-3 1,1-1-1576,0 0 1,-3-4 0,3-2 0,0-2 2282,-1-3 0,-6-8 0,-6-3 0</inkml:trace>
  <inkml:trace contextRef="#ctx0" brushRef="#br0">11631 3071 8116,'0'-10'906,"0"1"0,0-2 1,1-2-229,4-1 0,8 6 1,7 2-1,2 1 1,2 0-1,0 2-268,-1 1 0,1 10 0,3 5 0,-2 6-113,-1 3 0,-8 2 1,-1 4-1,-5 2 1,-2 2-1,-2 3-260,0 1 0,-1 2 0,-6 4 78,-4 1 0,-3-2 1,-6-1-1,-2-2 0,-1-1-204,-2 0 0,-5-2-85,5-7 1,-5-4-1,4-2 1,-1-3-6,1-7 0,1 1 1,4-8-1,1-1 276,0 3 1,5-6 0,1 3 0,1-8 61,4-5 1,2-4 0,2-1-1,4-2-21,4-3 1,6 4 0,4-4 0,4 3-100,4 2 0,2-1 0,-1 1 1,0 0-830,1 0 0,-1 4 0,2 1 0,2-1-691,1 2 0,0-3 0,-4 5-1756,-1-2 3237,1-1 0,-1-6 0,0 1 0</inkml:trace>
  <inkml:trace contextRef="#ctx0" brushRef="#br0">12626 2900 8102,'0'-8'3483,"0"2"-2681,0 6 1,0 2-1,0 4-181,0 8 1,0 2 0,-2 8 0,-1 2 0,-3 6-253,-2 6 0,3 1 0,-4 1 0,-1-2-87,2 1 0,-3-2 0,5-1 0,0-3-385,-1-6 0,2 0 0,5-8 0,0-2-1608,0-1 0,0-2 988,0 0 1,2-6 52,3-3 1,-2-5 0,5-5 669,-2-4 0,5-4 0,-3-1 0</inkml:trace>
  <inkml:trace contextRef="#ctx0" brushRef="#br0">12469 3085 7781,'-14'0'3992,"6"0"-3609,2 0 0,22 6 1,4 4-1,4 2 1,3 3 42,0-1 1,1 0-1,1 0 1,-1 0-1,0-1-432,1-3 0,-5 2 1,-2-2-1,-2 1-651,-2-2 0,-3-1 0,0-5 0,-1 2-575,0-2 0,-4-1 0,-1-4 1232,2-3 0,-5-2 0,1-8 0</inkml:trace>
  <inkml:trace contextRef="#ctx0" brushRef="#br0">12995 2687 7872,'-1'-8'0,"-4"3"2719,4 4 0,-6 2-1657,7 4 0,-1 3 1,-3 8-1,0 3-174,1 4 0,-1 4 0,1 2 0,-1-1-516,0 1 1,3-3-1,1 0 1,0-4-406,0-2 0,6 4 8,4-5 1,-3 5-1,3-5 1,3-2-55,4-1 1,-1 0-1,3 1 1,-3 2 40,-2-2 0,0-1 1,0-2-1,0 0 188,1 1 0,-3 4 0,-1 0 1,-3-2 431,-1-1 1,2-2-1,-4 0-37,-2 0 1,3 1-1,-1-1-104,-2 0 1,-1 0-1,-2 1-252,0-1 1,-2 0 0,-1 0-140,-2 0 0,-4-4 1,2-1-1,0 1-587,-5-2 1,0 0 0,-2-5-1,-1 2-538,1-2 1,-5-2 0,-1-2 0,-2-2-410,-4-2 1,-1-6 0,-1 0-1,0-7-3157,-1-5 4641,1 2 0,-7-12 0,-1 3 0</inkml:trace>
  <inkml:trace contextRef="#ctx0" brushRef="#br0">12981 2872 7901,'10'-13'3517,"-1"4"-2598,7-4 1,1 7 0,5-5-258,-1 1 1,3 2 0,-4-3 0,1 3-515,-1 2 0,6-4 0,-4 4 1,1 0-1163,1 0 1,-5-4 0,3 4 0,-1-1 1013,-4 1 0,-1-5 0,-2 3 0</inkml:trace>
  <inkml:trace contextRef="#ctx0" brushRef="#br0">8019 4080 8765,'-8'6'443,"2"9"1,1 12 0,1 15-176,0 10 0,3 16 1,1 6-1,0-33 1,0 1-1,0 2 1,0 2-1,0-1 1,0 1 62,-1 0 1,2-2 0,1-3-1,2-1 1,6 34 0,2-6 0,2-10-94,1-9 1,-1-8 0,2-14 0,1-5-573,2-7 1,5-7 0,-4-8 0,1-4 35,-1-5 0,-1-5 1,-4-13-1,-1 0 35,0-3 1,-6-2-1,-3 4 1,-4 0 78,-1-1 1,-6 1-1,-4 1 1,-4 3 55,-5 5 1,2 3-1,-5 4 1,1 2-260,4 6 0,-4 2 1,2 2 386,2 0 0,1 6 0,2 2 0</inkml:trace>
  <inkml:trace contextRef="#ctx0" brushRef="#br0">12498 4293 7976,'-14'7'614,"1"-4"1,2 6 0,3 2-1,0 2 507,0 1 0,3 8 0,-4 7 0,0 7-488,1 5 0,-3 3 0,4 2 0,1 3 0,0 2-386,2 2 1,-2 1 0,1-2 0,2-4 0,2-6-1541,1-4 0,0-5 0,0-7 176,0-3 0,6-7 1,3-2 1116,4-7 0,1-18 0,1-5 0</inkml:trace>
  <inkml:trace contextRef="#ctx0" brushRef="#br0">12626 4592 7976,'0'-8'1411,"6"-5"-982,2 12 1,1-4 0,-1 10 294,-1 4 0,4-1 0,-2 0 1,4-2-304,1-2 0,0 2 0,2-1 0,1-4-451,2-4 1,5-5 0,-5-8-1,-2-1-87,-1-2 1,-2-2 0,-1 4 0,-3-2-242,-6 2 1,-2-4 0,-2 2 0,0 2-11,0 1 1,-11 3-1,-5 2 1,-3 3 334,-1 2 0,-6 3 1,3 8-1,-3 4-110,3 4 1,-4 7 0,5 4 0,0 3-357,3 1 0,0 1 499,4-1 0,-2 1 0,9-1 0</inkml:trace>
  <inkml:trace contextRef="#ctx0" brushRef="#br0">15085 3369 8016,'8'-14'320,"-1"0"1,-7 0 445,0-1 1,-2 8-299,-3 2 1,4 11-1,-6 8 1,3 10-1,-1 8-104,2 6 0,-3 9 1,-1 7-1,-1 4 1,-3 5-151,-1 2 1,2-10-1,1 2 1,-2-3-156,-2-4 1,3-2 0,3-9 0,-1-4-642,0-5 1,5 0 0,-4-13 0,3-2-1976,-1-4 2557,0-8 0,-1-3 0,-2-8 0</inkml:trace>
  <inkml:trace contextRef="#ctx0" brushRef="#br0">14915 3398 8030,'-14'6'480,"4"0"0,2 5 344,2-1 1,1-1-523,5 6 0,0-6 0,2-1 0,3-2-210,4-3 1,4-6-1,1-5 1,0-3-293,0-4 1,1-4-1,-3 1 1,-1-2-263,-1-2 0,-7 4 0,2-1 217,-4 3 0,-2 4 0,-4 1 0,-5 3 168,-2 2 1,-2 2-1,-1 8 1,1 2 106,0 2 1,4 1 0,1 5 0,-1 1-81,3-1 0,0 0 50,7 0 0,0 7 0,0 1 0</inkml:trace>
  <inkml:trace contextRef="#ctx0" brushRef="#br0">15341 4080 8027,'8'14'0,"-1"1"0,-7-1 0,6-6 0,2-4 271,6-8 1,-6-9 0,-3-6 0,-4 2 730,-1 1 0,0 2 1,-1-1-1,-4 1-946,-5 0 0,-7 5 1,-2 1-1,0 1-265,-1 4 1,4 3 0,-3 5 145,3 4 1,2 4-894,0 1 1,6 0-1508,3 1 2463,10-7 0,3-2 0,6-6 0</inkml:trace>
  <inkml:trace contextRef="#ctx0" brushRef="#br0">15711 3511 8027,'0'-14'0,"0"0"1886,0 0 0,0 3-1107,0 6 1,0 13 0,0 16 0,0 2-35,0 3 0,0 1 0,0 1 0,0 4-435,0 2 0,6-11 0,2 3 0,3-4-323,4-3 0,-4-1 1,9-7-1,1 0-202,2 0 1,4-6 0,2-1-1,-1-3-354,1 1 1,-4 0-1,0-5 1,2 0-265,-2 0 0,-1-5 0,1-1 0,-3-2-525,-1-3 1,-2-2 768,-5-1 1,0 0 588,0 0 0,1-7 0,-1-1 0</inkml:trace>
  <inkml:trace contextRef="#ctx0" brushRef="#br0">16152 3440 7979,'-19'-22'232,"0"3"0,2 8 0,5 3 0,3 2 323,-2 3 0,0 4 1,1 9-1,4 9 0,1 8 438,1 6 1,-1 10-1,5 10 1,0 6-577,0 2 1,0 4-1,0 0-670,0 6 1,0 2 0,0-5 0,0-4 252,0-1 0,6-1 0,2-5 0</inkml:trace>
  <inkml:trace contextRef="#ctx0" brushRef="#br0">9839 4677 7937,'-20'0'0,"-4"0"764,3 0 0,6 5 266,5 0 0,8 4 1,4-4-1,11 0-261,9 1 1,11-4-1,6 2 1,7-2-489,6-2 1,5 0 0,5-2 0,3-1 0,-1-3 0,-2-2 0,-3-3-811,-3-2 1,0 4 0,-4 1-1,-6 0-554,-7 0 0,-1 5 1,-10-2-1,-5 4-628,-6 1 1711,-3 0 0,0 0 0,1 0 0</inkml:trace>
  <inkml:trace contextRef="#ctx0" brushRef="#br0">10123 4947 7890,'-14'27'0,"0"-3"2384,6-10-1729,2-8 1,14-1 0,4 1 8,6 2 0,9-4 0,1 0 0,8-2 0,5-2 385,2 0 0,0 0-1442,-1 0 0,6-2 0,-1-1 1,-3-2-1,-3 2-496,-3 2 0,-6 1 1,0 0-1,-7 1 889,-6 4 0,-3 3 0,-2 6 0</inkml:trace>
  <inkml:trace contextRef="#ctx0" brushRef="#br0">10010 5559 7908,'-18'0'3105,"4"0"-2469,9-7 1,12-1 0,13-6-10,10 0 0,8 0 0,10 0 0,7-1-221,10 1 1,4 0 0,-28 7 0,0 0 0,0 0 0,0 1 0,38-3-2068,0 4 1,-8 2 0,2 0-46,-5-2 1330,-8 0 1,3 5 0,-6 0 0</inkml:trace>
  <inkml:trace contextRef="#ctx0" brushRef="#br0">15270 2275 7995,'-9'0'286,"1"1"0,0 4 1,2 6-1,-2 6 0,0 7 435,-3 3 1,3 8-1,0 3 1,0 4-170,0 6 1,-1 2 0,-4 7 0,2 1-302,2 4 1,-1-8-1,-4 3 1,0-4 0,1-2-267,4-4 1,-2-9-1,4-5 1,1-4-946,0-5 0,-1 1 0,4-6-1183,-2-2 2143,1-7 0,-3-4 0,-1-6 0</inkml:trace>
  <inkml:trace contextRef="#ctx0" brushRef="#br0">15057 2275 7907,'-13'6'697,"4"3"1,3-1-181,6 2 1,-5-1 0,0 5-177,2 1 1,3-7 0,3-2-174,2 0 0,6-4 0,-2 1-265,4-6 1,-3 0 0,-1-7 0,0-1-1,1-2-292,-1-1 1,-5 0-78,0 0 1,-2 0-1,-4 1 107,-2 4 1,0 2 0,-5 7 0,-2 0 86,-2 0 0,-1 2 0,1 3 0,2 2-316,2 1 588,6 5 0,-10-5 0,5 6 0</inkml:trace>
  <inkml:trace contextRef="#ctx0" brushRef="#br0">15427 3071 8027,'0'28'1187,"1"-7"1,2-5-822,2-5 1,6-4 0,-1 5 117,2-3-371,3-6 0,-6 2 1,1-10-1,-1-4-9,-1-4 0,3-3 0,-6-3 0,-2-3-218,-2 0 1,-1-3 0,0 4 0,-1 1-42,-4-1 1,-3 4-1,-6 7 1,0 6 16,0 2 0,-1 4 0,1 2 27,0 6 1,1 2-1,2 3-403,2-1 0,1 0-341,-2 0 855,10-6 0,8-8 0,6-8 0</inkml:trace>
  <inkml:trace contextRef="#ctx0" brushRef="#br0">15995 2346 8000,'-6'16'1386,"-3"2"0,-2 0-393,1 6 0,-3 1-582,4 8 0,1-3 0,-1 5 0,-1-2 143,2 0 1,2-1 0,6-7 0,1-3-81,4-1 1,5-2 0,9-5-1,4-2-663,4-2 1,3-4 0,2-6 0,3 0-267,1 0 0,-3 0 1,3 0-1,1 0-1023,-1 0 0,-6 0 816,-1 0 1,-1 0 0,-6-1-1,0-4-1261,-3-5 1923,-9 4 0,2-13 0,-4 3 0</inkml:trace>
  <inkml:trace contextRef="#ctx0" brushRef="#br0">16351 2331 7980,'-14'0'0,"-1"4"774,1 5 0,5 2 0,-1 14 0,-1 5 20,-1 7 0,-1 5 1,2 7-1,1 7-524,-1 4 1,3 14-1,-1 0 1,4-34-1,-1 1-647,-1 1 1,1 1 0,1-3 0,1 1 0,-1 2 0,0 1 95,0-3 0,-1 0 0,0-1 0,0 0 0,-2 3 0,1 0 0</inkml:trace>
  <inkml:trace contextRef="#ctx0" brushRef="#br0">6654 3341 8099,'7'22'91,"7"3"0,11-4 0,10 1 0,11 3 0,11 5-153,6 8 0,-27-19 1,0 0-1,4 4 1,1 1-1,1-1 0,0-1 1,0-1-1,1 0-63,0 1 1,-1-1 0,0 0 0,0 1 0,-1-1-1,0 0-341,0 0 0,-1 1 0,0 2 0,0 1 0,3 0 0,0 0 0</inkml:trace>
  <inkml:trace contextRef="#ctx0" brushRef="#br0">11346 3142 7847,'-8'9'83,"7"1"1,10 2-1,16 7 158,15 10 0,11 9 1,-21-13-1,1 2 0,2 2 1,0 2-344,2 0 0,0 1 0,0 3 0,1 0 1,-1-3-1,1 0 0,0 1 0,1-1 1,-1-1-1,1 0-80,-2-2 1,1 0 0,-1-3-1,-1-1 1,26 20 0,0-5 181,-5-7 0,2 3 0,-6 1 0</inkml:trace>
  <inkml:trace contextRef="#ctx0" brushRef="#br0">10237 3085 8120,'-14'0'322,"-7"0"1,12-2-1,1-1 233,10-2-428,12-6 0,8 8 0,8-5 0,3 0 1,5 2 466,3 0-591,2-5 0,4 9 1,1-4-1,-4 1 1,-5 0-404,-5 2 0,-4 2 1,-2 1-1,-1 0-1254,-3 0 1654,-4 0 0,-6 6 0,0 2 0</inkml:trace>
  <inkml:trace contextRef="#ctx0" brushRef="#br0">10379 3327 9053,'2'8'467,"4"-4"-639,9-2 1,5-4 0,10-1 0,2-2 464,1 2 1,0 2-1,-3-1 1,2-1-279,1-2 1,0-4 0,-6 4-1,-2 0-324,-1-1 1,-5 4 0,3-2-362,-2 2 0,-5 2 670,-6 0 0,-6 0 0,4 0 0</inkml:trace>
  <inkml:trace contextRef="#ctx0" brushRef="#br0">10337 3639 8187,'6'8'344,"5"-3"0,8-3-143,10-2 0,2-2 0,10-1 1,5-2-197,3 2 0,8 0 0,4 0-1305,-1-2 1300,5-6 0,-6 3 0,4-6 0</inkml:trace>
  <inkml:trace contextRef="#ctx0" brushRef="#br0">10536 2502 8157,'0'-14'275,"-2"6"1,-1 5 0,-2 8 0,1 12 0,-1 18 23,0 20 1,0 21-1,4-26 1,1 4-1,-2 7 1,1 1 0,-2 6-1,1 2-274,0 2 0,1 3 1,-1-21-1,-1 1 0,1 1 1,1 3-1,-1 1 0,1 0 1,-1 1-1,1 0 0,0 0 1,1 2-1,0 0 0,0 1-534,2-1 1,-1 1 0,1 0 0,0-2 0,1 0-1,0 0 1,2 2 0,0 0 0,1-1 508,0 2 0,0-1 0,1 0 0,0 1 0,0 0 0,1-1 0,1 0 0</inkml:trace>
  <inkml:trace contextRef="#ctx0" brushRef="#br0">12057 3910 7969,'38'22'-3,"0"-3"3,0-4 0,11 6 0,1 1 0</inkml:trace>
  <inkml:trace contextRef="#ctx0" brushRef="#br0">11716 2929 8010,'0'9'74,"1"1"0,7 1 1,13 3-1,15 5 190,13 4 1,19 11 0,-30-15-1,2 1-264,2 3 0,2 0 0,5-1 0,2 0 0,3 3 0,-1-1 0</inkml:trace>
  <inkml:trace contextRef="#ctx0" brushRef="#br0">7379 3213 8136,'43'43'0,"6"-4"0,3 4 0,-19-21 0,2 2 0,1 4 0,1 0 0</inkml:trace>
  <inkml:trace contextRef="#ctx0" brushRef="#br0">6839 3284 8314,'-14'-14'-9,"-7"0"1,10-1 0,-1 1 0,4 0 0,6 1-86,5 4 0,8-2 0,13 8 0,12 4 58,13 7 1,11 13 0,15 5 0,-35-9 0,0 0 0,3 1 0,1 2 35,4 1 0,1 2 0,7 1 0,1 1 0,1 3 0,0 1 0</inkml:trace>
  <inkml:trace contextRef="#ctx0" brushRef="#br0">2702 4549 8054,'-14'-14'275,"-1"6"1,9-1 0,6 10 0,10 10 0,7 11 253,7 10 1,-4 9-1,1 10 1,-2 1-435,0 1 0,4 4 0,-4-8 0,0-1 1,0-3-315,0-3 0,0-9 0,-3-2 0,1-4 0,1-5-243,-6-1 0,2 3 0,-6-6 0,0 0-268,-3-2 1,-3-2 0,-2 0 729,0 0 0,-7 1 0,-1-1 0</inkml:trace>
  <inkml:trace contextRef="#ctx0" brushRef="#br0">2887 5289 8054,'-21'-8'-223,"5"0"435,-3 3 0,8 5 1,3 0-1,2 9 148,3 9 1,6 1-1,3 8 1,2 3 0,3-2 27,2-3 1,1 1 0,0-9 0,1-3-230,-1-3 0,0-8 0,2 2 0,1-5 0,2-5-326,-1-4 0,-3-5-60,0-5 0,-1 1 1,0-5-1,0-4 0,-1-3-1220,-4-3 1447,4 0 0,-11 4 0,4 1 0</inkml:trace>
  <inkml:trace contextRef="#ctx0" brushRef="#br0">6285 6682 8223,'-15'0'-56,"1"-2"0,0-3 0,1-4 161,4-4 1,3 4 0,9-1-1,6 1 1,10-1 0,8 1 211,6-2 1,7 5 0,10 1 0,9 3-53,4 2 1,5 0 0,6 2-1,3 3-240,2 4 1,-38-3 0,-1 1 0,2-1 0,0 0 0,-1 0-1,0-1 1,-1 0 0,0-2-212,2 1 1,-1-1 0,38 1 0,0-4-191,-2 0 0,0-1 0,-4-2 0,1-4-403,1-1 1,-11-1 322,7-5 1,-3-1 0,3 1 0</inkml:trace>
  <inkml:trace contextRef="#ctx0" brushRef="#br0">10550 6540 7977,'-6'-15'-4,"3"6"1,-5-1 0,1-1-1,3 0 1260,-3 2 1,6 1-680,-4 3 1,3 5 0,4 0-258,3 8 1,-2 6 0,5 5 0,0 6-1,-2 7 1,2 6 194,0 3 0,-5 2 0,2-1 0,-2 1-314,2 0 1,-4-1-1,5 1-170,1 0 1,-6-7-1,6-3-451,-1-3 0,-4-3 1,4-3-1,-1-5-102,-1-4 1,3-2-1,-3-3 174,6-6 0,-2-8 348,1-6 0,-6-9 0,4-3 0</inkml:trace>
  <inkml:trace contextRef="#ctx0" brushRef="#br0">10735 6511 7977,'0'-8'1439,"0"-4"1,0 12-834,0 0 1,0 3 0,0 9 0,0 6 134,0 2 0,0 4 1,0 6-1,0 3-487,0 5 1,1-2 0,3 2 0,0 0-561,-1-1 1,4 2-1,-2-6 1,-2 0-516,-2 2 0,-1-5-1045,0 3 0,0-7 1866,0-3 0,0 1 0,0 4 0</inkml:trace>
  <inkml:trace contextRef="#ctx0" brushRef="#br0">10578 7122 7977,'-7'15'654,"2"0"80,3 4 0,2-3 1,2 5-1,3-2 1,4 0 157,4-2 1,1-1-429,0-2 0,5-6 0,2-2 0,-1-1 0,2-2 0,0-4 100,4-7 1,-4-10-1,1-2-1001,3-2 0,-6-2 0,-1-4-490,-3-1 0,-3 1 0,-2-1 1,-3 2 926,-2 4 0,5-4 0,-3 5 0</inkml:trace>
  <inkml:trace contextRef="#ctx0" brushRef="#br0">9341 7762 8164,'-1'-9'19,"-2"-1"1,-4 1 0,1-1 427,0 1 0,-5 1 1,3-3-1,-2 3 0,1 0 186,-2 0 1,-2 0 0,-1-1 0,0 2 551,0 1-905,-1 5 0,6-4 1,-1 8-1,1 5 27,1 4 0,0 6 1,5 12-43,-2 3 0,0 5 0,5 8 0,0 1-31,0-1 0,2-2 0,1-3 0,4-1 0,0-5 0,4-5 252,2-8 1,1-5-623,1-3-131,-1-6 1,2-2 0,1-7-22,2-4 1,6-11 0,-3-11 0,2-6-108,0-3 0,-7-7 0,4-6 1,-2 0-330,-1 0 1,-3 2-1,-7 4 1,-2 2 365,-3 3 0,3 5 0,-1 10 1,-2 4 991,-1 3 1,-8 3 0,-4 5 81,-3 8 1,4 8-1,1 11 1,2 6-52,3 7 1,-4-2 0,3 5 0,0-2-325,3 0 1,2 0 0,4-4-1,3-1-612,0 1 0,5-3 1,-4-2-1,4-5-679,1-3 1,5-4 0,0-2 0,0-5-319,1-4 1,-4-1 0,3 0 0,-3 0 1267,-2 0 0,7-12 0,1-4 0</inkml:trace>
  <inkml:trace contextRef="#ctx0" brushRef="#br0">9711 7393 8084,'-8'0'1878,"-4"0"-1279,4 0 0,0 1 1,3 4-1,4 4 140,1 4 0,0 8 0,0 1 1,0 1-323,0 1 0,4 0 1,3 4-1,0-1-161,5-3 0,-5-2 0,3-5 1,1 1-42,2-6 0,1 1-288,0-8 1,0-1 0,2-4 0,1-1-226,2-4 0,-1-4 0,-7-9 1,-2-2-211,2-3 1,-3 0 0,0-6-1,-2 1 117,-2-1 0,-3 3 0,-1 0 1,-1 3 274,-4-3 0,-1 1 1,-5 0-1,1 3 132,-1 1 0,3 7 1,0 4-1,0 1 513,0 1 1,4 2-1,-4 7 231,1 4 1,3 3-285,4 6 0,-5 7 0,0 2 1,2 6-50,1 4 1,2-1 0,2 6 0,1 1-217,2 2 0,1-3 1,-1-2-1,3 1-222,0-1 1,3-4-1,-5 1 1,2-3-582,3-2 0,-3-4 0,2-4 0,-1-2-1777,-1-6 0,5-2 0,-4-1-1058,4-4 3427,1-3 0,0-9 0,0 0 0</inkml:trace>
  <inkml:trace contextRef="#ctx0" brushRef="#br0">10081 7435 8062,'-7'-8'2183,"6"2"-1897,-5 6 0,1 2 1,0 2 58,2 6 0,1 7 0,2 4 0,0 1 0,0 3 396,0 2 0,5 1 1,1 1-1,1-2-638,-1-4 0,5 3 0,-1-7 0,1-2-383,-2-1 1,4-7-299,-4 1 1,4-7 0,1 2 0,0-4-728,1-1 0,-3-6 1,-1-4 1304,-1-2 0,-1-9 0,5-1 0</inkml:trace>
  <inkml:trace contextRef="#ctx0" brushRef="#br0">10251 7464 8062,'0'-15'1196,"0"1"1,-1 6 218,-4 4-328,4 2 1,-6 5-1,7 5-178,0 6 1,0 8 0,0 0 0,2 2-399,3 1 1,-4 4 0,4-9 0,-2 1-250,2-1 0,-2-1-444,6-4 0,-4-7 0,5-4-196,1-2 0,-5-13 1,0-3-144,1-2 0,-6-2 1,6 1 278,-1-2 1,-3 0-1,5 5 1,-2 0 114,-3-1 0,5 3 367,2 2 1,-2 4 271,1 6 0,-6 2 0,4 2-270,-1 6 0,0 7 0,5 2 1,-3-1-324,-1-3 1,-1-2-1,-3-2 1,3-1-626,2 1 0,-3-5 0,4-1-4247,2-4 4953,-4-1 0,5 0 0,-4 0 0</inkml:trace>
  <inkml:trace contextRef="#ctx0" brushRef="#br0">10450 7321 8062,'2'15'2811,"3"-1"0,-2 0-1785,6 0 0,1 2-559,4 3 0,0-2 0,-1 7 0,-2 3-179,-1 5 1,-7-1-1,3 6 1,-1-3-323,-1-2 1,1-2-1,-5-2 1,0 1-1519,0-1 1,-6-6 1551,-4-3 0,-9 3 0,-3 0 0</inkml:trace>
  <inkml:trace contextRef="#ctx0" brushRef="#br0">8574 7535 8149,'-8'15'798,"3"3"1,2 2 0,0 4-1,-2 5-216,2 2 1,1 9 0,1-2 0,-2 3 0,-2 1 0,0-1-592,-1-3 1,4 2 0,-3-6-589,4 3 1,-1-7 0,-1 0 0,-2-6 0,2-4-2617,2-3 3213,-6-1 0,-1-2 0,-6 1 0</inkml:trace>
  <inkml:trace contextRef="#ctx0" brushRef="#br0">8432 7691 8033,'9'19'832,"1"0"0,1 2 112,8-3 0,1 3 1,5 4-592,-1-1 0,0-2 0,4 2 0,1-5 1,-1-2-588,0 2 0,-1-5 0,-3 2 0,-3-5-570,-1 0 1,-6-3 0,2 0-2164,-5-2 2967,-1 5 0,-2-3 0,-2 6 0</inkml:trace>
  <inkml:trace contextRef="#ctx0" brushRef="#br0">8289 7919 7999,'-15'6'865,"2"-5"-605,13 12 1,6-10 0,4 5-1,4-2 570,5-2 0,9-3 0,12-2-966,6-4 0,-2-3 1,5-6-1,0 0 136,3-1 0,-3 1 0,0 0 0</inkml:trace>
  <inkml:trace contextRef="#ctx0" brushRef="#br0">12498 7364 7956,'0'-14'615,"0"0"1282,0-1-1479,0 8 1,0 7 0,0 11 0,0 6 0,0 8-1,-2 7 42,-2 6 1,0 4 0,-4 4-1,1 3-338,-1 2 0,4-5 0,-2 1 0,1-3-62,1-1 1,-1-4 0,3-4-1,-1-8-1917,-2-5 0,1-3-1594,4-5 3451,0-6 0,6-8 0,2-8 0</inkml:trace>
  <inkml:trace contextRef="#ctx0" brushRef="#br0">12341 7492 7957,'0'-9'0,"0"-1"756,0 7 0,5-2 0,1 10-122,2 4 1,2 6-1,4 2 1,2 4-211,3 1 1,-2 1 0,5 6 0,0-1-359,1 1 1,-4-1 0,3-1-1,-2-2-490,-2-1 0,2-7 0,1 2 0,-1-3-573,1-2 1,-2-1 996,-5-4 0,0 4 0,0-5 0</inkml:trace>
  <inkml:trace contextRef="#ctx0" brushRef="#br0">12341 7805 9908,'-22'8'377,"8"-2"0,9-6-296,10 0 1,5 0-1,7 0 349,2 0 1,11-2-1,0-2 1,5-6-972,4-2 1,4-1 0,3 2 540,1 1 0,-6 1 0,-6-5 0</inkml:trace>
  <inkml:trace contextRef="#ctx0" brushRef="#br0">13266 7606 7919,'-2'-14'213,"-1"-1"0,-2 1 0,0 0 299,-1 0 0,-2-1 0,-4 1 0,0 0 37,3 0 0,4 4 1,-4 2-84,-2 2 0,-2 5 0,0 8-190,4 8 1,-2 10-1,5 3 1,-1 9 27,1 4 0,1 3 1,5 2-1,0 0 84,0-5 0,2 0 0,3-8 0,2-3-75,1-5 0,5-4-361,-4-7 0,4-6 1,1-3-1,1-4-32,-1-1 1,-5-8 0,1-6 0,1-8-515,1-5 1,-2-8 0,-1-3 0,1-1 71,-2 1 1,-2-1 0,-6 5-1,0 3-69,0 1 0,0 8 698,0 3 1,0 3 89,0 2 0,0 7 310,0 7 1,0 8 0,2 11 0,1 5 50,2 3 0,6 6 0,-2 0 1,4-1-439,1-2 0,0-3 0,2-2 0,1-3-850,2-1 0,2-3 1,-4-5-1,2-2-560,-2-1 0,4-7 0,-2 2 0,-2-4 1290,-1-1 0,-2-6 0,1-2 0</inkml:trace>
  <inkml:trace contextRef="#ctx0" brushRef="#br0">13550 7250 7919,'0'-8'1043,"-2"2"-386,-2 6 0,0 2 0,-3 2 448,0 6 0,3 4 1,4 4-586,0 0 0,0 8 1,0-4-1,1 0 0,4-1-281,4-1 1,4-6-1,3 2 1,1-6-330,2-4 1,0-1 0,-3-5-1,1 0-542,2 0 0,0-7 0,-5-2 0,-1-5 152,-4-5 1,3 1 0,-8-4-427,-1 2 1,-1-4-1,-2 3 1,0 1 429,0-1 1,-5 2 0,-1 5 690,-2 0 1,-1 1 258,-6 4 0,6 4 1,1 10-1,2 4 101,2 4 1,1 3 0,0 3 0,-2 4 348,2 4 1,2 2 0,1-1 0,1 1-606,4-1 1,-3 0-1,4 1 1,0-1-388,4 1 0,-2-6 0,1 0 1,1-1-1055,-3 0 0,6-5 1,-5 2 87,0-3 0,3-2 0,-5-1 0,2-4 1034,3-4 0,2 3 0,1 0 0</inkml:trace>
  <inkml:trace contextRef="#ctx0" brushRef="#br0">13948 7222 7959,'-9'6'1554,"-1"4"-381,-1 2 0,0 9 1,0 1-1,3 2-215,2-1 1,1 0 0,5 2 0,2-3-724,2-2 1,4 4-1,5-5 1,-2-2-831,-2-1 0,6-6 0,4-2 0,-2-2-724,-1-3 0,-2-1 1,0-2-1,0-2 1319,1-3 0,-1-3 0,0-6 0</inkml:trace>
  <inkml:trace contextRef="#ctx0" brushRef="#br0">14133 7236 7959,'0'-14'1922,"0"0"115,0 6 1,1 3-974,4 10 1,-3 7 0,3 9 0,-4 3-233,-1 6 1,2-3 0,1 3 0,2-5-306,-2 0 1,3-3-1,0 0-821,2-1 1,-3-4 0,4-7-690,3-6 0,-1-8 479,-2-6 0,4-4 0,-5-3 0,1-4-206,1-1 1,-7 5-1,3-4 276,0 1 0,-4 4 2330,3-3 0,1 11-1099,-1 8 0,4 6 1,-4 8-1,0 1-231,1-1 1,-3 0-1,5 0-588,-2 1 1,4-1 0,-4 0 0,1 0-2643,-1 0 1,3-4-134,-4-1 1,5-4 2796,-6 5 0,7-7 0,-3 3 0</inkml:trace>
  <inkml:trace contextRef="#ctx0" brushRef="#br0">14517 6994 9045,'6'8'1341,"-3"3"1,7-4 0,-1 1-243,-1 3 1,5 1 0,-4 3 0,4 0-453,1 4 1,0-1 0,0 5 0,1 3 0,-3 1-656,-2 1 0,-4 2 1,-6 2-432,0 1 0,-6 1 1,-4-2-1,-4 3-4036,-5 1 4475,3-4 0,-17 9 0,3-5 0</inkml:trace>
  <inkml:trace contextRef="#ctx0" brushRef="#br0">9626 9440 8068,'-10'0'1,"1"0"97,-2 0 1,6 0 0,5 0 0,8 0 0,5 0 120,1 0 0,2 0 0,1 1 0,4 2 0,1 2-141,3-2 0,2-1 0,3-2 1,1 0-31,3 0 0,4 0 0,-4 0 1,1 0-87,0 0 0,-2 0 1,-3 0-1,0 0-2,-2 0 0,9 5 1,-9-1-1,2 1 76,0 1 0,-1-4 0,-1 3 0,1-4-47,-1-1 1,5 0-1,2-1-27,1-4 1,2-3 0,5-8-17,-1-3 0,1 4 0,0-6 0,-1 2-93,1 0 1,4 0 0,1 5-1,-4 1 107,-4 4 1,1 3 0,-5 6 0,2 0 109,0 0 0,-2 0 1,4 0-1,-4 0 21,-1 0 0,-1 0 1,-2 0-134,1 0 0,7 0 0,-4 0-9,0 0 0,4-2 0,-5-1 0,-1-4-107,1 0 0,3 3 1,-3 0-1,0 2 124,-1 2 1,4 0-1,-3 0 1,0 2 225,0 2 0,-1 0 1,-2 3-43,1 0 0,2 2 0,-2-2 72,5 0 1,3-3 0,3 0 0,2-2-10,1-2 0,6-2 0,-5-2 0,1-6-697,0-2 1,5-3 0,-2 3 219,4 2 0,-4-2 1,-2 4-1,-1 0 9,-3 3 1,-2 3-1,-3 2 188,-3 0 0,2 2 0,-5 3 1,-1 4 335,1 4 0,-2 3 0,-3 1 0,2 4 109,1 1 0,5 0 0,-3 3 0,1-1-66,3 1 1,3-3 0,-1 0 0,-2-1-432,-1-4 1,0-1 0,5-2-2,-1 0 0,-1-1 0,-1-3 0,-2-6-143,1-2 0,-2-4 1,-1-1 35,-1-2 1,-1-6 0,-2 2-1,1-4-589,-1-1 1,-2 0 815,-2 0 0,1-7 0,-1-1 0</inkml:trace>
  <inkml:trace contextRef="#ctx0" brushRef="#br0">6199 6369 8191,'-4'-10'-253,"-3"1"1,1-2 773,0-2 0,-5 5 531,1 4-825,4 2 0,-2 1-180,3-4 1,4-3-1,-6-8 1,3-3-184,-1-5 1,-5-2 94,6-3 1,-6-4 0,4-2-1,-2-1 6,-3-4 0,3-1 0,-2-1 0,-1 1 5,-1 3 0,2-2 0,1 5 0,-1 1 150,2-1 1,-3 2-1,5 4 1,0 2-29,-1 4 0,1 1 0,3 4 127,-2-1-195,0 0 1,7 12 38,3 2 0,3 3 0,6 1 0,0-3-10,0 0 0,7-1 0,1 5 0,2 0-13,-1 0 1,3 0 0,7 0-1,3 0 14,0 0 0,7 0 0,-2 0 20,5 0 0,3 0 0,-2 0 1,6 0 32,2 0 0,2 0 1,0 0-77,-1 0 1,6 0 0,1 0 0,-1 0 4,-4 0-38,9 0 1,-14 0-1,14-2-13,1-2 0,-5 2 1,-2-4-1,-2 1-96,-2 0 0,0-1 0,-1 3 1,1-4-52,0 0 0,0 2 0,-2-3 0,-1 2 22,-2 2 0,-4-2 0,2 0 0,-2 0 23,-7-1 0,1 2 0,-5 5 0,-1 0 71,-3 0 0,-3 0 0,-3 0 0,-2 0 71,-1 0 0,-7 0 0,2 0 0,-3 0 141,-2 0 0,1 2 76,-1 3 0,-6-2 9,-4 6 1,3-4-1,-3 5 1,0 1-85,-3 1 0,-1 3 0,0 0 0,0 3 259,0 1 0,-5 8 1,1 1-22,1 8 1,-4 2-1,3 5-223,0 6 0,-2 6 0,0 5 0,-1 2 49,1-2 0,-3 8 0,4 0 0,0-4-188,-1-4 1,4 0 0,-3-7-1,4-1-385,1-5 0,0-1 1,0-13-1,0-3-1412,0-5 0,0-4 1754,0-7 0,6-6 0,2-2 0</inkml:trace>
  <inkml:trace contextRef="#ctx0" brushRef="#br0">7422 9326 8418,'-20'0'-117,"9"2"1,-2 2 0,7 6 0,9 2 387,9 3 0,12 0 1,14 3-1,11 2 0,9 1 1,10-1-6,7-2 0,4-4 1,-36-8-1,0-1 0,2 0 1,0 0-154,3 0 1,-1 1-1,1-1 1,-1 1-1,2-1 1,0 1-1,1-2 1,0 0 0,-2-1-1,0 0 1,-3-1-1,0 1-246,-4 0 1,0 0 0,0-2 0,0 0-1,35 3 1,-3-4-419,-5-4 1,-2 0-2058,-9-5 1668,3 6 940,-16-4 0,8 7 0,-6 0 0,-3 0 0,-2 0 0,-3 0 0</inkml:trace>
  <inkml:trace contextRef="#ctx0" brushRef="#br0">6910 12198 8047,'-14'0'-52,"1"1"0,2 2 0,3 4 1,2 1-1,3 3 0,1 3 209,2 5 1,0-2 0,2 5 0,3-1 0,4-4-1,4-1 1,1-2 0,2-1 2,3-4 0,-2 2 0,7-6 1,1-2-1,2-3 0,1-4-186,1-6 0,6-4 1,1-5-1,2-5-17,0-3 1,0 1 0,4 0 0,1 4-28,0 2 1,4-4 0,0 7 0,1 4 47,1 7 1,-8 4 0,5 2-1,1 0 161,2 0 0,-3 2 0,1 1 0,-2 3-76,-3 2 0,6-5 0,-1 2 1,0-4-30,2-1 0,-4 0 1,2-1-1,-1-2-38,1-2 1,-3 0 0,4 5-1,-4 0-10,-1 0 1,-2 2-1,-2 1 1,-1 3 125,2 2 0,-6 2 0,1 2 0,-2-1-22,0-1 0,1-2 1,-4 3-1,1-3-68,2-2 1,1 4-1,-4-6 1,1-1-47,2-1 0,1-2 1,-4 0-1,1 2-125,2 2 0,2-2 0,-3 3-646,1-4 635,0-1 1,0 0 0,2 0-252,1 0 411,-4 0 0,9-6 0,-5-2 0</inkml:trace>
  <inkml:trace contextRef="#ctx0" brushRef="#br0">11346 12127 8151,'-14'0'-831,"0"0"744,6 0 205,2 0 0,7 0 0,4 0 0,4 1 1,6 2 52,4 2 1,-2 0 0,8-4 0,4 3 0,4 2 79,3 2 1,4 0-1,5 3 1,4-3-84,2-2 1,1 3-1,5-4 1,0 0-90,0 1 0,0-4 1,-1 3-1,1-4-116,0-1 1,5 0 0,-1 0-1,-1 0 48,-1 0 0,-4 0 1,-1 0-1,-2 0-19,2 0 0,-1 0 0,1 0 0,-3 0 7,-2 0 0,4 0 0,-2 0-63,-1 0 1,-1 0 0,-6 0-1,0 0-42,-1 0 0,1 0 0,-2 0 0,-1 2 41,-2 2 0,-5-2 1,3 3-1,0-4 43,1-1 1,-4 2-1,3 1 30,-1 2 1,0 0-1,-4-5 1,3 0-9,-3 0 1,1 0 0,-1-2-31,2-3 1,2 4-1,-3-4 1,3 3 22,1 2 0,-4 0 0,2-1 1,1-2 42,3-2 0,3 0 1,2 5-1,-1 0 8,1 0 0,0 0 0,-1 0-34,1 0 0,6-5 0,3-1 1,3 0-99,2-1 0,0-2 0,0 3 0,0-2-108,0-3 1,3 3 0,-2 0 0,-1 0 111,3 0 1,-3 5 0,6-3 92,0-1 1,-4 4 0,2-5 0,-1 2 152,2 3 1,-2 1 0,5 2-109,-2 0 1,0 0 0,-3 0 0,3 0 78,2 0 1,-3 0-1,3 0-106,-2 0 1,5 0-1,-4 0 1,3 0 6,-1 0 1,-1 0 0,3 0-1,-2 0 14,2 0 1,-2 5 0,-1 1 0,-3 1-27,3-1 1,3 0 0,1-1 25,-3 4 1,2 4 0,-6 1 0,0-1-52,1-4 0,-3 4 0,5-4 0,-2 3 26,-3-3 0,0 2 0,0-5 0,1 1-34,-1-1 1,-3-1-1,-1-5-88,1 0 0,-4 0 1,9 0-1,-5-2-81,-5-3 1,3 2-1,-4-5 1,-1 0-829,-2 1 1008,-4-3 0,5-4 0,1 0 0</inkml:trace>
  <inkml:trace contextRef="#ctx0" brushRef="#br0">13635 10620 7887,'-14'-8'-598,"0"1"755,0 7 1,-1 0-1,1 4 1,2 4-1,0 7 1,3 6 98,-2 4 0,-2 8 1,1 5-1,1 3 0,3 3-205,1 4 0,1 2 0,3 7 0,-2 2 0,2 1-280,1 1 0,2-4 0,0-5 0,0 2-20,0 1 0,7-4 0,2-5 0,5-7 249,5-6 0,4 4 0,5-1 0</inkml:trace>
  <inkml:trace contextRef="#ctx0" brushRef="#br0">16820 10733 7843,'5'16'246,"1"2"1,2 2-1,5 2 1,2 3 0,4 2 85,-1 2 0,-2 10 1,-2 4-1,-2 3 1,-1 3-300,-1 3 0,-7 5 0,2 4 0,-5 4 0,-5 1-213,-4 1 0,-4-7 1,-3 3-1,-3-1 0,-3-1-716,0-1 896,-5-8 0,-1 4 0,-9-6 0</inkml:trace>
  <inkml:trace contextRef="#ctx0" brushRef="#br0">2972 6824 8250,'-6'-22'-133,"-4"1"1,-2 2 0,-1 0 0,2 4 0,1 2 890,-1 3 1,3 6-1,-1-4-252,-2 1 1,5 4-1,2 10-288,8 7 1,0 6-1,9 10 1,4 5-1,4 8 1,4 6-53,2 1 1,-3 6-1,-1-3 1,3 4-193,0 0 1,3 1-1,-1-9 1,-1 0-163,-3 0 0,1-6 0,-4-7-513,1-1 0,-5-2 0,2-4-92,-3-1 1,-7-4-1,-1-2-700,-1-2 1493,-3 6 0,3-4 0,1 6 0</inkml:trace>
  <inkml:trace contextRef="#ctx0" brushRef="#br0">3057 7677 8250,'0'-8'161,"0"2"0,7 14 110,2 6 1,4 8 0,2 11-2,4 5 1,-3-3 0,3-2 0,-1-5-19,1-4 1,-2-3 0,7-9 0,-1-2-1,1-6 1,0-4-38,1-4 0,2-9 1,1-8-1615,1-1 1249,-7-1 1,3-10-1655,-6-1 851,6-5 823,-9 9 1,11-11 0,-5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5318 7336 8325,'-8'-15'-364,"-3"1"0,5-2 362,-2-3 0,3-1 1,-3-5-1,0 1 1,2-3-1,0-3 0,1-3 321,-2 1 0,6 1 0,-4-1 1,4 1-1,1 2 0,0 5 488,0 4 0,0 1 1,1 6-296,4 4 0,-2 4 0,7 10 0,-1 4 0,0 6 191,1 3 1,-5 11-1,3 10-60,-2 7-466,-1 5 1,-1 4-1,1-1 1,-2-4-39,-1-1 1,3 3 0,-1-6-1,0-3-367,-3-4 0,4-7 0,0 3 0,-2-4-720,-2-2 1,4 1 0,1-11-428,2-2 1,-3-3-1,3-3-267,-2-1 1,-3-9 1323,-7-1 1,-4-6 0,-6-8 0,-1 0 317,1-1 0,0 1 0,0 2 0,-1 2 31,1 5 0,0-1 0,0 1-74,0 2 0,6 8 0,3 6 2,3 6 195,2 5 1,5 8 0,1 2 1537,2 1 1,2 5 0,4-5-734,0-1 1,5-4 0,0-4 0,0-7-515,2-6 0,-4 0 0,7-6 1,-1-5-235,0-8 0,3-3 0,-4-14 1,2-5-1375,0-6 1,-5-5-1,5-2 1,-1-1 1162,-1-4 0,5 4 0,-5-5 0</inkml:trace>
  <inkml:trace contextRef="#ctx0" brushRef="#br0">8375 6952 8250,'-8'-21'165,"-3"-1"0,6-5 0,2 4 0,1 4 0,2 3 1457,0 2 1,0-1-942,0 1 0,0 8 1,2 7-478,3 12 1,-4 9 0,5 11 0,-1 7 0,0 6-1,-2 6-26,-1 3 1,-2 7 0,0-1 0,0-1-295,0-1 0,0-2 1,-2-2-1,-1-1-229,-2-2 0,0-11 0,5 0 0,0-5-725,0-4 0,0-4 1,0-4 57,0-5 0,0-3 0,2-4-625,3-2 1637,-4-4 0,6-6 0,-7 0 0</inkml:trace>
  <inkml:trace contextRef="#ctx0" brushRef="#br0">8304 7592 8250,'-8'3'258,"3"6"1,3 12 225,2 9 1,0 8-1,0 6 1,0 0 2,0-3 0,2-1 0,1-1 0,3-4-11,2-7 1,3-13-1,8-3 1,5-4-383,3-5 1,1-11 0,1-9-1,-1-11 127,1-7 1,-1-3 0,2-6-1,2-4-3635,1-4 3414,0-3 0,-5-8 0,1-2 0</inkml:trace>
  <inkml:trace contextRef="#ctx0" brushRef="#br0">7280 8928 7890,'-14'0'-162,"6"-2"0,1-1 1,3-3-1,-3 0 1,1-2-1,0 0 462,3-3 0,-4 3 0,3-2 0,-1 1 543,-1 1-403,4 2 1,-6 1 0,3 0 655,-4 2 0,1 1-12,-2 2 0,7 2-727,-1 3 0,8 1 0,6 5 1,2-3-1,3 0 520,-1 0 0,5-5-597,0 2 0,6-4 0,-1-1 1,3 0 4,1 0 0,0 0 1,2 0-1,2 0-67,1 0 0,2 0 1,-3 0-1,1 0 1,-2 0 158,-1 0 1,4 0-183,-1 0 0,1-1 0,-2-2 0,1-2 91,-1 2 0,-2 1 0,-2 2-29,1 0 1,-1 0-1,1 0 1,-1 0-1,2 0 182,3 0 1,-3 0 0,3 0-206,-3 0 1,4 0-1,-1-2 1,0-1 98,2-1 1,-4-3-251,7 3 1,-5 0-1,4-4 1,-1 2-36,0 3 1,1-3-1,2 1 1,-2 2-185,-3 1 1,4-3 0,-3 1-1,0 1 57,-1 1 0,4 2 0,-3 0 0,1 0-6,4 0 0,-4 0 1,1 0-14,-3 0 1,4 0-1,-3 0 53,1 0 0,1 0 1,1 0-1,-4 0 24,1 0 0,-5 0 0,5 0 0,-2 0 37,0 0 1,0 0 0,-4 0 0,-1 0 73,1 0 1,4 5 0,0-1-98,-1 0 1,-4-1 0,-3 0-20,-1 2 0,0 1 0,4-3 1,1 2-120,-1-2 0,1 3 0,-1-1 0,0 0-13,1 1 1,-1-4 0,1 2 0,-2 0-33,-4 0 1,3-2 0,-6 3 0,1-4-92,-1-1 0,-1 0 0,-3 2-38,3 3 1,-3-4-1,3 4-627,-4-4 1,-5-1-2821,-1 0 174,-5 0 3592,2 0 0,-12 7 0,-2 1 0</inkml:trace>
  <inkml:trace contextRef="#ctx0" brushRef="#br0">17517 9454 8298,'-15'0'29,"-3"0"1,-1-2 389,1-2-148,9 2 0,2-6 0,11 5 51,5-2 1,13 0-1,18 5 1,5 0 43,8 0 1,10 5 0,8 2 0,6-1-253,2 0 1,-34-3 0,0-1-1,-1-2 1,1 0 0,1 0-1,1 0 1,0 0 0,1 0-127,0 0 1,0 0 0,-2 0 0,0 0 0,0-1 0,-1 0-4,1-1 1,0 0 0,-3-1 0,-1-1 0,3-2 0,-1 0 0,-2 0 0,0-1-81,-1-1 0,0 0 0,-1-1 1,0 1-1,30-6 0,-4-1-684,-4 1 0,-5 5 0,-5 1 779,-5 1 0,-9-2 0,-5 4 0,-3 2 0,-1 2 0</inkml:trace>
  <inkml:trace contextRef="#ctx0" brushRef="#br0">18171 8174 8156,'0'-22'0,"0"2"0,0 6 0,0-2 0,0-2 0,-2-1 0,-1 2-186,-2 1 0,-1 4 307,1 2 0,-3 18 0,-6 17 0,0 16-81,0 15 0,4 8 1,2 12-1,5-36 0,0 1-19,1 1 1,1 0 0,-1 0 0,1 1 0,-1 0 0,0 1 0,0 0 0,0 0-127,0 1 0,1 0 0,0-2 1,2-2-1,3 35 0,6-5-124,2-5 1,9-4 0,4-12 228,7-7 0,4 0 0,7-7 0</inkml:trace>
  <inkml:trace contextRef="#ctx0" brushRef="#br0">19493 7947 8158,'16'16'-99,"1"3"0,4 4 395,1 4 1,-5 8 0,4 3 0,-4 5 188,-3 4 0,4 2 0,-10 5 0,-1-1 0,-2 6-370,-3 6 0,-2-1 0,-2 1 0,-3 0 0,-4 0-552,-4 3 1,-2-1-1,-1-2 437,2-8 0,-10 0 0,8-6 0</inkml:trace>
  <inkml:trace contextRef="#ctx0" brushRef="#br0">19976 9681 8105,'-14'0'-10,"0"0"1,0 0 68,-1 0 0,9 0 0,8-1 0,10-2 0,11-4 262,3-1 0,9 4 0,5-6 0,5 1 0,9-1 0,6 2 0,7 2 1,4-5 0,3 3 0,2 0-221,-2 3 1,-1 2 0,-2 0 0,-2-2-145,-2 2 1,-4-3-1,-6 1-116,-1 2 1,0-3-1,-4-1 1,-5 1-393,-2 0 0,-4-1 1,-2 3-87,-1-6 0,-6 2 637,1-1 0,-3-1 0,-2-4 0</inkml:trace>
  <inkml:trace contextRef="#ctx0" brushRef="#br0">5233 2061 7987,'3'8'-236,"9"-3"1,18-3 0,19-2-1,16 0 336,9 0 1,-28 1 0,2 1-1,5 1 1,3 2 0,2 1 0,2 2-1,1-1 1,0 0 0,-1 0 0,1-1-54,2-1 0,-1-1 1,0 1-1,-1 0 0,4 1 1,0 2-1,-4-1 1,0 0-1,-5 0 0,0 0 1,-2 0-1,-1 1-93,-1-2 1,-1 2 0,-4 1-1,-1 1 1,-2-1 0,-1 1 0,-3-2-1,-1 1 1,34 7-188,-9-2 42,-4 0 0,-4-1 1,-6-2-137,-7-2 120,0-5 1,-15 4 0,0-5 206,-7 1 0,-5 1 0,-2-5 0</inkml:trace>
  <inkml:trace contextRef="#ctx0" brushRef="#br0">5432 1805 8059,'-23'8'313,"5"-3"1,18-5-342,14-5 1,22-1 0,29-5 0,-23 7 0,3 0 173,9 1 0,2 0 1,7 0-1,1 1 1,6 2-1,2 2 1,-1-1-1,0 1 1,0 1-1,-1 0-133,-2 1 0,1 0 0,0 0 0,0 1 1,-5 2-1,0 1 0,-4-2 0,0 0-196,-4-1 1,0 0 0,-4 1-1,0-1 1,-4-2 0,-1-1-1,-2-1 1,0 1-80,-1-1 1,-1-1 0,34 0 0,-6 2 0,-9 1-1202,-8 2 1463,-6 0 0,-8-2 0,-4 3 0,-6 4 0,-8-1 0</inkml:trace>
  <inkml:trace contextRef="#ctx0" brushRef="#br0">5503 1877 8063,'6'15'412,"8"4"1,24-17-553,19 3 0,-17-4 0,4-1 1,9 0-1,3-1 0,6-1 1,2 0-1,7 0 0,2 0 130,7 0 0,1 1 1,0 0-1,-1 0 0,0 1 1,0 0-1,0 0 1,-1 0-44,1 0 1,-2 0 0,-2 0 0,-2 0-1,-2-1 1,-2 0 0,-3 0 0,-1-1 0,-4 0-1,-1 0-244,-3 0 1,-2 0 0,0 1 0,-1 1 296,-5-1 0,-1 2 0,0 1 0,-1 1 0,-5-1 0,-1 0 0,1 1 0,-1-1 0</inkml:trace>
  <inkml:trace contextRef="#ctx0" brushRef="#br0">2673 12553 8359,'-6'13'465,"-3"-4"1,1-1 0,0-3 379,1 4 1,4-2 0,8-3 0,6-2-247,6-2 1,1 0 0,6 2 0,-1 1-1,3 3 1,0 0-10,4 1 1,2-3 0,-2-2-1,2 1-211,1 2 0,5 0 1,-5-4-1,0 2-103,2 2 1,0 0-1,6-5 1,0 0-134,3 0 1,-3 0-1,-2 0 1,3 0-58,-1 0 1,9 0-1,-7 0 1,1 0-66,0 0 0,-1 0 1,0 0-1,1 0-74,3 0 0,-3 0 1,4 0-1,-4 0 79,-1 0 1,-1 0-1,1 0 1,0 1 108,-1 4 0,-4-3 1,0 4-1,0-1 254,-2 0 0,10-1 0,-5-4-125,-1 0 0,2 0 0,-4 2-91,3 3 1,4-4 0,1 4 0,2-4 157,3-1 0,-4 0 0,6-1 1,2-2-60,5-2 0,-2-4 0,6 2 0,-3-1-499,1-3 0,6-1 0,-4-3 0,3 1-12,-1 0 0,-1 0 1,3 1-1,-2 2 33,2 2 0,-5 5 0,0 0 0,-1 2 200,0 2 1,4 0 0,-4 0 0,-2 2 263,-2 2 0,4 3 0,-1 4-155,-1-2 0,-1-4 0,-1 3 1,2 0-123,2 0 1,0-5-1,-6 2 1,1-2-130,0 1 1,0-2 0,0 3 0,0-4 53,0-1 0,0 0 0,-1 0 1,1 0 23,0 0 0,-5 0 1,0 0 85,2 0 1,0 0 0,0 0 0,-4 0-32,-1 0 0,3 0 1,-4 0-1,-1 0 24,2 0 0,-5 0 1,4 0-1,-4 0 96,-2 0 1,-4 0 0,0 0-1,2 0-6,1 0 0,0 0 0,-2 0 0,-1 0-41,2 0 1,-1 0-1,1 0 1,-2 0-19,1 0 0,1 0 0,1 0 0,-2 0-2,1 0 1,4 0 0,-6 0 0,3 0-7,2 0 1,1 0 0,2 0 0,3 0 5,1 0 1,-4 0 0,3 0 0,0 0-55,3 0 1,-1 0 0,1-1 0,0-2-24,-2-2 0,6-5 0,-4 4 1,3-2 29,2-3 1,-5 3 0,0-1 0,2-1 35,1 2 1,1-3-1,-4 7 1,-3 0 4,0 3 0,-5 1 1,5 0-1,-3 0 12,-4 0 0,3 0 1,-11 0-1,1 1-49,0 4 0,0-2 1,-4 5-1,2 0-381,-1 0 1,-2-3 0,-3 3 0,-3-2-843,-5-3 1,1 3 0,-1-1-4497,-2-2 5724,-1-1 0,-8-2 0,-2 0 0</inkml:trace>
  <inkml:trace contextRef="#ctx0" brushRef="#br0">4820 10079 8007,'0'-9'245,"0"-1"66,0-1 0,0-1 1,0-2-1,0-1 0,0 1 39,0 0 0,0 4 0,-1 3 0,-2-1 0,-4 1-18,-1 1 0,4 0 0,-6 3 0,-1-2-110,-2 2 1,-1 1-1,0 2 1,0 0-61,0 0 1,-1 8 0,3 5 0,1 6-21,1 3 1,5 8-1,-3 8 1,2 3-2,3 1 0,1 7 0,2 2 0,0 1 52,0 0 0,2-6 0,1 0 0,3-5-51,2-3 1,0-11 0,3-1 0,-1-4-131,1-4 1,2-4 0,1-4-1,0-6 97,0-2 1,2-10 0,1-6-603,2-8 0,-4-5 1,-6-2-1,2-1 0,0-3 51,-1-5 1,-3 2-1,-3-2 1,0 0 192,0 2 1,-3-4 0,-1 7 252,0 2 0,5 1 0,0 3 1,-2 3-1,-2 5 217,-1 3 1,0 7 485,0-1 0,5 13 0,0 4 1,0 9-108,1 7 1,-3 4 0,5 2 0,0 1-218,0 3 0,-4-3 1,6 3-1,1-3-299,2-2 1,-1-6 0,1-3 0,0-3-946,2-2 1,3-6-189,-4-3 0,6-3 0,3-4 0,0-4 1049,1-8 0,0-7 0,4-7 0</inkml:trace>
  <inkml:trace contextRef="#ctx0" brushRef="#br0">5233 9326 7997,'-10'-5'234,"1"0"1179,-2 2 0,6 2-565,5 1 0,6 0 1,8 0-1,1 0-365,-1 0 1,0 0 0,2 0-1,1 0 1,4 0 571,1 0-869,-5 0 1,8-5-1,-4 0 1,0 1-172,-1-3 0,-1 4-335,-5-6 1,0 5 0,-1-2-824,-3 0 1,-2 4-545,-4-3 1,-4 5 846,0 5 1,-1-2 0,-10 5 839,-5-1 0,-5 10 0,-7-1 0</inkml:trace>
  <inkml:trace contextRef="#ctx0" brushRef="#br0">5247 9383 7997,'-14'0'1581,"-1"0"-600,1 0 0,6 1-383,3 4 1,4 3 0,1 6-1,0 0-287,0 1 1,6 0-1,2 4 1,2 5 15,-1 3 0,-4 1 1,3 2-148,-2 4 0,4-4 0,-4 1-64,2-6 1,-5 2 0,3-5-1,-1 1-197,0-4 0,-1-4 1,-4 0-899,0-1 632,0-6 1,0-4-1,0-8 1,-1-6 234,-4-2 1,-1 2-1,-5 1 1,1-2 255,-1-2 1,-1-1 0,-3 1 519,1 4 0,0 2-232,0 7 1,1 2 0,2 3-499,2 4 1,5 4-1,0 1-376,2 0 1,2 0 0,0 1-662,0-1 0,0 0 0,2 0-352,2 0 0,3-4 1455,2-1 0,10-5 0,-3 2 0</inkml:trace>
  <inkml:trace contextRef="#ctx0" brushRef="#br0">5474 9639 9740,'-12'1'1242,"1"2"0,1 4-343,-1 1 0,3-4 0,0 6 1,0 1-323,0 2 0,5 2 0,-1 3 0,0 1-123,0-2 1,2 4 0,-3-2 0,5 0-152,5 1 0,-2-9 0,7 3-431,1-1 1,1-2 0,4-1-1,2-6-117,1-2 0,1-4 0,-3-2 0,2-6-203,-1-3 1,-1-6 0,1 1 0,0 0-2585,0 2 0,1-3 3032,-5 0 0,10-6 0,-8 3 0</inkml:trace>
  <inkml:trace contextRef="#ctx0" brushRef="#br0">5815 9610 8011,'-14'7'912,"0"1"-627,0-1 1,4 4 0,2-4 1294,2 1 1,3-5-2263,8 2 682,3-4 0,6-7 0,0-2 0</inkml:trace>
  <inkml:trace contextRef="#ctx0" brushRef="#br0">6100 9226 8080,'0'-14'3939,"0"6"-3612,0 2 0,0 8 1,0 4-1,0 8 247,0 8 1,0 5 0,0 2 0,0 1 689,0 3-825,0-3-199,0 11 0,0-10 0,0 6 0,0-3 135,0-2 1,1-7-1,3-3-330,0-1 0,6-2 1,-4-6-77,2-4 1,2-3 0,4-6-223,0 0 0,0 0 0,0 0-132,1 0 0,-1-4 0,0-1 1,0 0-681,0-1 0,1 3 100,-1-7 1,2 5 0,1-4 0,2 0-2135,-2 1 3099,-1-5 0,-2 5 0,1-6 0</inkml:trace>
  <inkml:trace contextRef="#ctx0" brushRef="#br0">6470 9042 7911,'-10'-13'1692,"2"2"399,2 1 1,1 4-1581,5 1 1,0 9-1,0 15 1,0 6 0,0 6-1,0 6 44,0-1 1,0 4 0,0-6-1,0-1-210,0-3 0,0 2 0,0-10-609,0 0-49,0-1 0,2-13 0,1-7 120,2-9 0,4-1 0,-3-10 0,1 2 59,-1-2 1,5 3 0,-3-3 0,1 3 169,1 2 0,-1 4 0,6 3 135,-1 0 123,0 2 1,0 5-1,-1 2 157,-4 3 0,-2-2 0,-7 6 0,0 2 64,0 2 0,0-3 0,-2-1-616,-3 2 1,-3 2 0,-6-1-654,0-2 1,5 1 0,-1-6 0,1-1-1129,1 3 1,0-4-1,5 6 1882,-2 2 0,-6 8 0,3 3 0</inkml:trace>
  <inkml:trace contextRef="#ctx0" brushRef="#br0">6441 9568 7912,'-22'0'456,"3"0"1,8 0 2925,1 0-2501,7 0 0,3-5 0,11-1 0,7-2-434,5-3 0,1 3 0,3 0 0,3 0-352,0 0 1,5 5-1,-2-3 1,-1 1-417,-2 0 0,-7 0 0,1 5 0,0 0-927,-2 0 0,-2 0 1,-5 0 1247,-1 0 0,-6 0 0,-2 0 0</inkml:trace>
  <inkml:trace contextRef="#ctx0" brushRef="#br0">6526 9738 8420,'-14'0'3981,"6"7"-3490,2-6 0,8 4 0,2-8 1,7-4-76,7 0 1,4-3 0,6-3 0,-1 2 0,-2 2 0,-1-1-313,1 2 1,-3-3 0,1 7-575,-3 1 1,-1 1-798,-5 2 1,-6 2-222,-3 2 1,-5-2 1487,-5 3 0,-3 2 0,-6 1 0</inkml:trace>
  <inkml:trace contextRef="#ctx0" brushRef="#br0">6612 9667 7939,'-13'10'0,"4"-1"0,-4 1 282,3 4 1,3 2 0,-1 3 752,1 4 0,3-1 0,4 2 0,0 1 0,1 1 3,4-3 1,-2 4 0,7-5 0,1 0-648,1-3 0,-2-3 0,-2-2-393,-2 1 0,0-8 0,-3 0-323,2-1 1,-2-4 0,-7 2 84,-6-2 0,-3-2 1,-1-2-1,-2-1 73,-3-1 1,4-3 0,-4 4 0,1-2 93,-1 2 1,8 2 0,-3 1-494,1 0-464,7 0 0,1 0 1,10-2-1,5-1-748,2-2 0,7-6 1778,0 2 0,6-4 0,-2-1 0</inkml:trace>
  <inkml:trace contextRef="#ctx0" brushRef="#br0">6811 9781 7939,'-14'9'2044,"-1"1"0,1 1-478,0 2 1,4 1 0,2 0 0,1 2-540,-1 3 1,5-2 0,-2 5 0,3 0-708,2 0 0,2-4 0,3 1-728,4-3 1,4-4 0,2-2 0,3-6-519,1-2 0,4-4 0,-2-2-417,1-6 1,0-2-1,4-3 1,-4 1 1342,-2 0 0,5-7 0,-2-1 0</inkml:trace>
  <inkml:trace contextRef="#ctx0" brushRef="#br0">7052 9283 7871,'-14'-8'2360,"6"8"1,4 10-1814,8 9 0,-1 3 0,7 8-161,1 3 1,2 2 0,1 4-1,0-1 1,0 2 0,1-1 17,-1-1 1,0 3-1,-1-4 1,-2-1-227,-2-3 1,-4-8 0,3-3 0,-2-1 53,-3-4 0,-1-1 0,-4-2-132,-2 1 0,-4-3 0,-8-2 1,-2-6-540,-1-2 1,1-2 0,2 0 0,-2 0-249,-1 0 0,0 0 0,5 0 0,0 0-2923,0 0 3610,6 0 0,-5 0 0,5 0 0</inkml:trace>
  <inkml:trace contextRef="#ctx0" brushRef="#br0">7351 9596 14828,'6'-9'735,"5"1"1,7 1 0,5 3-336,4-3 0,-1 6 0,0-4 1,4 2-634,0-2 1,-4 4 0,-4-4 0,-2 3-1,-2 2 1,-2 0 232,-2 0 0,0 0 0,0 0 0</inkml:trace>
  <inkml:trace contextRef="#ctx0" brushRef="#br0">7493 9298 7967,'-9'6'750,"1"3"0,1 4 458,4 1 1,-3 5 0,1 2 0,2 1-417,2 3 1,7 3 0,3 4-1,4 3-770,1 1 0,0-4 1,1 3-1,-1-2-813,0 0 0,0 0 1,0-6-1,-1-2 791,-3-1 0,9 0 0,-4 4 0</inkml:trace>
  <inkml:trace contextRef="#ctx0" brushRef="#br0">7991 9269 8082,'0'-14'500,"0"0"0,0-1 1,-2 1-1,-1 0 447,-2 0 0,1 7 0,4 7 1,0 12-1,0 10-108,0 11 0,4 6 1,1 4-1,-2 1-458,-1 4 1,3-9 0,-1 2-1,1-3 1,0-5 403,0-3-745,-1-4 1,1-12 33,0 0 0,1-1-178,-1-4 0,-2-4 0,5-10 0,0-3-238,0 0 0,0-4 1,3 2-1,-2-1 198,2 2 0,2-2 0,1 4 0,0 1 202,0 0 0,1 1 0,-1 6 74,0 4 0,-6-2 1,-3 7-1,-4 1 368,-1 2 1,0 1-1,0 0 1,-1-1-310,-4-4 1,-3 2 0,-6-5 0,0 1-616,-1-1 1,1-1 0,0-5 0,0 0-635,0 0 1,-1 0-1,1 0 1,0 0-470,0 0 1,4 0 1526,1 0 0,-1-7 0,-4 0 0</inkml:trace>
  <inkml:trace contextRef="#ctx0" brushRef="#br0">8616 9170 8047,'-14'0'1071,"5"0"1,1 1 352,1 4 1,-2 3-1,3 6 1,-1 2 971,1 3-2089,1 3 1,-1 8-1,-2 1 1,-1 6-1,-1 2 257,-1 6 1,3 0-1,-1-2 1,-1-2 85,2-3 1,-3 3-609,7-3 1,-6-3 0,5-2-1,1-5-678,-3-4 1,6-3 0,-4-7-1888,3 0 1,1-1-2262,-4-4 4784,3-3 0,-4-18 0,6-4 0</inkml:trace>
  <inkml:trace contextRef="#ctx0" brushRef="#br0">8432 9255 7951,'-23'8'894,"9"0"408,9-4 1,5-2-955,5 3 0,3-5 0,6-3 1,1-4-577,-1-1 0,-6 4 0,-2-6 1,-1-1 91,-1-2 0,1 4 1,-6 1-1,-3 0 131,0 0 1,-7 5 0,1-2-206,-2 4 1,-3 1 0,1 0-16,0 0 0,6 6 0,2 4-203,-1 2 1,6 2 427,-4 1 0,10 5 0,3 2 0</inkml:trace>
  <inkml:trace contextRef="#ctx0" brushRef="#br0">8631 9653 7951,'0'22'419,"0"-1"1,0-7 4217,0 0-4110,0-6 1,6-8-1,3-10 1,4-4-562,1-5 0,-4 3 1,-2-2-71,-2 2 1,-1 2 0,-5-1 0,-2 3 47,-3 2 0,-3-1 0,-6 6 0,0 2-200,0 2 1,0 7 0,1 3-387,3 4 0,-1-3 1,7-1-2076,1 2 2717,1-5 0,8 1 0,2-7 0</inkml:trace>
  <inkml:trace contextRef="#ctx0" brushRef="#br0">8872 9369 7872,'-20'0'2667,"10"-7"1,-2 4-2130,12-6 0,3 4 1,5-3-1,8 0-112,4 0 0,2 3 0,3-2 0,-1-1-537,1 0 1,1 5 0,-1-4 0,-3 3-900,-1-1 0,-7 0 0,-5 5-685,2 0 0,-4 2 962,-3 2 0,-4 3 1,-4 4 732,-6-2 0,-9 1 0,-3 4 0</inkml:trace>
  <inkml:trace contextRef="#ctx0" brushRef="#br0">9000 9354 7872,'-14'0'383,"0"0"157,0 0 0,4 0 1,2 2 35,2 3 1,1 3 0,5 6 0,0 2 60,0 3 0,0 3 1,0 6-1,2 1 240,2-1 1,0 0 0,5 2 0,1 0-423,-2-1 1,4 2 0,-2-8-1,1-1-144,-2-3 1,-1-4 0,-5 0-304,2-1 1,-2-1-170,-8-4 1,-3-3-1,-6-6 1,0 0-270,0 0 0,-5 0 0,0 0 58,2 0 0,1-4 1,2-1-524,-1 2 1,3 0 0,1-1-934,1 0 1,10-1 1827,5 5 0,3-6 0,12-2 0</inkml:trace>
  <inkml:trace contextRef="#ctx0" brushRef="#br0">9256 9553 10484,'-16'7'1593,"-1"1"0,-2 1-318,2 1 0,2 4 0,6 5 0,4-2-560,4-1 0,1-2 1,0 0-1,1 1-422,4-1 0,3-2 0,8 0 0,3-5-383,4 0 1,-1 2-1,1-4 1,-1-2-500,0-1 0,1-2 0,4 0 0,-1-2-1222,-3-3 0,-5 2 0,1-6 1811,-4-2 0,6-2 0,1-1 0</inkml:trace>
  <inkml:trace contextRef="#ctx0" brushRef="#br0">5076 9198 8009,'-17'21'196,"3"2"1,-2 6-1,11 4 1,0 6-1,1 6 240,-1 2 1,0 7 0,5-2 0,0 3-1,0 2-586,0 0 1,6-2-1,5-3 1,7-6 149,6-6 0,9 1 0,3-5 0</inkml:trace>
  <inkml:trace contextRef="#ctx0" brushRef="#br0">9526 9212 7962,'-8'-1'2272,"4"-4"0,2 10-1796,2-1 1,6 7-240,4 4 1,-2-1 0,1 2 0,1 1 0,-1 4 0,1 1-91,1 3 1,-5 2-1,-1 1 1,-4 1-439,-1-1 0,0 2 1,0 2-1,0-1-337,0-4 0,-4 2 1,-3-7-1,1 0 628,0-3 0,1 3 0,5 0 0</inkml:trace>
  <inkml:trace contextRef="#ctx0" brushRef="#br0">9868 9425 9819,'9'5'2996,"1"0"-2803,-1 0 1,0-5 0,1 0 0,1 0-440,2 0 1,1 0-1,0 0 246,0 0 0,1-7 0,-1-1 0</inkml:trace>
  <inkml:trace contextRef="#ctx0" brushRef="#br0">9839 9511 8067,'0'8'0,"0"-2"0,0 0 0,2-4 230,2 3 0,6-2 0,9 0 0,5 2 736,2-2 0,-2-2-966,0-1 0,0 7 0,4 1 0</inkml:trace>
  <inkml:trace contextRef="#ctx0" brushRef="#br0">10266 9070 7946,'-18'-13'2556,"4"4"-1021,9 3 1,-1 7 0,6 6 0,0 7-993,0 8 1,2 11 0,1 5 0,1 3-499,0 2 1,-3-5 0,-1-1 0,0 1-158,0-1 1,2-3 0,1-7 0,2-3-996,-2-5 452,-2-3 1,6-8 0,2-5 536,4-6 1,-4-5-1,1-5 1,1 2 263,2 2 1,1 4 116,0-5 1,-1 9 309,-4 1 0,-3 6 0,-6 10 0,0 1 329,0 2 0,-1 5 1,-4-5-432,-4-2 0,1 4 1,-2-2-1246,-1-2 1,-1-1-1,-3-3-4588,1-4 5362,6 4 0,-4-5 0,4 6 0</inkml:trace>
  <inkml:trace contextRef="#ctx0" brushRef="#br0">10507 9596 10716,'8'6'1611,"-1"-2"-648,-7 5 0,-5-4 32,0 4-995,-6-6 0,3-3 0,-6-7 0</inkml:trace>
  <inkml:trace contextRef="#ctx0" brushRef="#br0">14645 9298 8811,'-29'6'1228,"2"-5"0,5 6-532,8-1 0,8-4 0,14 4 0,9 0 1,11 4-1,7 1 121,5-2 1,7 2 0,5-4 0,4-1-1,0 0-739,1-3 0,0-1 0,-2-4 1,-1-1-1,-3-3 185,-2-2 1,3 0-264,-5-1 0,1-4 0,-6 5 0</inkml:trace>
  <inkml:trace contextRef="#ctx0" brushRef="#br0">19991 9781 7793,'-23'0'-18,"-2"0"0,6 0 0,2-2 1,1-1 2024,2-2-205,0 1-1428,6 4 1,9 0-1,14 1 1,8 2-1,10 2 112,10-2 0,3-1 0,11-2 1,6 0-1,6 0-186,7 0 0,3 0 0,-36 0 1,0 0-1,0 0 0,0 0-223,3 0 1,-2 0-1,-1 0 1,0 0 0,0 0-1,1 0 1,-3 0 0,0 0-60,0 0 0,0 0 0,36 5 0,1 1 0,-4 0-319,-3 1 0,2-3 0,-13-4-205,-5 0 1,-1 0 0,-10 0 0,-6 0-655,-6 0 1,-2 0 0,-11 0-1523,-2 0 2682,-8 0 0,-2 7 0,-7 1 0</inkml:trace>
  <inkml:trace contextRef="#ctx0" brushRef="#br0">12327 12638 8139,'-11'0'-457,"6"0"1,12 0 850,9 0 0,12-4 1,11-1-1,7 2 360,6 1 1,10 2 0,6 2-1,8 1-582,-34-1 0,1 1 0,0 0 0,-1 0 0,4-1 0,0-1 0,0 2 0,0-1 0,0 0 0,1-1-35,-1 0 0,1 0 0,1-1 0,0 0 0,-2 0 0,-2 0 0,1-1 0,-1 0-99,-1-1 1,1-1 0,-1 2 0,-1-1-1,0-2 1,0-1 0,-2-1 0,0 1-227,36-8 1,-3 3 0,-4 3-531,-2 0 0,-9-2 1,-7 4-1,-4 2 718,-6 1 0,2-4 0,-7-2 0</inkml:trace>
  <inkml:trace contextRef="#ctx0" brushRef="#br0">15157 12468 8021,'-15'0'275,"7"1"150,4 4 1,10-3-1,8 4 1,8-1 0,7-1-1,6 0 98,7-3 0,7-1 1,11 0-1,3 0 0,7 0 1,1 0-385,3 0 0,0 0 0,-1 0 0,1 0 0,1 0-556,-6 0 0,-4 0 1,-10 0-1,-3 0 1,-6 0-464,-6 0 0,-6 0 880,-5 0 0,-7 7 0,-2 0 0</inkml:trace>
  <inkml:trace contextRef="#ctx0" brushRef="#br0">16877 12496 8140,'-22'0'0,"1"-5"1258,7 1-951,0-7 1,7 8-1,9-5 1,12 1 0,13 4-1,11 2 33,8 1 0,4 0 1,12 0-1,8 1 0,-30 1 1,2 1-252,2 1 1,2 1 0,-1-1-1,0 0 1,1 1 0,1 0 0,0 0-1,1-1-3,1 0 0,0 0 0,-2 0 0,1-2 0,1-1 0,1-2 0,-4 1 0,-2 0-525,-3 1 0,0-2 0,38 0 0,-6-2 0,-2-2-537,-6 2 0,-7-4 0,-6 3 976,-4 1 0,-4 1 0,-1 2 0</inkml:trace>
  <inkml:trace contextRef="#ctx0" brushRef="#br0">19422 12553 8053,'-22'0'584,"-4"-1"1,9-4-174,4-5 0,9 2 0,13 1 0,12-1 15,9 0 0,12 5 1,14-4-1,8 2 1,12 1-342,-35 2 1,0 1 0,4 0 0,0 0 0,0 0 0,1 0-1,-1 0 1,1-1 0,1-1 0,-1 0-1272,2-1 0,-1 0 851,-2 2 1,-1 1 0,-2-2-1,-1 0 1,38 3 0</inkml:trace>
  <inkml:trace contextRef="#ctx0" brushRef="#br0">4906 14572 8251,'14'-6'529,"8"4"0,6-3 0,9 2 0,5 0 1,6-2 152,4 2 0,9 1 0,6 2 1,4 0-1,3 0-366,2 0 0,-35 0 1,0 0-1,37 0 1,-1 0-1,-3 0-111,0 0 1,-1 2 0,-7 1-1,-4 2-316,-3-2 0,-7-1 0,-3-2 0,-4 1 0,-5 2 0,-4 2-1135,-4-2 1,-2 4 0,-3-1 1245,-4 2 0,-2 1 0,-7 5 0</inkml:trace>
  <inkml:trace contextRef="#ctx0" brushRef="#br0">5773 15681 8096,'-6'-15'74,"-2"6"1,-7 0-1,1-3 1,0 0 0,0-1 277,0 4 1,4-2-1,1 6 1,-2 2 0,-2 1 74,-1 2 0,4 2 1,2 3-1,2 6-141,3 6 0,1 10 1,2 9-1,0 4 1,2 4 9,3 0 1,2 3 0,8-4 0,-1-7-82,0-4 1,0-10 0,1-3 0,-1-5-239,0-4 1,0-4-1,0-6 1,1-3-365,-1-7 0,-2-5 0,0-15 29,-3-3 1,-4-2 0,3-5 0,-2 2-86,-3-1 0,-1 4 1,-2 0-1,0 4 58,0 2 1,0-1 0,0 11 180,0 2 1,-2 8 0,-1 5 0,-2 8 1020,2 5 0,1 10 1,2 5-1,2 2-124,3 3 1,-2-1-1,6 1 1,1-1-428,-2 1 0,4-2 1,-2-4-1,3-4-675,1-3 1,5-8-1,0-3 1,0-4 167,1-1 1,-4-1 240,3-4 0,-3-9 0,-2-8 0</inkml:trace>
  <inkml:trace contextRef="#ctx0" brushRef="#br0">5929 14970 7978,'-8'0'2805,"13"0"-2290,9 0 0,4 0 0,-3-2-275,4-2 0,2 0 0,4-5 1,-1-1-1,0 1-304,-2 0 0,3 1 0,-6-3 0,-2 3 0,-1 1-606,-2 4 1,1 2-1,-1 1-2896,0 0 3207,-6 0 1,-8 1 0,-10 2 0,-4 2 358,-5-2 0,3-1 0,-2-2 0,2 0 0,2 0 0,-1 0 0,1 0 0,0 0 0,0 0 0,-1 1 0,3 4 507,2 5 1,2 2-1,5 2 1,-2 2 360,2 3 1,2 3 0,1 7 0,0-1-197,0 1 1,0 4 0,0 2-293,0 1 0,4-5 0,3 1-182,1-7 1,-4 1 0,4-7 0,0-2-133,0-1 1,-3-2 0,4-1-474,2-4 0,-4-1-1117,-3-3 0,-4-5 1315,-4 0 1,-4 0-1,-6-5 1,-1 3 242,1 2 1,0 0-1,0 0-35,0 0 0,-1 2 236,1 3 1,0 1 0,1 5-515,4-1-362,2-7 0,9 3 1,3-6 640,4 0 0,10 0 0,3 0 0</inkml:trace>
  <inkml:trace contextRef="#ctx0" brushRef="#br0">6256 15169 7978,'10'-13'262,"-1"4"589,-6 2 1,-3 9 0,-9 3 0,-2 4 1,1 4 0,-2 6 1,4 1-1,0 3-147,3 2 1,4-5 0,1-1-1,0-3-513,0-2 0,6 1 0,3-3 1,4-2-506,1-6 1,5-2 0,2-2 0,1 0-956,3 0 0,-3 0 1,0 0-495,-1 0 1,3-5 1760,-5 0 0,6-6 0,-3 4 0</inkml:trace>
  <inkml:trace contextRef="#ctx0" brushRef="#br0">5048 15084 8220,'-14'-8'-99,"-1"1"1,3 9-1,1 3 1,3 6 0,1 6 475,4 7 0,2 11 0,2 7 0,4 10-268,4 8 1,6 5-1,4 9 1,-8-35-1,1 0 1,1 2-1,1 0-50,0 0 1,1 0 0,1-1 0,1 1 0,-1-1-1,1 0 1,-1-2 0,1 0 0,18 33-208,3-5 0,3-2 1,2-9-1,1-3-409,3-5 0,4-9 98,6-4 0,12-4 0,4-2 1</inkml:trace>
  <inkml:trace contextRef="#ctx0" brushRef="#br0">6910 14941 8128,'-12'8'375,"4"5"-115,-6-4 1,6 9 0,9 2 0,4 2-1,3 4 159,0 1 0,9 6 0,-3 3 0,4 4 0,1 5-43,0 4 1,1 4 0,-2 3 0,-1 3-248,-4 2 1,-1-2-1,-7 2 1,-2-4-67,-1-5 1,-2 2 0,0-8 0,0-3-315,0-4 0,-5-7 0,-1-1 1,-2-5-550,-3-7 0,-2-10 1,-1-4-1,0-5 800,-1-5 0,-5-9 0,-2-8 0</inkml:trace>
  <inkml:trace contextRef="#ctx0" brushRef="#br0">7152 14529 8263,'-13'2'658,"4"3"-211,3 2 1,7 8 0,2-1 359,2 0 1,6-4 0,-1-1 0,1 2-579,-2 2 0,4 6 1,-4 1-1,2 2-37,-1 4 1,1 0 0,-6 3 0,-2-2-106,-2-4 0,-1 4 0,0-5 1,0 0-235,0-3 0,0-3 1,-1-3-712,-4-4 1,2-2-432,-7-7 0,2-8 1289,-1-6 0,-4-7 0,5-7 0</inkml:trace>
  <inkml:trace contextRef="#ctx0" brushRef="#br0">7251 14316 8101,'-9'9'288,"0"-1"-744,-3-1 0,5 2-41,-3-4 497,7 0 0,-3-5 0,6 0 0</inkml:trace>
  <inkml:trace contextRef="#ctx0" brushRef="#br0">7621 16832 8111,'-12'-9'-19,"0"1"1,3 2 0,-2 4 353,-2 5 1,1 13 0,2 12 0,4 9 0,1 5 322,0 6 1,1 7-1,4 10 1,0 3-1,0 6-437,0 3 0,0-2 1,0-1-1,0-3 1,0-5-213,0-3 1,0 2-1,-2-14 1,-1-2-475,-2-7 1,0-5 0,5-10-288,0-4 0,0-7 0,-1-8-355,-4-2 1,2-3 1106,-7-7 0,1-17 0,-5-9 0</inkml:trace>
  <inkml:trace contextRef="#ctx0" brushRef="#br0">7223 16918 8081,'0'9'1128,"0"0"-789,0 3 0,0-5 1,0 3-1,2-1-239,2-1 1,4-1-1,6-9-197,1-3 0,-3-3 1,-1-6-1,-3-2-83,-1-3 0,2 4 0,-4-4-89,-2 3 0,-3 3 1,-3 2-1,-3 3-19,-2 2 0,3 1 0,-5 5 143,-1 0 0,0 2 0,0 3 0,3 6-266,2 6 1,1-1 410,5 3 0,0 9 0,0 2 0</inkml:trace>
  <inkml:trace contextRef="#ctx0" brushRef="#br0">7735 17614 8081,'16'22'0,"3"-1"0,-10-7 777,4 0 1,-4-6-515,1-3 1,-2-5-1,3-6-220,-2-9 56,-6 1 1,4-11-1,-7 4 1,0 1-199,0-1 0,-2 2 1,-3 7-226,-4 2 0,-4 4 0,-1 7 100,0 4 1,1 3 0,2 8 0,3 1-80,2 2 1,0 0 0,2-5 302,0 1 0,5-1 0,7 0 0</inkml:trace>
  <inkml:trace contextRef="#ctx0" brushRef="#br0">8488 17188 8081,'-14'-8'112,"-5"-3"0,0 6 0,2 2 0,1 3 1,0 5 483,-3 4 1,4 10 0,-4 6 0,3 5-1,3 7-27,4 4 1,2-2 0,7 9 0,2-6 0,3-4-268,4-5 0,9-4 1,4-6-1,3-5 0,5-7-247,0-6 1,6-7 0,1-7 0,2-10-4006,4-7 3950,-4-2 0,10-7 0,-6-1 0</inkml:trace>
  <inkml:trace contextRef="#ctx0" brushRef="#br0">9506 12806 8033,'0'-9'596,"0"0"812,0 5-929,0-2 0,-1 8 1,-3 2-1,-2 7-105,-1 6 0,2 6 1,-4 10-1,-2 7 0,-1 5-52,-1 4 0,-1 0 0,0 3 0,0-2 0,1 0-275,-1-1 1,2-7 0,1-7 0,4-3 0,1-6-1406,3-6 0,1-5-510,2-1 1,5-10 1867,-1-8 0,7-10 0,-4-13 0</inkml:trace>
  <inkml:trace contextRef="#ctx0" brushRef="#br0">9328 12956 8033,'-9'0'407,"0"0"1,0 7 34,-5 2 0,6 3 0,2 0 38,0-3 0,5 3 0,-2-4-321,6 0 1,4-2 0,7-6-1,0-2-197,-1-2 0,1-4 1,0-6-1,-1 1 1,0-1-376,-4 0 1,1 0 0,-5 1 0,-2-1-164,-2 0 0,-2 1 0,-4-1 370,-4 0 0,-3 7 1,-2 2-1,1 4 31,-1 1 0,5 0 0,0 1 0,0 4-341,1 4 516,2-3 0,0 12 0,-2-3 0</inkml:trace>
  <inkml:trace contextRef="#ctx0" brushRef="#br0">9547 13299 8033,'0'27'0,"0"-5"0,0-3 991,0 1 0,0-5-206,0 4 0,2-10 1,1-6-617,1-6 0,2-5 0,-3-6 0,2-1-213,-2-3 0,-1 1 0,-2-4 0,0 1 0,-2 3-128,-3 2 1,2 8-1,-6 2 1,-3 3 79,-5 2 0,2 0 0,-3 2 0,3 3 51,1 4 1,2 3 0,1 2-335,2-1 1,6-4 0,0-1 0,6-2-1614,6-3 1988,9-1 0,4-2 0,5 0 0</inkml:trace>
  <inkml:trace contextRef="#ctx0" brushRef="#br0">10136 13107 8033,'-1'-8'613,"-4"4"197,-4 2 1,-5 8-1,-3 4 1,-2 3 170,-3 6 0,6 3 0,-3 9 0,4 1 0,1-2-67,1-1 1,5-3-1,4-3 1,2-5-808,2-3 1,6-1 0,3-2 0,5-3-297,4-4 1,4-4-1,6-1 1,4-1-584,5-4 1,-2 1-1,1-8 1,1-4-3194,-2 1 3965,5-6 0,-5 0 0,6-7 0</inkml:trace>
  <inkml:trace contextRef="#ctx0" brushRef="#br0">7138 1279 8036,'-22'0'695,"1"7"-551,13 1 0,-3 12 0,6 6-46,2 5 1,0 15 0,0 16-1,-2 15 1,3-31 0,-1 1-1,0 6 1,0 2 0,-1 3-1,0 0 32,1 3 1,-2 0-1,-1-2 1,0 1-1,2 0 1,0 0 0,-1-2-1,0 0-118,0-1 0,1-1 0,2-7 0,1 0 0,-2-2 0,1-1 0,1-5 0,2 0 0,4 30-657,4-8 1,4-12 0,3-10 0,1-11-402,2-10 0,6-10 1046,-1-5 0,9-23 0,3-6 0</inkml:trace>
  <inkml:trace contextRef="#ctx0" brushRef="#br0">7337 1308 8036,'8'-44'377,"-2"3"0,0 28-190,4 13 0,-2 33 1,0 30-1,-4-22 1,0 2-44,0 7 1,-1 3 0,-1 6 0,0 3-1,0 9 1,0 2 0,-1 4 0,0 2-117,-1-23 0,0 1 0,0-1 1,0 2-1,0-1 0,0 1 0,0 1 1,0 1-1,0-1 0,0 0 0,1-1 1,-1 1-1,2-3 0,-1 1 0,1-1-530,1-2 0,0 0 1,1 0-1,4 25 1,3 0-1,0-1 0,0 1 1</inkml:trace>
  <inkml:trace contextRef="#ctx0" brushRef="#br0">2503 10961 8877,'-14'-8'122,"-1"2"0,1 6 0,0 0 0,0 0 0,-1 3 144,1 6 1,2 7 0,1 14 0,3 5 0,0 7 0,1 9-106,1 4 0,1 9 1,5 3-1,0 9 1,1-34-1,0 0 1,1 2-1,1 0-176,1 1 0,1-1 0,1-1 0,1 1 0,0-1 0,0-1 0,1 0 0,0 0-356,1-2 0,1 0 1,7 36-1,5-9 1,0-6 117,0-2 1,2-10 0,5-5 0,1-8-1342,3-6 1587,-3-5 0,11-4 0,-5 1 1</inkml:trace>
  <inkml:trace contextRef="#ctx0" brushRef="#br0">3413 10804 8086,'0'15'485,"6"7"1,5 6-17,6 9 1,-1 10 0,5 7-1,-2 4 1,0 7-83,-2 4 0,-1 1 0,-2 9 0,0-2 1,-1-2-174,-4-3 1,2 4-1,-6 0 1,-2-4-386,-1-4 1,-2-4 0,0-8 0,-2 1-682,-2 0 0,-4-6 1,-8-4-1,-1-4 852,-2-5 0,-7 9 0,4-3 0</inkml:trace>
  <inkml:trace contextRef="#ctx0" brushRef="#br0">6242 10918 8251,'-8'-14'-201,"-3"0"0,5 0 0,-1-1 0,0 1 0,0 0 145,1 0 0,-5-1 0,3 1 1,-2 2-1,1 1 234,-2 1 1,3 2-1,-1-3 1,-3 3-1,0 2 18,-2 3 1,-1 3-1,1 3 1,-2 5-76,-3 4 1,4 1 0,-4 11 0,3 3-75,2 4 0,4 6 0,1 5 1,-1 1-50,2 0 0,2 5 0,6 5 1,0 0 3,0-1 1,8 5 0,5-1 0,4 2 30,0-3 1,5 1 0,2-9 0,3-1-43,1-2 1,6-3-1,0-1 1,3-4-79,2-1 1,2-4-1,2-7 1,0-5-83,-1-3 0,1-7 0,1-1 0,3-2 93,6-2 1,-3-4 0,2-5-1,2-5 67,1-2 0,2-7 0,-2-2 0,-1-1 52,-2-3 1,-4-4 0,4-2 0,0-4 86,-1-1 1,1-2 0,-8-5 0,-3 1 11,0-1 1,-1 0 0,-3-1 0,-3-2-122,-4-1 1,-4 3 0,-2 2 0,-5-2 0,-3 0 0,-8 1 0,-3 4 0,-4 3-16,-1 1 0,-8-5 0,-6 4 1,-8 0 0,-5 2 1,-9 0 0,-5 1 190,-5 1 0,-6-1 0,3 3-292,-2 3 0,-4 3 1,-4 1-1,4 4-199,0 3 0,1 3 0,0 2 293,2 2 0,0 5 0,-5-2 0</inkml:trace>
  <inkml:trace contextRef="#ctx0" brushRef="#br0">4465 10748 8347,'-14'0'-116,"4"0"1,1 0 0,-2 0-1,-2 0 1,0 1 0,2 4 134,2 4 1,-1 4-1,-2 1 1,1 2-1,3 3 76,1 5 0,-2 6 0,4 6 0,0 10 0,1 8-39,-1 9 1,0 6 0,7 7 0,-1-36 0,1 1-33,0 0 1,1 1 0,2 1-1,1 0 1,-2-1 0,0 1-1,0-1 1,1 0-27,0-2 0,0 0 0,-1 1 0,1 0 0,9 35 0,1-2 84,-1-1 1,2-10-480,2-6 1,5 6 0,5-4 0</inkml:trace>
  <inkml:trace contextRef="#ctx0" brushRef="#br0">5076 14387 8160,'-14'13'43,"1"-2"0,2-2 0,2 2 0,-2 2 500,-2 1 0,4-6 0,-1-3 0,1-2 0,-1 0-347,1 2 0,4-2 1,-3-8-1,0-4 0,0-5-304,-3-5 1,-1-5-1,-3-9 1,1-5-1,0-5 4,0-4 0,-1-9 1,3-7-1,1 0-232,1 0 1,2 1 0,-1 5 213,4 1 1,4 5 0,1 4-1,0 2 65,0 3 0,0 4 1,0 2-1,1-1 28,4 1 0,1 4 0,5-1 1,-3 3 34,-1 2 1,4 4-1,-4 2 1,3 1 50,-1 4 0,1 1 1,4 2-1,-1 0 75,-4-1 0,7 1 0,-5 0-6,0 0 0,5 4 0,3 2 1,0 1 105,1-1 1,-4 0-1,5-3-11,-1 1 1,2 2 0,7-3-1,-1 2 29,1-2 1,1-2 0,1-1 0,4 0-10,1-1 1,1 1-1,4 2-176,1 2 1,-7-1-1,9 5 2,2-2 0,-3 5 1,6-4-1,-2 3-92,1-1 0,4-1 1,-3 2-1,0 0-169,0 1 0,0-4 1,-4 1-1,3 0 24,-2-1 1,3-4-1,-2 3 1,-1-1-8,-2-1 1,-3 2-1,-1-3 1,-2 2 7,1-2 1,-3 3 0,1 0 0,-2 0 125,-4 0 1,-1 4-1,-1-4 1,-1 0 42,0 0 1,-1 5-1,-3-2 1,-3 3 67,-1 2 0,-4 0 0,3 0 123,-3 0 0,-7 0 1,-1 2 340,-2 3 0,-1-2 108,-5 6 0,0-4-403,0 5 1,0-1 0,0 5-203,0 0 0,0 2 0,0 2 1,0 1 0,-5 1 1,1-1-1,0 5 19,3 3 1,1 6-1,0 2 48,0 1 0,0 2 0,0 6 0,0 2 14,0 1 1,0 5 0,0-3-70,0 2 1,0 1-1,0 6 1,1 2-31,4 2 1,-3 1 0,2-3-57,-2 2 1,3-1-1,0-5 1,-2-3-24,-2 0 1,-1-12 0,0 1 0,2-2 48,3-4 0,-4-3 1,4-7-1,-4-4 19,-1-2 0,0-1 0,2-5 0,1 1 49,2-1 1,0-5 76,-5 1 117,0-7 1,-2 8-232,-3-6 0,-3 4 0,-6-2 1,0-1-7,0 0 0,-7 5 1,-2-3-1,-3 2-12,3-1 0,-6-1 1,2 3-1,-6-3-42,-3-2 1,-1 4 0,-2-4-77,1 2 0,6-5 0,-2 2 0,1-4-824,-1-1 1,1 0-1,5 0 941,-1 0 0,1-6 0,-1-2 0</inkml:trace>
  <inkml:trace contextRef="#ctx0" brushRef="#br0">9014 11146 7843,'-9'-5'-154,"0"-1"1,-3-1 278,0 1 1,2 1 0,1 4 0,-2-2 0,-2-2 0,1 0 95,2-1 0,-3 4 0,4-3 1,-4 4-125,-1 1 1,0 0-1,0 1 1,-1 3-1,1 3-61,0 6 0,0 0 0,0 10 1,-1 4-93,1 5 1,-2 3 0,-1 3 0,-2-4 14,2 1 0,6-5 0,1 3 8,-1-3 1,5-3 0,-1-2 0,3-3 21,-1-1 1,0 3-1,5-4 1,2 1 2,2-1 0,0 6 0,5-4 0,2 1-9,2 1 0,1 0 0,0 4 1,2 2 8,3 3 0,3-3 1,5 4-1,-2-3 14,-1 2 0,4-3 0,6 2 0,-3-5 8,-1-4 0,5-5 0,1 1 0,2-5 133,0-4 1,5 1 0,6-7 0,0-2-87,0-5 1,9-5 0,-1-8 0,1-1-13,1-2 1,-2-5 0,0 3 0,-2-1-63,-3-3 1,3-2 0,-4-1 0,1 1-215,0 3 1,-6-3 0,0 4 170,-7-4 0,-4-5 1,-7 2-1,-1 2 97,-3-4 0,0 7 0,-8-7 0,-4 1 41,1 1 1,-7 0 0,-1 1 0,-5 1 99,-5-1 0,-4 1 0,-10 0 0,-5-1 7,-3 1 0,-8-1 0,-3 1 0,-4-1 56,-6 1 1,3 0 0,-6-1-25,2 1 0,-3 6 0,5 4 0,1 6-1193,2 2 1,1 7 0,2-2 971,3 4 0,-3 7 0,4 2 0</inkml:trace>
  <inkml:trace contextRef="#ctx0" brushRef="#br0">7166 12994 8169,'0'-8'-40,"0"-5"0,-1 5 1,-3-1 571,0-1 0,-3 7 1,4 0-230,-2 6 1,1 7 0,4 7 0,0 4-111,0 1 1,0 3 0,0 8 0,0 5 0,0 5-1,0 4 140,0 5 1,0 5-1,0 5-144,0 4 0,4 5 0,1 3 0,-2 2-1,-1-2 1,-2-1 0,0-3-1,2-4-19,2-4 0,-2-6 0,3-3-238,-4-6 45,-1-9 0,0-3 0,0-7-84,0 1 0,5-12 1,0-3-3373,-2-1 2465,-2-7 1,4-8 1014,0-12 0,0-6 0,-5-9 0</inkml:trace>
  <inkml:trace contextRef="#ctx0" brushRef="#br0">7251 12894 8247,'-14'-8'886,"0"4"-600,6 2 0,3 2 1,12 0 296,7 0 0,2-2 0,7-1 0,4-1 0,5-1-125,6-1 0,8 4 1,1-4-1,0 1-641,2 0 0,-4 0 0,2 5 0,-4 0-205,-5 0 0,3 0 0,-5 2 0,0 1 98,-3 2 0,-4 4 0,-4-4 0,-3 0 98,-1 1 1,-4-3 0,-6 5-1,-3 0 500,-1 0 1,2-3 0,-4 4 419,-2 2 0,3-3 0,1 2-366,0 1 0,-2 1 0,3 3-206,-2-1 1,1 2 0,-4 1-1,3 2-117,2-2 1,-3 5 0,3 2 0,0 3-24,0 1 1,-4 1-1,4-1 1,0 2 133,0 3 0,-3-1 1,4 6-1,1 1 20,-2 3 1,3 0-1,-5 1 1,0 1-8,1 3 1,2-2 0,-4 2 0,0-4-49,1-5 1,-3 3-1,5-5 1,-2 2-32,-3 0 0,1-7 0,-1 3 0,3-4-272,2-2 0,-5-6 1,3-3-1,-1-3 13,0-2 0,4 0 0,-2-1-1936,1-4 1,-4 3-2046,6-8 4156,-7 1 0,-3-5 0,-8 0 0</inkml:trace>
  <inkml:trace contextRef="#ctx0" brushRef="#br0">7138 14415 8129,'-14'5'311,"-1"0"0,7 1 1,5-3-50,6 2 1,7 0-1,9-5 1,6 0 0,7-2 283,6-2 1,4-4 0,6-7 0,4 1-207,3 0 0,4 0 1,-1 0-1,2-1 1,-2 3-120,3 2 0,-1-2 0,-4 2 1,0-1-195,-4 2 0,-2-2 1,-5 6-1,-1 2-61,-3 1 1,-8 2-1,0 0 1,-3 0-2101,-1 0 1,-2 0 2133,-4 0 0,4 0 0,-5 0 0</inkml:trace>
  <inkml:trace contextRef="#ctx0" brushRef="#br0">23062 10321 7875,'-7'2'297,"7"1"0,8 2 654,5-2 0,1 3 1,2-1-1,1-2 0,4 0 1,2 0-312,7 2 0,0 0 0,7-5 0,-1 0 1,0 0-1,2-2-626,-1-3 1,-3 4-1,-5-4 1,-1 4-1,-1 1-683,-3 0 0,-4 0 1,-5 0-1,-1 0-1321,0 0 1,-8 0 1295,-6 0 1,-3 4 0,-11 3 0,-5 1 693,-1 3 0,-14 1 0,4 2 0</inkml:trace>
  <inkml:trace contextRef="#ctx0" brushRef="#br0">23204 10421 7875,'-22'0'0,"3"0"476,3 0 0,2 0 0,-1 0 198,1 0 1,2 1 0,1 2 0,3 5-19,1 5 1,-2 0 0,4 10 0,2 3-185,1 0 0,2 9 1,0 3-1,0 3 223,0 2 0,0-1 0,0 1 0,0 0-539,0-1 1,5-4 0,0-3-1,0-3-18,1-6 0,-4-2 0,2 1 0,-1-2-579,2-3 0,-3-6 86,2-4 1,-4-2 0,-4 1 185,-6-4 1,-2-4 0,-3-1 0,1-1 102,0-4 0,0 2 1,0-5-1,-1 2 55,1 3 1,0 1 0,0 2-1,-1 0 92,1 0 0,0 0 1,0 0-404,0 0 0,4 0 0,2 2-3298,2 2 1390,1-2 0,7 4 2230,2-6 0,11 0 0,7 0 0</inkml:trace>
  <inkml:trace contextRef="#ctx0" brushRef="#br0">23460 10762 7875,'0'-8'2632,"0"-5"-1893,-7 12 0,-2-2 1,-8 10-1,-2 8 634,1 0 0,1 8 0,-1 0 1,-1 6-209,2 4 1,6-3-1,3 5-818,2-1 0,1-4 0,5 4 0,0-6-292,0-4 0,6 1 1,4-6-1,4-2 1,5-2-584,5-6 0,-2 2 0,2-6-866,1-2 0,2-1 1,1-2-1,-1 0-1771,-3 0 0,1-5 3165,-6 0 0,6-6 0,-3 3 0</inkml:trace>
  <inkml:trace contextRef="#ctx0" brushRef="#br0">22450 10193 7810,'-14'0'311,"6"2"0,2 4 1,1 8 353,0 8 1,-6 12-1,3 5 1,-1 7 0,-1 6 47,-1 3 1,3 13 0,1 3 0,-1 4-470,0 2 0,3-6 1,-4 3-1,-1-4 1,1-2-44,-1-5 0,7-8 0,-2-6 1,4-3-174,1-5 1,0-9 0,0-2 0,1-7-102,4-2 1,3-7 0,6-6 0,2-2-66,3-3 0,-2-1 0,7-2 1,1-2 50,2-2 0,1-3 1,1-4-1,-1 2-318,1-2 0,4 3 0,2 0 0,-1 0-523,1 0 0,3 5 1,-3-3-1,0 1-845,-1 0 1,4-1 1772,-5 1 0,7-3 0,-4-6 0</inkml:trace>
  <inkml:trace contextRef="#ctx0" brushRef="#br0">23872 10122 7827,'-13'-8'0,"10"3"1008,-6 10 0,6 9 0,3 12 0,0 5-495,0 7 1,6 14-1,2 5 1,3 5-1,2 4 1,2 7-181,1 4 1,5-1 0,-12-36 0,1 1 0,-2-1 0,1 0-315,7 39 1,-2-1-1,0-7 1,-1-3 337,-4-7 0,2 4-148,-6-13 0,0 5 1,-5-10-1,-2-4 0,-2-7 1,-6-7 553,-3-2 0,-2-7-810,-4-1 0,1-8 0,-5-3 1,-3-2-1,-2-3-1107,-5-1 0,3-7 0,-5-3-1344,0-4 0,5 1 2498,-3-8 0,-3-3 0,-1 0 0</inkml:trace>
  <inkml:trace contextRef="#ctx0" brushRef="#br0">22180 10449 7834,'-41'0'243,"3"0"0,11 2 1,15 1-1,10 2-166,10-2 0,17 3 0,10 0 0,9 2 0,12 3 224,8 2 0,9 1 1,-30-6-1,1 0 0,1 1 1,1-1-1,3 2 0,0-1-115,2 0 0,1 0 0,5 1 1,0 0-1,-2 0 0,0 1 0,0-1 1,-1 2-77,0 0 1,0 1 0,0-2 0,-1 0 0,-3 0 0,-2 0 0,-2 0-1,-2-1 1,-3-1 0,-1-1-489,32 8 1,-4-2 0,-12 0-1,-6 1-65,-7-1 1,-8 0 0,-12 0 0,-5 1-446,-7-1 1,-10 0 887,-15 0 0,-22 0 0,-23 1 0</inkml:trace>
  <inkml:trace contextRef="#ctx0" brushRef="#br0">22351 10762 7867,'-37'42'1579,"11"-5"0,14-4-1583,16-3 1,13-6-1,23-1 1,10 1-187,9-2 0,15 5 0,2-5 0,-36-11 0,2 0 240,0-1 0,1-1 0,3-1 0,0 0 0,1-1 1,0 0-1,3 0 0,0 0-1972,2 1 1,0-1 1921,2 0 0,0 0 0,2 0 0,1 0 0,0 0 0,0 0 0</inkml:trace>
  <inkml:trace contextRef="#ctx0" brushRef="#br0">25607 10207 7744,'-8'7'689,"1"-4"0,11 6 0,3 1-510,8-2 1,7 4 0,0-4 0,3 2 0,5-2 719,0-2 0,7 5 1,-1-3-1,2 0-930,0-3 1,-2 1-1,2-1 1,-5-2-1,-3 0 1,-3 0-1140,-3 2 0,-4 0 1,-7-4 260,-4 4 1,-2-2 0,-9 5 246,-3-2 1,-9-1 661,-10-5 0,-2 6 0,-3 2 0</inkml:trace>
  <inkml:trace contextRef="#ctx0" brushRef="#br0">25735 10321 7744,'-29'0'151,"5"0"1,2 2 310,2 2 1,1 0 0,5 7 0,-1 3 239,1 3 1,2 5 0,0 0-187,3 7 1,6 9 0,-2 0 0,4 3-139,1 1 1,0 1 0,1 0 0,2-1-247,2 1 1,6-2 0,-3-1 0,1-4-155,1-1 0,-2-2 0,1-6 0,-2-2-79,-1-1 0,-5-7-337,4 2 0,-5-5 216,-5-4 1,-2-4-1,-8-6 1,0 0 102,-4 0 1,3-2 0,-5-1 0,2-1 96,0 0 1,-1 3-1,2 1 1,0 0-118,0 0 1,2 5 0,2-1-585,0-1 0,4-1-82,1-2 1,7 0-1,2 0 1,10 0-1361,7 0 2165,-1-6 0,11-2 0,-5-6 0</inkml:trace>
  <inkml:trace contextRef="#ctx0" brushRef="#br0">26033 10705 7744,'8'-8'1782,"-13"19"-700,-9 13 1,-5 12-1,2 2-206,-2 3 0,-5 7 0,5-1 0,3-1-313,5-2 0,5-8 0,6-3 0,2-4-273,2-5 1,9-5 0,9-10 0,3-4-1358,5-4 1,3-2 0,1-4 173,4-4 1,-4-4 0,0-1 0,-4-1-1,-4 1-981,-2 0 1,-3 1 1873,-7 4 0,-6-4 0,-2 5 0</inkml:trace>
  <inkml:trace contextRef="#ctx0" brushRef="#br0">24896 11757 7797,'-7'-2'122,"-1"2"1,-6 10 88,0-5 0,5-5 0,1-7 0,0-7 0,0-10 1,-2-7-61,3-7 1,-6-10-1,3-4 1,-1-6-63,2-8 0,-4-2 0,8 28 0,1-1 0,-2 1 0,-1 0 0,0-1 0,0 1-23,-1 0 0,2-1 0,1 1 0,2 0 0,0-2 0,1 0 0,0-37-242,2 8 1,0 2 0,0 9 0,0 3 352,0 3 0,0 10 1,2 0-1,1 6 142,2 3 0,1 3 0,-3 9-23,2 4 0,1 4-259,-1 6 0,-2 3 0,5 7-42,-1 4 1,4-2 0,-2 7-1,4-1-182,1-1 0,7 3 1,1-6-1,3-2-521,3-2 0,-2-1 0,7 0 0,-2 0 708,3 0 0,2-6 0,7-2 0</inkml:trace>
  <inkml:trace contextRef="#ctx0" brushRef="#br0">26716 11842 7845,'0'22'245,"0"-1"0,1-8 398,4-4 1,-4-11-1,4-12 1,-2-9-385,2-9 0,-3-6 1,2-11-1,-2-6 0,-2-7-231,0-3 1,-2-1 0,-2-5 0,-4 0 0,-2-2-491,1-3 1,-1 4-1,-2-4 1,1 5 400,1 5 0,5 2 1,-2 9-1,0 3 287,4 5 1,0 4-1,0 5 1,-2 6 31,2 7 1,-3 0 0,-1 7 112,-1 6 1,-1-1-1,-7 8 435,-3 2 0,3 2 0,-4 2 0,-1 4-545,-2 5 0,2-3 0,0 1 0,2 0-178,1 0 0,-6-3-535,5 4 0,0-6 0,5 2-3503,-1-3 3955,8-2 0,-6 0 0,5 0 0</inkml:trace>
  <inkml:trace contextRef="#ctx0" brushRef="#br0">7820 10236 8191,'14'-21'-432,"1"-2"0,-6-4 0,-1-2 0,0 1 652,0-1 0,-3 1 0,2 0 0,0-1 0,-4 2 0,-1 2 59,-2 1 0,0 7 0,0-2 1,0 3-1,-2 2 505,-3 0 1,2 6-661,-6 3 0,1 11 1,-3 9-1,1 8-67,-1 9 0,-2 12 0,-1 11 0,0 7-172,0 3 0,0 1 1,-1 2-1,3-5-88,2-6 0,2-6 1,5-2-1,-2-7-259,2-1 1,2-6 0,2-3 0,2-7-372,2-6 1,6 1 832,-1-1 0,2 0 0,3-4 0</inkml:trace>
  <inkml:trace contextRef="#ctx0" brushRef="#br0">7664 10335 8191,'-14'-8'-61,"-1"2"1,3 8 0,1 4-39,1 8 0,7 13 1,-2 11-1,4 3 219,1 2 0,0-1 0,1-1 0,4-3 61,5-4 0,4-6 1,3-4-1,4-7-130,1-6 1,3-5 0,8-7 0,4-6-383,-1-7 1,0-3-1,-4-10 1,3-5 330,1-2 0,2-4 0,4-5 0</inkml:trace>
  <inkml:trace contextRef="#ctx0" brushRef="#br0">9996 10151 8216,'-13'1'137,"2"5"1,1 7 0,1 8 158,1 5 1,-5 6 0,4 11-1,-4 1-111,-1 3 1,-5-1 0,0 6 0,2 0 0,1-1-192,2-4 0,-1-4 0,1-4 0,2-4 0,1-3-156,1-5 0,5-7 0,-4 2-1474,-2-1 1,3-10 1635,-2-11 0,1-6 0,-5-9 0</inkml:trace>
  <inkml:trace contextRef="#ctx0" brushRef="#br0">9683 10577 8192,'8'-5'-174,"-4"10"333,-2 16 1,-2 10-1,0 7 1,2 0 87,2-2 1,-2 4-1,4-7 1,0-3-71,4-5 1,3 1-1,2-9 1,4-3-238,5-3 0,3-8 0,3 2 1,2-5-650,1-5 1,5-4 708,-5-10 0,0-3 0,-5-7 0</inkml:trace>
  <inkml:trace contextRef="#ctx0" brushRef="#br0">4962 14188 8245,'-7'0'0,"-1"0"-343,3 0 1,3 2 624,-2 2 0,4 4-143,4 6 0,1-4-16,9-1 1,-1 4-54,11 1 0,-1 4 57,6-9 1,4-1-141,0 1 0,5-4 11,-5 5 1,7-7-1,-4 3 1,2-1-160,0 0 0,-5 1 1,3-3-1,-1 2-16,-3-2 0,-2-1 0,0-1 98,3 4 0,-5-4 0,2 4 0,-4-3-2,-1-2 1,-3-5 0,0-1 0,0-2-25,0-3 1,-4 3 0,2-2 202,1-1 1,-5 3-1,3-1 1,-2 0 178,2 1 0,-2-3 0,7 6 0,0 0-128,-2-1 1,5 3 0,-4-5 0,3 0-158,-3 0 1,4 0 0,-3-3-1,3 3-29,1 2 1,1-4 0,-1 4 0,0 0-2,1-1 1,-1 3 0,1 4 0,-1 0-55,1 0 0,-1-2 0,-1-1 0,0-2 13,1 2 0,-3-3 0,9 1 0,-4 0-25,-2-1 1,1 3-1,-1-5 1,0 0-131,1 0 1,-1-2 0,1-4 0,-1 0-258,1 0 491,-1-7 0,7-7 0,1-8 0</inkml:trace>
  <inkml:trace contextRef="#ctx0" brushRef="#br0">7977 9895 8470,'-5'-15'-115,"0"1"0,-6 6 0,2 4 194,-4 2 0,0 4 0,4 2 0,3 7 88,-1 7 0,1 4 1,-4 8-1,4 3 0,1 7-121,1 5 0,-6 1 0,5 6 1,2 0-1,0-1-39,-2-4 1,4-2 0,-4-3 0,3-1-199,2-3 1,0-3 0,0-8-1,0-2-314,0-1 0,0-7 0,0 2 505,0-3 0,-6-2 0,-2 0 0</inkml:trace>
  <inkml:trace contextRef="#ctx0" brushRef="#br0">7678 10250 8427,'-6'-14'-92,"-2"9"0,-5 10 398,4 12 0,2 10 1,7 5-1,0 4-62,0 5 0,0-1 1,0 9-1,0-4 9,0-2 0,7 1 1,2-11-1,4-3-341,1-4 1,5-6 0,3-7 0,3-4-116,5-4 1,2-3 0,-2-4 0,2-4-171,1-9 1,11-5 0,0-8 0,4-2-800,1-4 1172,4-2 0,-2-7 0,6 1 0</inkml:trace>
  <inkml:trace contextRef="#ctx0" brushRef="#br0">10038 10151 8104,'-12'-15'-752,"0"3"783,3 2 0,4 7 0,-3 13 667,2 8 0,-3 11 0,2 7 0,-1 8-681,-3 5 1,0 8 0,0 5 0,2-2 0,-2-2-84,-2-1 0,0-6 0,2-4 0,3-3 0,0-3-380,1-3 0,3-3 0,-2-8-134,0-3 0,3-4 580,-7-6 0,1 1 0,-6-1 0</inkml:trace>
  <inkml:trace contextRef="#ctx0" brushRef="#br0">9626 10520 8104,'0'-6'-35,"0"7"144,0 12 0,-2 9 1,-1 11-1,-2 5 1,2 5 435,2 4 1,7-2 0,3 2 0,4-4-297,1-6 1,2 3 0,3-8 0,5-6-288,3-5 0,3-7 0,3-3 0,5-3-271,3-2 0,1-2 0,-1-9 0,-1-5-641,-2-2 0,-2-7 950,2 0 0,3-13 0,-4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20431 1535 8114,'-20'0'165,"4"-4"0,-3-1 0,3 2 0,4 0 0,1-1 162,1 0 1,10-1 0,5 3 0,14-1 0,11-3 0,9-2 0,9-3-141,9-2 1,12-1 0,-29 7 0,2 0-1,2 0 1,1 1 0,1 0 0,1 1-1,0 1 1,1 0-127,-1 1 0,0 0 0,-1 0 0,0 1 0,1 2 1,-1 0-1,-2 0 0,-1 0-53,-1 0 0,0 0 1,0 1-1,0 0 1,30 4-1,-4 2-247,-3 1 1,-5 5 0,-8-5 0,-6 1-221,-7 1 1,-1-5 0,-8 2-1,-4 0-381,-4-4 0,-8 3 0,-8 1-863,-4 0 1703,-12-3 0,-18 2 0,-8-6 0</inkml:trace>
  <inkml:trace contextRef="#ctx0" brushRef="#br0">20886 1166 8094,'-20'0'315,"-2"-2"0,-5-1 0,3-2 182,5 2 1,-1 8 0,-1 6 0,-3 6-189,-6 7 0,-4 9 0,-9 5 1,-1 3 20,-4 2 1,7 6 0,-3 1 0,3 1-211,6-4 0,5-7 0,8-6 0,8-2-56,8-5 1,4-3-1,5-1 1,7-4-416,9-3 1,12-6-1,10-3 1,8 0-150,8-4 0,9 0 1,-1 0 149,0 2 0,9 0 1,-4-4-1,-2 4 350,-5 4 0,2 10 0,-1 4 0</inkml:trace>
  <inkml:trace contextRef="#ctx0" brushRef="#br0">3612 6511 8232,'-14'6'456,"-7"-4"1,5 6-1,-1-3 1,6 4-1,8 4 1213,6 1-1307,11 0 1,10 2-1,10 1 1,9 4 84,8 1 1,4-3 0,2 3 0,0-1-1,1-4 1,2-1-360,2-2 0,-1-6 0,-4-2 0,-1-1 0,-3 0-675,-1-2 0,-6-2 1,2-1-1,-4 0-221,-2 0 0,-5 0 0,-4 0-2277,-3 0 3085,-8 0 0,5 0 0,-5 0 0</inkml:trace>
  <inkml:trace contextRef="#ctx0" brushRef="#br0">24299 5957 7847,'-15'0'3444,"7"0"-3019,2 0 0,8 0 0,4 0 0,8-2 0,8-1 223,5-2 0,6-1 0,2 3 0,1-2 0,4 0 1,-1 1-150,-1-1 0,2 0 1,-7 5-1,-1 0 1,-2 0-568,-2 0 1,1 0-1,-1 0 1,-1 0 0,-3 0-800,-6 0 0,3 5 0,-2 1 0,-2 0-1115,-1 1 0,-2 4 1982,1-2 0,-1 4 0,0 1 0</inkml:trace>
  <inkml:trace contextRef="#ctx0" brushRef="#br0">24839 6341 7779,'-14'-8'490,"1"0"1,2 5 0,1-2 0,1 0 941,1-1 0,-3 3-947,6-7 0,-6 7 1,3 0-1,-1 6-169,-1 6 1,2 10 0,-3 5 0,3 3-36,2 1 0,-3 6 1,2-1-1,1-2 25,0-1 1,1-6-1,5-2 1,0-1-159,0-4 0,2-7 0,2-6 0,6-2-197,2-2 0,3-2 0,-1-4 0,0-7-147,0-4 0,5-8 0,0 1 0,-1-3-125,-3-1 1,0-1 0,-1 1 0,0 1-91,0 3 1,-4 2 315,-1 3 1,-4 3 421,4-3 0,-5 12 0,0 7 0,-2 7 102,-2 6 0,0 8 1,0 1-213,0 0 0,0 5 1,2-5-1,2 2-254,6-1 0,-2-5 1,1 1-1,2-5-910,2-5 0,1 2 1,0-6-780,0-2 0,-4-1 1,-1-2 273,2 0 0,-4-7 1452,-2-2 0,-4-10 0,-1-3 0</inkml:trace>
  <inkml:trace contextRef="#ctx0" brushRef="#br0">24924 5260 7868,'-8'-8'2399,"2"2"0,4 17-1971,-2 3 0,2 11 0,-4 5-189,-1 11 0,6 4 0,-6 7 0,3 2 1,-1-1-894,2-1 0,1 2 654,2-7 0,0 1 0,0-5 0</inkml:trace>
  <inkml:trace contextRef="#ctx0" brushRef="#br0">22848 3284 7892,'-6'-22'32,"-2"1"1,-6 9 0,0 1 0,-1 1 0,1 1 286,0 1 0,0-3 0,0 6 0,-1 2 0,0 3 226,-4 5 0,3 2 0,-5 9 0,2 5-288,0 7 1,5 4-1,5 10 1,-1 7-1,2 5 1,4 1 111,2-2 1,2-4 0,0-7-162,0 1 0,0-7 1,2-4-1,1-7-112,1-6 0,8-8 1,-3-3-1,5-3-295,5-7 0,-1-4 0,4-10-92,-2-3 1,4-3 0,-5-8-1,-2-2-24,-1-1 1,-2-5-1,0 5 1,1 0-233,-1-2 0,-5 5 1,-1-3-1,-1 3 323,-4 2 1,3 1 0,-1 3 433,-2 5 1,0 5 0,0 6 407,2 8 0,0 13 0,-5 10 0,0 4-42,0 2 1,0 4-1,0 0 1,0-2-450,0-1 0,0-1 0,0-1 0,0-1-194,0-3 1,0 1 0,1-6-458,4-2 0,-2-5 1,5-3-4280,-2 2 4803,6-5 0,2 7 0,8-5 0</inkml:trace>
  <inkml:trace contextRef="#ctx0" brushRef="#br0">23261 3497 7825,'-15'0'2912,"6"0"-2548,-1 0 0,6 0 0,-4 2-877,2 3 0,2-4 0,9 4 513,5-4 0,2 6 0,2 1 0</inkml:trace>
  <inkml:trace contextRef="#ctx0" brushRef="#br0">23517 3497 7781,'-15'-8'1899,"1"4"-1180,6 2 0,4 0 1,10-1-1,8-1 1,10-1 140,7-2 1,6 1-1,5-3 1,1 2-1,0 3-763,-1-1 0,6 0 1,-3 5-1,-2 0 0,-5 0-638,-3 0 0,-2 0 0,-5 0 1,1 0-837,-1 0 0,-6 6 1,-3 4-1,-4 3 1377,-6 1 0,4 0 0,-5 0 0</inkml:trace>
  <inkml:trace contextRef="#ctx0" brushRef="#br0">23900 3881 7872,'-20'-8'704,"4"0"0,-3 5 0,3-2 23,2 2 1,0 2 0,0 2 0,0 2 99,-1 2 1,1 11-1,0 0 1,0 6-1,1 6-263,4 4 0,-3 1 0,8-6 0,1-2 0,1-3-267,2-1 1,2-4 0,4-7-454,8-6 1,2-4 0,8-6-1,1-8-142,2-8 1,0-5 0,-2-2 0,-3 1-644,-1 0 0,-3 1 0,-3 1 0,-3 4 215,-2 2 0,1 6 714,-6 4-338,-1 7 0,-4-2 664,0 10 0,0 3 0,0 8 0,0 1 808,0 2 1,0 5-1,2-4 1,1 1-1145,2-1 0,6-1 0,-3-5 1,1-1-1463,1-3 0,-1 1 1,5-5 75,1 2 1,-6-5 0,1 0 1407,1-6 0,1-5 0,3-6 0</inkml:trace>
  <inkml:trace contextRef="#ctx0" brushRef="#br0">24171 2772 7798,'-15'-6'720,"1"4"539,0-2 1,4 4 0,3 4-1,0 6-616,4 2 1,2 11 0,1 3-1,0 9-840,0 6 0,0-1 0,1 7 0,4-1-665,4 1 862,4-2 0,1 10 0,0-5 0</inkml:trace>
  <inkml:trace contextRef="#ctx0" brushRef="#br0">24626 3412 7794,'22'0'0,"-2"0"1200,1 0 0,-5 0 1,4 0-1,-1 0-1170,0 0 1,5 5 0,-4 1 0,1 0 0,-1 2-31,-2 0 0,-3 8 0,0 6 0</inkml:trace>
  <inkml:trace contextRef="#ctx0" brushRef="#br0">24654 3710 7761,'-14'8'0,"6"5"910,8-11 1,8 9 0,8-7-1,3 0 1,6-3-142,6-1 0,7 0 0,8 2 0,2 1-2056,-3 2 1,-5 1 1286,-2-1 0,0 3 0,4 6 0</inkml:trace>
  <inkml:trace contextRef="#ctx0" brushRef="#br0">25493 3298 7754,'-6'-14'3408,"-2"0"-2077,0 6 0,1 5 1,7 12-241,0 10 1,0 8-1,0 8 1,0 9-1212,0 11 0,0 4 0,0 5 1,0 0-5400,0-4 5519,0 11 0,0-5 0,0 12 0</inkml:trace>
  <inkml:trace contextRef="#ctx0" brushRef="#br0">5730 8331 8102,'-20'0'106,"4"0"1,-2 1 0,7 4 0,10 5 255,9 2 0,3 4 0,14 1 0,4 4 0,4-1 0,1 3 0,4-3 208,3 1 0,0-2 0,10-5 0,0 0 178,-1 0-511,2-6-95,5-1 1,0-7 0,0 0 0,0 0-67,0 0 1,-5-7 0,-2-1-1,-1-1-103,-3-1 1,-8 2 0,-5-1 0,-1 4-859,1 4 0,-8 1 0,2 0 885,-5 0 0,3 6 0,-2 2 0</inkml:trace>
  <inkml:trace contextRef="#ctx0" brushRef="#br0">9683 8373 8374,'-24'-12'-137,"-1"1"0,1 3 1,4 0-1,5 2 619,4-1 0,8 1 0,2 3-323,8-2 0,11 0 0,15 5 0,5 0 0,6-1 114,8-4 1,13 3 0,-25 0 0,1-2 0,1 2 0,1-1 0,2 0 0,0 0-62,2-1 1,1 0-1,1 0 1,1 0-1,2-1 1,0-1 0,2 2-1,0 0-219,-1 1 1,1 0-1,2-2 1,0 1 0,-2 1-1,0 1 1,0 0-1,1 1 100,-1 0 0,1 0 0,-1-1 0,-1-1 0,2 1 0,-1 0 1,-1-1-1,-1 1-89,-2-1 0,1 0 0,-2 1 0,0 0 1,-2-1-1,0-2-90,-1 2 0,-2 0 0,-1 0 1,0 1-1,37 2-290,-4 0 0,-5 0 0,-4 0 0,-7 0-263,-7 0 0,-5 0 0,-9 0 0,-4 2 639,-5 3 0,2-4 0,-12 7 0,-2 3 0,-6 5 0</inkml:trace>
  <inkml:trace contextRef="#ctx0" brushRef="#br0">2489 10634 8278,'-34'0'-34,"1"0"1,3 0-1,5 0 1,6 1-1,3 3 429,2 0 1,6 7 0,5-1-1,6 3 1,8 2 0,8 3-1,9 2 1,10 2 288,8 4 0,6 0 0,8 1 0,4-1-482,0-3 0,4-4 0,7 3 0,2-1 0,2-5 0,-38-10 1,0 0-294,1 0 0,0-2 1,37-1-1,-2 2 1,-1-4-972,0-1 0,0 0 0,-5 0 1062,0 0 0,6-6 0,2-2 0</inkml:trace>
  <inkml:trace contextRef="#ctx0" brushRef="#br0">9569 10947 8299,'-14'4'-62,"1"3"0,4 1 0,5 1 308,8-1 1,10-2-1,11-6 1,7 0-1,7 0 1,7 0-1,8 0 131,6 0 0,5 0 1,6-1-1,1-2 0,4-4 1,-35 4-1,0-2-261,3 0 1,1-1 0,-1 3 0,0 0 0,3 0 0,1 0 0,0 0 0,0 1-106,1 0 0,0-1 0,3 0 0,1 1 0,-1 2 1,1 0-1,0 0 0,0 0-136,0 0 1,0 0 0,2 0 0,1 0 0,-3 0 0,1 0 0,0 0-1,0 0-16,-2 0 1,0 0-1,1 0 1,0 0-1,-1 0 1,0 0-23,-1 0 0,1 0 0,-2 0 0,1 0 1,-3 0-1,0 0-47,-3 0 0,0 0 21,1 0 0,-2 0 0,29 0 0,3 0-64,-4 0 1,-12 0-1,-4 2 1,-6 1-81,-4 2 0,-8 0 0,-5-4 333,-3 4 0,-5-8 0,-6 3 0,-6-3 0</inkml:trace>
  <inkml:trace contextRef="#ctx0" brushRef="#br0">1678 11103 8063,'-8'-14'116,"-3"0"1,5-1 0,0 1-1,-2 2 646,0 2 1,-2-1 0,-4 6-497,0 2 1,0 3-1,1 5 1,2 4 0,1 6-169,-1 3 0,3 1 0,1 8 0,-1 3 0,1 2 0,-1 3 25,1 3 0,-1 4 1,-2 4-1,5 3-52,4 2 0,-4-4 0,0 5 0,2 3-175,2 5 1,1-1-1,0 4 1,1 0 75,4 4 1,-2-3 0,7 1-1,2-2 60,6-3 0,-3 10 1,6 1-1,-2 1 26,0 1 0,1 3 1,-2 1-1,1 1 18,-2-1 0,4-1 0,-2-5 0,-2 0 18,-1 0 1,0-4-1,-1-4-52,0-5 1,2 1-1,-8-12 1,4-1-1,1-3-245,1-6 1,-6-2 35,0-6 0,-1-3 0,3-2 0,-1-5 0,-1-3-810,-1-2 355,5 0 0,-10-6 0,7-3-434,1-3 1,0-9 191,-2-2 864,4-10 0,-5-3 0,6-7 0</inkml:trace>
  <inkml:trace contextRef="#ctx0" brushRef="#br0">1763 11402 8394,'-1'-8'0,"-4"3"66,4-3 177,-6 6 1,6-4 0,-3 8 7,0 2 1,-1 4 0,5 7-1,0 0-168,0 4 0,0 8 0,0 8 0,2 1 0,1 2 0,1 2 100,0 2 0,-1 4 0,0 11 0,2 0 14,-2 0 1,3 1-1,-1 2 1,0 3 87,1 2 0,0-3 1,5 2-1,-1 1 0,1 0 1,-3-3 0,1 4 0,2 0 129,2-1 0,6 3-195,0-6 0,0 4 1,-5-3-1,0-1-310,0-4 0,2 5 0,2-9 1,1 0-124,-2 1 0,-1-6 0,-2-2 1,0-2 103,0-3 1,1-1 0,-1-1 0,0-4-26,0-1 0,-1-3 0,-2-7 0,-3-3-309,-2-2 0,4-1 0,-4-6-1392,2-3-333,-5-4 2168,3-6 0,-6-6 0,0-2 0</inkml:trace>
  <inkml:trace contextRef="#ctx0" brushRef="#br0">1621 13420 8278,'-12'2'651,"2"3"-311,5 4 1,4 5 0,2 7 0,4 7 0,6 9 0,7 2 255,5-1 1,9 3 0,3-3 0,-1 3-55,1 2 1,5-1-1,-2-1 1,3-3 14,1-4 0,-1-6 1,-3-4-1,-3-5-10,0-4 1,-7-7-491,1-3 0,-1-3 0,-6-6 1,2-5-67,0-10 0,-2-8 0,1-6 0,-2-7-337,-1-5 0,-4-7 0,3-8 0,-5-2-664,-4 2 1,3 1-1,-4 3 1,2-1-1978,-1 0 2987,2 0 0,-10 0 0,4 0 0</inkml:trace>
  <inkml:trace contextRef="#ctx0" brushRef="#br0">6896 14941 8278,'-22'7'-39,"1"-4"1,7 5 0,0 0-47,0 0 0,0-5 1,-1 2-1,1-2 700,0 1 1,0-2 11,-1 3 1,8-2 0,3 0-315,8 2 1,3 6 0,9-2 0,3 2 0,6 0 209,7-1 1,-2-2 0,5 1 0,0-2-369,2-1 0,-2-4 0,0 2-369,0-2 0,-5-2 1,3 0-1,-1 1-437,1 4 0,-3-3 651,3 2 0,-3 4 0,-2 0 0</inkml:trace>
  <inkml:trace contextRef="#ctx0" brushRef="#br0">6882 13278 8176,'-2'-14'1119,"-2"1"-442,-6 4 0,4 6 0,1 12 0,5 10-227,5 6 0,-2 10 1,6 3-1,2 3 0,2 2-48,1-1 1,0-1-1,1-1 1,-1-4-477,0-1 0,-1 3 1,-2-5-1,-3-1-432,-2-2 1,4-7-1,-4 0 1,0-1-663,0 0 1,-1-5-1,-6 2 269,-4-3 1,0-8 0,-7-3-1,-4-4 899,0-1 0,-1-6 0,-1-4 0,-1-2-218,2-3 0,1 6 1,3-1 938,4-1-9,-4 5 0,12 6 1,-2 10-1,6 2 379,6 2 0,4-1 0,1-2-526,0-1 1,2-1 0,1 4 0,2-4-204,-1-4 0,2-3 0,1-2 0,-1-4-434,1-5 0,-1-2 1,-2-13-1,2-1-512,2-2 1,-3-1-1,4-2 584,-3-4 0,-1-2 0,-5-7 0</inkml:trace>
  <inkml:trace contextRef="#ctx0" brushRef="#br0">13436 10108 8011,'-6'-8'-23,"-4"3"1,-2 2 0,-4 0 0,-1-2 372,-2 2 1,0 1-1,3 2 1,-1 0-1,-4 2 1,0 1-108,1 2 0,-4 6 0,4-2 0,-1 4 0,1 3-108,2 3 1,2 5 0,2 9 0,0 5 0,1 4 24,4 6 0,3-3 1,6 8-1,0-1-75,0-2 1,1 1 0,4-7-1,6-1 99,6-7 0,1-6 0,5-6 1,4-5-320,5-4 1,3-7 0,4-4-252,-1-8 0,0-8 0,5-9 14,-1-1 0,1-6 0,0-6 0,-1 3 372,1 1 0,-1 1 0,1 1 0</inkml:trace>
  <inkml:trace contextRef="#ctx0" brushRef="#br0">14019 10435 7980,'-6'0'1237,"6"1"0,8 3-1075,4 0 1,4 1 0,3-3-1,5 1-2,3 2 0,3-1 0,1-4 0,2 0 0,1 0 0,-1 0-174,0 0 1,-1 0 0,-9 0 0,-4 0-12,-3 0 1,-2 2-1,-1 3 71,-4 4 1,-2 8 0,-9 4-1,-4 1 150,-8 3 1,-2 9 0,-8 2 0,-1 2-379,-2 0 1,0-7-1,2 2 1,3-4-1093,1-5 1,-3-4 640,5-6 1,1-1 632,3-4 0,1-2 0,0-7 0</inkml:trace>
  <inkml:trace contextRef="#ctx0" brushRef="#br0">14673 10207 7890,'10'0'1659,"-1"2"-913,2 3 0,-5 3 1,-1 7-1,-2 4 0,1 7-347,0 5 1,1 7 0,-5 11 0,0 6-525,0 5 1,2 10-1,1-1 1,1 6-758,0-1 610,4-8 0,-7-3 0,5-6 0</inkml:trace>
  <inkml:trace contextRef="#ctx0" brushRef="#br0">12867 11160 7923,'0'-8'269,"7"2"0,2 6 0,4 0 0,3 0 0,3 0 789,4 0 1,9 1-1,3 2 1,1 2-661,4-2 0,2-1 0,4-2 0,3 0 0,0 0-290,0 0 0,-2 0 0,-4 0 1,-2 0-1,-3 0-445,-5 0 1,-4 0-1,-6 0 1,-4 0-1158,-3 0 1229,-8 0 0,-5 1 0,-12 4 0,-10 3 180,-7 0 0,-8 3 1,-4-5-1,-3 1 51,-2-1 1,-4 0 0,-1-3 0,2 2 152,2-2 1,3-1 0,3 0 0,5 1 347,3 1 1,8 1-1,3-5 34,3 0 1,10 0 0,6-1-16,8-4 0,11 2 0,4-5 0,6 0 169,4 0 1,3 0 0,7-1 0,1 2-394,4 1 1,-4 4 0,3-2-1,-4 2-109,-5 2 1,1 2 0,-7 1 0,-4 3 66,-2 2 1,-9 2 0,2 2 0,-5-1-790,-4-1 1,-4-6-1,-9 6-338,-7 1 0,-1-3 0,-14 0 1,-5-2 335,-6-3 1,-10-1-1,-3-2 1,-3 0 340,-7 0 1,4 0-1,-2 0 1,8 0 395,5 0 1,8 0 0,4 0 0,7 0 560,6 0 1,8 0 265,1 0 0,13 0 0,4-2-274,8-2 0,14 0 1,10-4-1,7 1-194,6-1 1,8 3 0,4-3-1,-1 0-577,0 0 1,3 3 0,-4-2 0,-2 0-485,-2 4 1,-6 2 0,-3 1-1,-4 0-989,-9 0 1,-4 6 0,-6 3 1524,-2 4 0,-3 1 0,-7 0 0</inkml:trace>
  <inkml:trace contextRef="#ctx0" brushRef="#br0">3669 6682 7935,'-15'8'202,"1"0"1,0-5 0,0 1 555,0 0 0,7-3-524,7-1 1,8 0 0,13 0 0,7 0 0,8-1 0,7-3 100,4 0 0,2-1 1,5 5-1,-2 0-174,2 0 0,-3 2 0,-1 1 0,-1 1-167,-3 0 0,-3-3 0,-4-1 1,-3 0-266,-1 0 1,-6 0-1,-7 0 1,-2 0-1059,-2 0 836,-3 0 0,-8 0 0,-9-1 108,-11-4 1,-9 3-1,-11-2 1,-5 0 340,-3 0 1,-3 2 0,-3-3 0,-4 4 202,0 1 0,-2 0 0,7 1 0,3 4-78,4 5 0,9-3 703,1 3 1,7-2-1,10 3-116,2-2 1,7-1 0,12 3-150,10-1 0,13-7 0,7 2 0,6-4-175,2-1 0,7 0 0,-2-1 0,3-4 267,2-5 0,-5-1-532,0 2 0,-6-2 0,0 5 0,-7-1 1,-5 1-292,-4 3 1,-7 1-1,-1 2-1083,-1 0 0,-10 0 381,-11 0 1,-8 0-1,-11 0 420,-4 0 0,-9 0 1,-3 0-1,-1 0 272,-4 0 1,7 0 0,5 0 183,7 0 1,5 0 0,4 2 234,2 2 0,6 0 0,10 4 0,8-2 83,8-3 0,11 3 1,7-1-1,4-2-340,4-1 0,4-2 0,-3 0 0,0 0-804,0 0 1,-2 0 863,-4 0 0,6-7 0,1 0 0</inkml:trace>
  <inkml:trace contextRef="#ctx0" brushRef="#br0">4351 4620 7724,'0'-14'172,"-2"1"1,-2 4 344,-6 4 1,-2 4-1,-4 2 1,-2 4-56,-1 4 1,-1 10-1,1 7 1,-3 5-1,0 6-110,3-1 0,5 10 0,3-5 0,3 0 0,1-3 0,6-3-113,4-4 0,6-7 0,10-5-208,5-3 1,3-4 0,3-2-309,3-6 0,-1-5 1,6-7-1,0-8 1,-1-4-658,1-6 1,-6 0 933,1-3 0,3 1 0,1-1 0</inkml:trace>
  <inkml:trace contextRef="#ctx0" brushRef="#br0">8218 6312 7911,'-12'6'604,"4"4"-263,8 3 0,3 1 0,10-2 1,4-1-1,3-1 0,6-1-20,1-1 0,1 3 0,2-4 0,2-1 1,2 0-1,1-3-388,0-1 0,3-2 1,-5 0-1,-1 0-377,-2 0 1,-2-5 0,-1-1 443,-3-2 0,2-1 0,-3-6 0</inkml:trace>
  <inkml:trace contextRef="#ctx0" brushRef="#br0">7251 4436 7956,'-14'-15'424,"2"1"1,2 0 0,4 1 0,1 2 240,0 2 0,1 7 0,5 4 0,2 10-257,2 10 0,6 7 0,-3 6 0,2 6-412,-1 5 1,-4 7-1,3-1 1,-2 4 0,-3-1 22,-1-3 0,-2 0 0,0-8 0,0-4-111,0-4 0,0-4 1,0-8-1,0-6-556,0-2 0,0-6 391,0-1 1,0-7 0,1-1 230,4-4 1,-2-13 0,5 2 0,0-3 58,0-4 0,1 5 0,6-2 0,0 2 0,3 3 138,1 4 1,6-2 0,-3 6-86,0 2 1,3 1 0,-4 2-1,0 2 59,-1 2 1,-1 4-1,-5 7 91,0-1 0,-6 0 1,-3 0-1,-3 2 66,-2 3 0,0-3 0,0 3 1,-2-4-186,-3 0 1,-4-1 0,-8-1 0,-4-2 0,-1-3-225,-3-2 1,-2-1 0,-2-5-1,1 0-814,-1 0 0,3 0 1,2-2-1,3-3 921,1-4 0,4-4 0,-5-1 0</inkml:trace>
  <inkml:trace contextRef="#ctx0" brushRef="#br0">5801 6468 7971,'-19'0'357,"4"0"1,8 0-110,15 0 1,11 5-1,9 2 1,3-1-1,2 0 1,5-1-71,3 1 0,1-3 1,1 5-1,1-1 109,4-4 0,-4 0-287,3 2 0,4 3 0,-1 6 0</inkml:trace>
  <inkml:trace contextRef="#ctx0" brushRef="#br0">9768 10662 8089,'0'10'-2049,"0"-1"1951,0-6 1,0 5 82,0-3 0,-5-2 12,1 7 1,-3-1-1,4 5 1,-2 1 66,2-1 1,-3 0-1,1 0 0,-4 0 14,4 1 1,0-6-33,5 1 95,0-7 0,-1 3 89,-4-6 0,2 0 0,-5-1-95,1-4 1,-2 2 0,3-7 0,-2-1 165,-3-2 0,0-7 1,0-2-1,1-3-96,-1-4 1,3 4 0,0-10-1,0 2-123,0 0 0,4-5 0,-4 2 0,1-4 4,4-4 0,-3-2 0,1 3-201,2 1 1,0-6-1,0-1 1,-2 0 0,2 0 41,1 4 0,2 0 0,0 4 1,0 2 53,0 1 0,5 6 0,0-1 0,0 5 5,1 4 0,-5 2 12,4 3 1,-2 3 0,0-3 0,2 3 1,5 2 0,-4 0 0,0 0 0,1 0 0,4-1 0,-2 1 0,4 0 0,1-2 0,0-1 0,1-2 0,3-2 0,3 4 0,1-4 0,3-1 0,2 5 0,3-4 0,2 2 0,1 0 0,7-4 0,-1 2 0,5 1-4,4-1 0,5 2 1,-1 3-1,5-1-44,5-2 1,-2 0-1,6 5 1,2 0-67,2-1 1,2 1-1,3 0 1,1 0 4,-2 0 1,-2-1 0,0 1 0,-1 0 75,0 0 1,0-1-1,-2 3 1,1 2-6,1 6 1,-8-3 32,8 3 0,-4-1 0,-1 5 0,-3 0 27,0 0 0,-4 0 0,2 1 0,-2 3-62,-2 0 1,-2 1-1,-1-3-27,-2 2 0,-5-2 0,4 3 0,-2-4 0,-2 4 0,-4 0 0,-1-2 36,1-2 0,0 4 1,-1 0-1,-1 0-5,-3 1 0,2 0 0,-5 5 0,-1-3 26,1-1 1,-2 4-1,-4-3 1,-1 1 37,1 0 0,-1-1 0,-1 2 1,-3-4 8,-5 0 1,3-4 0,0 4 0,0-1-8,-3 0 1,1 0 0,-1-4-1,-1 2-2,-2 2 1,-2 1 27,0-1 0,-5-2 0,-1 7 72,-1 1 0,-1 1 1,-3 3-1,2-1 64,-2 0 1,-1 5 0,-2 2 0,0 1-25,0 3 1,0 7 0,0 2 0,1 3 57,4 2 1,1 7-286,4 1 1,2 7 0,-2-2-1,2 5 7,3 5 0,-1-2 0,0 4 0,0 1-45,1 0 0,-1 0 1,0 1-1,0-4 20,0-4 0,1-6 0,-3-1 0,-1-4 33,-1-6 0,-5 0 0,2-6 0,1 0 26,0 0 1,-3-2 0,3-5 0,-2-1 29,-3-3 0,1 3 1,-1-5-1,1 1-19,0 1 0,-1-2 0,0 3 0,2-2-59,-2-3 1,-2-1-1,-1-5 1,0 1-19,0-1 1,0-5-1,-1-1 161,-4-2 0,-4 4 1,-10-5-1,-5-2 45,-3-2 1,-6-1-1,-2 0 1,-3 0 94,-6 0 0,-10 0 1,-9 0-1,-2 0-81,-3 0 0,0 0 0,-1 0-246,-2 0 1,8 5-1,-7 0 1,5 0-198,5 1 0,2-5 1,3 4-260,2-3 566,-2-2 0,5-7 0,-7 0 0</inkml:trace>
  <inkml:trace contextRef="#ctx0" brushRef="#br0">3484 12340 8069,'-21'0'-62,"5"1"1,-3 3 0,4 2 332,0 2 0,8-3 1,2 4 21,3 2 0,9-3 1,4 0-1,8-2-34,9-3 0,8-1 0,12-4 0,5-1 1,7-3-1,8 0-70,7-1 0,-34 2 0,1-1 0,3 2 0,0 0 1,0 0-1,0-1-151,1 0 1,0 0 0,-2 3 0,-1 0 0,3-2 0,1 0 0,0 0 0,1 1-136,2 2 0,0-1 1,-1-1-1,-1 0 1,-1 0-1,-2 0 98,-1-1 1,-1 0 0,1 1 0,0 1 0,35-6-69,0 2 1,-3-5 0,-9 3 0,-6-2-25,-2 1 0,-4 6 1,-3-4-1,-5 3-192,-2-1 1,-9 0-1,-3 5 1,-3 0-815,-1 0 0,-7 0 1097,-3 0 0,0 0 0,-5 0 0,-3 0 0</inkml:trace>
  <inkml:trace contextRef="#ctx0" brushRef="#br0">4422 12909 8075,'-6'7'636,"6"-3"0,8-8 0,6-5-165,5-4 1,-2-1-1,7-2 1,1-1 0,2-4-1,2 1-184,-1-1 1,-4-2-1,-1 4 1,1 1-396,-2 2 1,3 2 0,-6 0 0,-1 1 0,-2 2-1563,-2 2 0,-5 6 841,1-2 0,-7 10 1,2 4 828,-4 4 0,-7 7 0,-2 2 0</inkml:trace>
  <inkml:trace contextRef="#ctx0" brushRef="#br0">4593 12937 8075,'-14'8'1918,"-1"4"-1396,1-4 1,1 2 176,4-1 1,4-7-532,10-2 0,3-11 0,8-10 0,1 1 16,2-1 1,6-4-1,-1 3-59,3 0 1,-5 1 0,-1 7-289,-1 0 1,-4 6-1,3 3-115,-3 4 0,-9 8 1,-2 8-1,-3 7-17,-2 5 0,-2 3 1,-3 1-1,-6 2-154,-6-1 0,0-4 1,-5-2-1,1-4 171,4-2 1,-4-1 0,2-6-19,2-4 0,6-2 111,1-7 1,9 0 0,1-2 0,9-3 539,9-4 0,-1-4 1,5-1-1,0 0-175,0 0 1,0-1-1,2 1 1,-3 0-495,-1 0 1,-4 0 0,1-1 0,-4 1-678,-4 0 991,-5 0 0,2 0 0,-6-1 0</inkml:trace>
  <inkml:trace contextRef="#ctx0" brushRef="#br0">4550 12567 8075,'-14'-14'254,"0"6"130,6 2 1,1 9 0,7 5-136,0 6 0,7 7 1,4 1-1,5 8 0,3 5 14,-2 4 0,4 2 0,-1 2 0,1 1-101,-1 3 0,-1-2 1,-5 4-1,1-2-167,-1 0 1,0-6 0,-1-6 0,-2-2-361,-2 1 1,-4-6 0,3-6 0,-2-1-1612,-3-4 1550,-1-1 1,-4-8 0,-3-4 274,-4-2 0,-2-8 1,1-4 229,6-2 1,-3-3 0,3 1 215,1 0 1,7 0-1,6-1 1,2 1-201,3 0 1,-1 0 0,0 0 0,0-2-532,0-3 0,1 3 0,-3-3 0,-1 2 436,-1-2 0,-1-3 0,6-7 0</inkml:trace>
  <inkml:trace contextRef="#ctx0" brushRef="#br0">4891 12638 8075,'8'-28'0,"-3"0"725,-3 5 1,-2 12-344,0 16 1,0 5 0,0 15-1,0 5 52,0 6 1,-5 1 0,-2-1 0,1-1-54,0-4 0,0-1 0,2-3-120,0-3 0,0-5 0,9-10-244,5-4 0,2-5 0,4-5-536,3-4 1,2-4 0,4-1 219,-1 0 0,-5 4 0,3 2 0,-2 2 91,-2 3 0,-3 3 0,-2 5 0,-2 4 124,-1 4 1,-7 2 657,1 4 0,-4-1 0,-3 5 0,-3 1 0,0-2-341,-1-3 0,-4-3 0,2-2 0,-4 0-532,-1 1 1,0-7-1,0-4-1148,-1-2 0,6-7 0,-1-1 698,-1-2 0,0-2 1,0-4-1,3 0 612,2 0 1,1 4 200,5 1 1,2 1-1,3-2 162,4 6 0,4 2 0,1 2 335,0 0 1,0 0 0,1 0 0,-1 0-163,0 0 1,0 0-1,-1 2 1,-2 1-634,-2 2 0,-4-1 0,3-2 0,-2 3-468,-3 4 0,-1-1 1,-2 2 701,0 1 0,-13 8 0,-2 3 0</inkml:trace>
  <inkml:trace contextRef="#ctx0" brushRef="#br0">4906 13221 8075,'-2'13'832,"-3"-4"-435,4 4 1,-6-10 0,9 5-58,3-2 0,4-2 1,10-9-1,5-5-218,3-2 0,1-3 0,1 1 0,-1 0-512,0 0 1,-4 0 0,-2-1-105,-1 1 1,-2 5 0,-5 1-1556,0 1 2049,-6 3 0,-2 4 0,-6 0 0</inkml:trace>
  <inkml:trace contextRef="#ctx0" brushRef="#br0">5147 13150 8075,'-14'7'-1,"1"0"0,2 8 202,2-1 1,1 2-1,-2 1 1,6 2 154,2-2 1,2-1 0,0-2 0,0 1 27,0-1 1,2 0-1,1 0 0,3-1 16,2-4 0,2 4-372,4-4 1,-5-2-1248,1-2-900,-1-4 646,-1-1 1272,-2 0 1,-7 0 0,-2 2 0,-4 1 6,0 2 1,2-1 0,-5-4 124,-1 0 0,-1-1 1,-3-2-1,1-4 129,0-1 1,4 4 0,1-4-1,-2 1 363,-2 4 0,4 2 1,-1 1 29,-1 0 0,-1 11 0,-1 5 0,2 4 1,1 5 1,3 2 0,-4 2 0,3-1-20,1 0 0,-4 1 0,3-2 0,0-2 174,4-1 1,-3-12-413,3 3 0,0-11 0,9 1 1,5-5-19,2-5 0,10-4 0,5-10 0,6-5 23,4-3 1,1 4 0,6-1 0,2-1-90,1-2 1,1-2 0,-6 1 0,1 0-450,0-1 1,-2 7-1,-2 3 1,-3 3-694,-1 2 1,-2 5-1,-4 1 1,-1 1 1028,1 4 0,-7-5 0,-2 0 0</inkml:trace>
  <inkml:trace contextRef="#ctx0" brushRef="#br0">5801 13221 8059,'-6'14'132,"3"-4"0,-7-2 399,-1-2 1,3 0 0,-1-2-532,-2 0 0,-8-5 0,-3-7 0</inkml:trace>
  <inkml:trace contextRef="#ctx0" brushRef="#br0">6967 14941 8141,'-14'8'-534,"0"-1"1,-1-3 596,1 1 1,5 0 0,1-4 0,0 3 0,0 0 0,-3 0-452,-2-3 1,2-1 0,-3 0 351,-6 0 0,1 5 0,0 0 0,3-2 40,2-2 0,-1 1 0,1 1 230,0 2 0,0 1 1,0-3 40,-1 2 0,6 4 0,1-2 686,2 1-574,1-5 1,5 5 0,1-5-160,4 2 1,-2-1 0,7-4 0,1 2 64,2 3 0,6-4 0,1 6 1,1-3 50,-1 1 0,5 5 0,-1-4 0,3 0-76,1 1 1,2-3 0,2-4-1,1 0-28,-1 0 0,3 0 1,-2 0-1,0-1-14,2-4 0,-4 3 0,6-4 1,-1 0-4,0-4 1,2 2-1,3 0 1,-1 1-87,-2-1 1,0 3 0,4-3 0,1 0-52,-1 0 1,1 3-1,0-4 1,-1 0-7,1 1 0,4 0 0,1 5 0,-2-2-12,-2 2 0,0-4 0,2 3 1,1-1-8,-1-1 0,-2 4 0,-1-3-12,0 4 0,-1 1 0,1 0 0,0 0 2,-1 0 1,1 0 0,-2 0 0,-1 0-51,-3 0 1,1 0-1,5 0 1,-2 0-23,-3 0 1,3 0 0,-5 0 0,2 0 4,0 0 1,-5 0 0,4 0 0,-1 1 0,-1 2-48,0 2 0,3 1 0,-4-2 44,3 0 0,-4 1 1,3-3 28,-1 2 0,0-2 0,-4 3 1,2-4-40,-1-1 0,-2 0 1,0 2-1,2 1-77,1 2 1,0 0-1,-5-5 1,1 0 31,-1 0 0,2 0 1,2 1-1,1 2 7,-1 2 0,-2 0 0,-2-5 0,1 0-47,-1 0 0,-1 0 1,-2 0 87,-1 0 1,-7 0 0,4 0-11,-1 0 0,-4 0 0,3 0 1,-3 0 0,-7 0 0,1 0-639,1 0-976,-5 0-575,0 0 2225,-6-7 0,0 0 0,0-8 0</inkml:trace>
  <inkml:trace contextRef="#ctx0" brushRef="#br0">12867 14885 8227,'-14'0'69,"0"0"1,0 0-1,0 0 1,-1 0 714,1 0 0,8 0-530,6 0 1,13 1 0,10 4 0,4 3 0,3 1-94,3 1 0,5-1 0,10 4 0,2-2 0,4-2-50,3 2 0,-2-3 0,11 0 0,2-1-88,2-4 0,6-2 0,1-1 0,0 2 61,1 3 1,2-4-1,-4 4-35,-2-3 1,-1-2 0,0 0 0,-1 1-38,0 4 1,2-4 0,-8 4-964,4-3 964,-6-2 0,6 0 0,-4 0-21,4 0 1,-4 0-1,-1 0 1,0 0 58,-1 0 1,-2 0 0,4 0 0,2 0 61,2 0 1,3 0 0,1-2 0,2-1-139,-2-2 1,2-6-1,-2 3 1,-1-1 0,1-1-65,-1-1 0,1 3 0,-2-1 0,1-2-50,-3-2 1,-2-1-1,1 0-231,-3 0 223,4-1 1,-10 4 0,3 0 110,-4 0 0,1-5 0,-8 7 0,3-2 0,0 0 96,-3 1 0,-1 2 1,-5-3 275,1 2-216,1 6 1,-6-5-1,1 5 26,0-2 1,-1 0 0,1 5-1,-2 0 97,-3 0 1,3 2 0,-3 1-1,1 3 134,-1 2 1,3 2 0,-3 4-1,3-2-176,2-2 0,0 1 0,-1-5 0,1 1-177,0-1 1,4 3 0,0-4-345,-1-2 1,3-1-1,-1-2 1,-3 0 78,0 0 1,-3 0 0,2 0 0,1 0-15,-3 0 0,4 0 1,-9 0-1,0 0 51,1 0 1,-1-5-1,2-1 1,-1 0 22,2-1 0,-6-2 0,-1 2 181,-2 0 0,-3-3 0,0-4 0</inkml:trace>
  <inkml:trace contextRef="#ctx0" brushRef="#br0">21398 12411 7868,'-6'-8'226,"3"2"0,-5 7 664,1 4 1,3 5 0,4 8 0,1 8 0,4 5-321,5 7 0,-3 8 1,3 3-1,1 2 1,2 1-262,1-2 1,-5 6-1,1-4 1,1 3-1,1 2 189,3 0 1,-3-7-1,-1-4-117,-1-6 0,-1-3 0,4-7 0,-2-4 217,-2-4 1,1-8-1,4-6-239,0-2 1,1-1-1,-1-8 58,0-7-275,0 1 1,5-23-1,0 2-48,-1-4 1,-1-9-1,0-6 1,2-2-320,-1-2 1,-4-3-1,-3 1 1,-2 3-513,2 5 1,-3 4 0,0 3-1,-1 6-809,-4 4 0,-2 0 1,-1 11-3825,0 1 5370,0 3 0,-6 7 0,-2 1 0</inkml:trace>
  <inkml:trace contextRef="#ctx0" brushRef="#br0">21611 12965 7899,'-36'15'1070,"8"-8"1,9 0 2143,3-1-2762,8-4 1,2 2-1,9-7 1,5-3-366,6-2 0,11-1 0,2-6 0,5 1-1268,-1 0 1,4 4 1180,-2 1 0,7 6 0,-4-3 0</inkml:trace>
  <inkml:trace contextRef="#ctx0" brushRef="#br0">22379 13036 7879,'-14'-14'515,"0"6"0,1 2 0,2 1 0,2 1 501,-3 0 1,0 3 0,-2 4 0,1 5 0,2 8 124,1 4 1,1 5 0,-4 9-1,2 4-625,2 3 0,6-3 0,-2-2 0,3-1 1,2-4-1,0-2-239,0-6 0,2-4 0,3-9 0,6-5-624,6-4 1,-1-9-1,4-6-31,1-8 0,-4-11 0,5-5 0,-1-3 0,-4 0-823,-1 3 1,-3 3 0,-2 7 918,-2-1 0,-5 7 0,0 3 0,-1 5 1,1 3 860,0 1 0,1 9-51,-5 1 0,0 8 0,0 9 1,2 2 34,2-2 0,0 4 0,3-1 0,1 1-468,0-1 0,2-1 0,4-4 0,0-1-75,0 0 1,1 0 0,-1 0-1,0-1-2038,0-3 0,2 2 629,3-2 1,-3-4 0,3-1 0,-3-4 1388,-2-1 0,0 0 0,0 0 0</inkml:trace>
  <inkml:trace contextRef="#ctx0" brushRef="#br0">22891 13079 7879,'-2'-8'2798,"-2"3"-2021,2 4 0,-4 2 1,6 6 443,0 7 0,0 2 1,0 7-1,0 3-606,0 1 1,0-4 0,0 1 0,0 1-483,0 2 0,0 0 1,0-3-477,0-5 1,0 1 0,0-1 0,0-1-1524,0-3 0,0-5-78,0-1 1,1-6 1943,4 2 0,-3-3 0,4-2 0</inkml:trace>
  <inkml:trace contextRef="#ctx0" brushRef="#br0">23090 12454 7807,'-6'-8'2271,"-1"0"-350,-2 3 1,3 5 0,6 0-772,0 8 0,4 11 0,3 6 0,1 7 0,3 6-687,1 3 0,-4 1 0,-2 3 1,-1 0-385,0 3 1,4-1-1,-4-4 1,-2 0 19,-1-1 0,-2-4 0,0-2 1,2-2-212,2-8 0,-2-3 0,3-9-240,-4 0 1,4-5 0,1-2 250,2-6 1,2-4 0,4-13-132,0-3 1,0 4 0,2-6 0,1 2-26,2 0 1,2 2 0,-4 6 0,4 3-29,1 2 1,-5 1 0,2 5 118,-3 0 0,-2 1 0,-1 6 0,-2 5 947,-2 6 1,-5 2 0,0-1 0,-2 5 132,-2 3 1,-2-4-1,-2 0 1,-6-1-460,-3 0 1,-1-5-1,0 2 1,-2-3-523,-3-2 0,2-1 0,-5-4-518,1-4 1,-2-3-1,2-2-844,-1 0 1,3 0 0,-3 0 0,1-2-1559,4-3 0,1-1 2987,2-4 0,0-9 0,-1 4 0</inkml:trace>
  <inkml:trace contextRef="#ctx0" brushRef="#br0">3285 16477 7980,'-43'14'251,"7"0"1,4-1 0,7-2 0,6-2 0,3 2 503,2 2 1,6 1-503,3 1 1,5-8 0,7-2 0,8-3 0,12-2 28,10 0 0,15-2 0,5-3 1,6-4-1,8-4-148,-31 6 1,0 0 0,4 0 0,1 0 0,0 0 0,2 1 0,0 1-1,2-1-11,-1 1 1,2 1 0,6 1 0,0 1 0,-3-2 0,0 0 0,2 1 0,0 0-68,4 1 0,-1 1 0,-1 0 0,0 0 0,2 1 0,1 0 0,-3 0 0,1 0 58,-1 0 1,0 0-1,1-1 1,0 0 0,0 0-1,0-1 1,-3 0-1,0 0-112,-1 0 0,0 0 0,0-1 0,1 0 0,-4 0 0,1 0 0,-3 0 0,1-1-287,-1 1 0,-2 0 1,-6 0-1,-1 0 1,39 0-1,-10-2-462,-5 2 0,-1 1 0,-16 4 1,-4 1-527,-8 2 1273,-2-1 0,-14 1 0,0 0 0,-7 0 0</inkml:trace>
  <inkml:trace contextRef="#ctx0" brushRef="#br0">8005 16619 8582,'14'0'375,"8"0"1,7 0-139,7 0 1,7 0 0,6 0 0,8 0 0,7-2 0,6-1-25,1-1 1,8-6 0,-37 7 0,0 0 0,2 0 0,0-1 0,1 1 0,0-1-69,1-1 0,0 2 0,-1 0 0,1 1 0,3-3 0,0 0 0,1 1 1,0-1-1,1 0 0,1 0-142,-2 0 0,1 1 1,5 2-1,1 1 0,-3-2 1,0 1-1,2 0 0,2 1 1,1-1-1,0 1-35,-1-2 0,-1 1 0,5-1 1,0 1-1,-5 2 0,-1 0 1,2 0-1,0 0-12,-1 0 1,1 0 0,-2 0 0,0 0-1,-1 0 1,-1 0 0,-1 0 0,0 0 31,0 0 0,0 0 1,-2 1-1,-1 0 1,1 0-1,1 1 1,-4 0-1,0 1 131,-3-2 0,0 1 0,-2 1 0,-1 0 0,0 0 0,-1 1 1,36 2-86,-4 0 0,-1 5 0,-12-3 0,-4 2-398,-7-1 0,-7-1 1,-5 3-1,-9-3-211,-7-2 575,-6 5 0,-2-9 0,-4 3 0,-2-4 0</inkml:trace>
  <inkml:trace contextRef="#ctx0" brushRef="#br0">15256 12951 7999,'-28'0'310,"6"0"1,3 0 1125,3 0 1,9 0-1,9 0-571,11 0 0,2 0 0,9 0 0,1 0-270,2 0 1,2 0 0,1 0 0,1 0-336,3 0 0,0-1 0,-2-3 1,3-2-1,-1 0-454,1-1 1,0 3 0,-4 4-429,3 0 0,-1 0 0,-5 0 0,1 1-855,-1 4 1,-1 1 0,-2 5 1476,-1-1 0,-7-1 0,4 6 0</inkml:trace>
  <inkml:trace contextRef="#ctx0" brushRef="#br0">15825 13235 8004,'-14'-1'176,"-1"-2"303,1-2 0,-2-6 1,-1 1-1,-2-1 561,2 2 0,6 3 0,1 6 0,-1 0-479,-2 0 0,-1 3 1,2 5-1,0 7 1,5 6 241,0 4 1,-2 2-1,4 2 1,2-1-299,1 0 0,2-5 0,2-4 0,3-4-651,4 0 0,4-8 0,3-2 0,1-3-301,2-2 1,1-7 0,-2-4-1,1-6-197,-2-7 1,2-3-1,-3-1 1,-3 0 114,-1-1 0,-4 1 0,0 1 0,-2 3 311,-3 5 0,-1 3 2266,-2 2-1636,0 6 1,5 4 0,1 8 0,2 6-86,3 2 0,2 7 1,1 0-1,0-1-584,0-3 0,1 0 0,-1-1 0,0 0-847,0 0 1,0-4 0,1-2-1,-3 0-1125,-2 0 0,2-5 2229,-2 1 0,2-8 0,3-4 0</inkml:trace>
  <inkml:trace contextRef="#ctx0" brushRef="#br0">15739 12240 7944,'-22'-8'0,"2"2"1199,6 6 1,4 2-1,2 2 1,2 6-349,3 3 0,1 7 1,4 4-1,2 4 1,6 5-705,3 5 1,6 5 0,1 3-1,1 3-3360,-1 1 3213,5 2 0,-9-1 0,5-2 0</inkml:trace>
  <inkml:trace contextRef="#ctx0" brushRef="#br0">19265 7762 10550,'15'0'457,"4"5"1,1 1-1,1 2 1,1 3 151,0 2 1,2 1 0,3 2 0,-2 1 0,-3 2-446,-2-1 1,-5 2 0,-7 1-1,-2-1 1,-3 2-47,-1 0 0,-2 4 0,-4 5 0,-3 4-356,-8 1 0,-8-4 0,-1 1 0,-3-3-104,-1-1 1,-1-3 0,1 0-1,-1-4 218,1-2 1,6-1 0,1-6-1,4-2 132,3-2 1,1-5 143,8 0 0,12-2 0,2-4-113,12-2 0,7-4 0,4-7 1,2 1-207,3 0 1,1 0 0,4 1-1,1 2-469,0 2 1,-1-1 0,1-2-208,0 2 1,-2-3 842,-3 4 0,3-4 0,-5-1 0</inkml:trace>
  <inkml:trace contextRef="#ctx0" brushRef="#br0">20488 7691 7750,'-14'0'0,"0"0"1377,0 0 1,-1 2-1,1 2-321,0 6 1,4 4 0,1 5 0,-2 5-137,-2 3 0,-1 6 1,0 2-1,0-1-855,-1 1 1,1 5 0,0-4 0,0 2 0,-2-2-1203,-3-1 0,3-2 0,-1-6 0,4-3-1219,4-5 2356,-1-4 0,-10 0 0,-2-1 0</inkml:trace>
  <inkml:trace contextRef="#ctx0" brushRef="#br0">20133 7933 7750,'6'-8'1992,"4"3"0,2 4-732,2 1 0,1 11-788,-1 3 0,5 5 1,1-2-1,2 4 0,5-1-740,5 1 1,-2-2 0,3-5-1,-1 0-3960,1 0 4228,-3 1 0,5-1 0,-7 0 0</inkml:trace>
  <inkml:trace contextRef="#ctx0" brushRef="#br0">20773 7734 7805,'1'-14'0,"5"-1"1202,9 1 1,0 5 0,8 1-1,-3 1 799,-2 4 0,-1 3 1,0 3-1,4 5-958,1 5 0,-5 4 0,2 13 0,-5 3-627,-4 5 1,-4-1 0,-6 1-294,0 1 1,-6-3-1,-4 1-67,-2-2 0,-4-2 0,-1-6 0,-2-4-125,1-4 1,3-8 599,0-1-506,1-7 1,8-2 0,6-5 0,8-1-194,4-1 0,7-1 0,3-2 0,4 3-26,4-1 1,1 6 0,-2-6 0,1 3-272,3-1 1,-3 0 0,5 5 464,-1 0 0,-4-6 0,5-2 0</inkml:trace>
  <inkml:trace contextRef="#ctx0" brushRef="#br0">22223 7847 10342,'12'2'953,"-1"1"0,-1 2 0,1-2 0,2-1-850,1-2 0,5 0 0,0 0 1,0 0-1,0 0-103,0 0 0,6 0 0,-3 0 0</inkml:trace>
  <inkml:trace contextRef="#ctx0" brushRef="#br0">22578 8004 7821,'-14'22'0,"0"-5"577,0-6 1,6 2 0,3-3-1,5 1 340,5-2 0,-1 2 0,11-6 0,5-2-685,5-1 1,4 2-1,1 1 1,1-2 0,4-1 393,2-2-626,-6-7 0,10 6 0,-4-5 0</inkml:trace>
  <inkml:trace contextRef="#ctx0" brushRef="#br0">23417 7648 7758,'6'-7'0,"4"2"3427,2 3 0,1 4-2546,-3 3 0,-4 7 0,-6 9 0,0 1 0,-2 3-789,-2 2 1,-4 1 0,-7 1-1,1-1-386,0 1 1,0-7-1,0-3 1,1-3-167,4-2 1,2 0-1,7 0 266,0 0 0,2-4 1,3-1-1,4 2 639,4 2 1,1-2 0,0 0-1,0 2 218,0-2 0,1 0 0,-3 3 0,-1 2 9,-1 3 1,-5-3 0,3 3 0,-2-4 364,-3 0 1,-1-1 0,-2 2-610,0 3 0,-5-4 1,-1 4-1,-4-3-269,-6-2 0,0 1 1,-7-1-1,-3 0-1521,0 0 1,-9-4 0,-3-2 1361,-3-2 0,-14 5 0,-4-3 0</inkml:trace>
  <inkml:trace contextRef="#ctx0" brushRef="#br0">22194 7648 7757,'-8'-7'61,"-4"-6"1,4 3 0,-2-2 513,1-2 0,6-1 0,0 3 0,7 2 193,11 5 1,5 4 0,9 1 0,1 0-265,3 0 1,1 0 0,6 1 0,-2 3 0,1 0-200,2 0 1,1 2 0,-3-1 0,-3-2-501,-1-2 1,0-1-1,-5 0 1,0 0-1527,-3 0 1721,-2 0 0,3 0 0,1 0 0</inkml:trace>
  <inkml:trace contextRef="#ctx0" brushRef="#br0">22237 7933 9668,'14'0'807,"2"-5"0,3-1 0,6-1 0,7-1 269,6 1 0,3 3 0,1 0 0,1 1 184,0-2-1310,-1 3 0,1-4 0,-2 6 1,-3 0 88,-5 0 0,0 0 0,-3 0 0,-4 0 1,-4 0-3106,-5 0 1,-3 6 3065,-4 4 0,3 2 0,-6 3 0</inkml:trace>
  <inkml:trace contextRef="#ctx0" brushRef="#br0">22393 8231 7772,'-14'7'0,"8"-4"0,7 5 778,12-2 1,8 3 0,9-4 0,3-2 0,8-1-231,9-2 1,10-6-1,15-2-548,1 0 0,-35-1 0,0-1 0,38-6 0</inkml:trace>
  <inkml:trace contextRef="#ctx0" brushRef="#br0">23673 7620 7776,'-28'-8'0,"1"2"0,3 6 1131,5 0 1,5 6-1,3 4 1,1 4-1,1 5 44,1 4 1,2 17 0,6 9 0,0 8-1,0 8-606,0 4 1,0 1 0,0 9 0,1-1 0,2-2-335,2-3 0,6-5 1,-3-13-1,1-3-550,1-4 1,-2-12-1,1-8 1,-2-7-957,-1-5 1,-3-8 0,5-7-16,-2-9 0,4-14 0,-4-19 1,0-9 231,1-12 0,-1-6 0,-3-5 1,2 1 580,-2 1 0,0-8 0,1 9 0,0 4 1,-1 7 620,-1 10 1,0 13 0,1 8 871,1 7 1,0 15 0,-9 12-1,-3 16-460,0 13 0,-5 11 0,4 3 1,-2 1 1452,1 4 1,3 5 0,3-1-1665,0-3 0,-1-1 1,5 3-1,0-3-1429,0-7 0,1 0 1080,4-9 0,3-3 0,6 0 0</inkml:trace>
  <inkml:trace contextRef="#ctx0" brushRef="#br0">25166 7862 7731,'-14'15'215,"1"9"1,4-8 0,4 5 0,2 4 0,-1 3 1277,0 5 1,-6 4-1,5 4 1,1-2-850,-3-1 1,6-6 0,-4-1 0,4-5 0,1-7-645,0-4 0,0-5 0,1-4 1,2-6-272,2-11 1,4-8-1,-2-11 1,1-1-193,3-3 0,1-4 0,3 7 1,-3 4 156,-2 7 0,1 4 1,-5 3-1,2 4 856,3 4 0,-5 14 0,-1 7 1,-3 5-294,-2 4 0,4 2 0,1 1 679,-2 1 1,5-7 0,2-3-564,2-3 0,7-9 0,2-3 1,1-8-929,3-5 0,2-4 1,0-1-1,-2 1 285,-1 4 1,-7 3 0,2 7-666,-3 4 0,-8 9 0,-3 10 0,-4 3 1021,-1 1 0,0-1 1,0-3-1,0-5 139,0-4 1,2-8-125,3-7 1,3-11-1,7-10 1,4-1-528,5-3 1,-2-2 0,2 0-1716,1 3 0,-4 4 0,-2 6 1356,-4-1 0,-2 9 1169,-4 6 1,-2 6 0,-9 9 0,-1-1 483,-2 0 1,1 0-1,2-1 766,-3-4 1,5 4 0,0-5-1215,8 0 0,5-2 0,3-7 0,1-4-798,2-5 1,0-2 0,-5-2-131,0-1 1,-4 6-1,-2-1 235,-2-1 0,-8 5 1,-9 1-1,-6 4 316,-7 1 0,-3 0 1,1 0-1,0 0 407,3 0 0,5 0 0,-1 0-1351,3 0 1,10 0-559,6 0 0,8 0 1459,11 0 0,9-7 0,9-1 0</inkml:trace>
  <inkml:trace contextRef="#ctx0" brushRef="#br0">26090 8132 9979,'-14'14'2758,"0"0"-1747,-1 0 0,1 1 0,0-1 0,1 2-225,4 3 1,2-4 0,7 4 0,0-3-260,0-2 1,2 1 0,3-3 0,4-2-676,4-6 0,3-4 0,1-4 1,2-7 83,-2-7 1,4-5 0,-2-11 0,-2-3-1155,-1-5 0,-2 0 1,1-2-1,-3-2 286,-2-2 0,-2-4 0,-5 5 1,1 1 713,0 2 1,-3 3 0,-1 3 0,0 5 675,0 3 0,0 12-167,0 4 0,0 12 0,0 7 1586,0 13 0,0 8 1,0 9-1310,0 8 1,0 4-1,0 7 1,0-2-219,0 2 0,0 1 0,2 0-704,2-3 1,4-4 0,7-9 0,-1-2-924,0-3 1,0-2-1,0-8 1,1-7-3870,-1-6 5146,0-5 0,7-6 0,1 0 0</inkml:trace>
  <inkml:trace contextRef="#ctx0" brushRef="#br0">26687 7776 7731,'0'-9'1041,"2"1"244,2 2 0,4 1 0,7 5 0,-1 0-121,0 0 0,0 0 0,-1 2 0,-2 2 1513,-2 6-2491,1 9 0,-2 1 1,-3 6-187,-4-3 0,-1 1 0,-1 4 0,-3-1-401,0-3 0,-6 1 0,4-6 95,-2-2 0,5-1 223,-2-2 0,3 1 0,4-3 0,3-1 534,4-1 0,-1-1 0,2 6 0,-1 0 545,-1 4 0,5-3 1,-5 5-1,-1-2-190,-2 0 0,1 1 0,-1-3 1,-2 2-807,-1-1 0,-2-2 0,0-2 0,0 0 0,0 0 0,-2 2 0,-2 1 0,-6 2 0,-4 0 0,-3-4 0,-4-1-1153,-1 0 0,-2 0 1,-6-1-2980,-3-4 1,1-2 4131,-5-7 0,-8 0 0,-5 0 0</inkml:trace>
  <inkml:trace contextRef="#ctx0" brushRef="#br0">19664 9283 7822,'-8'0'3201,"1"0"-2565,20 0 1,1 2-1,11 3 1,-1 4-1,0 4 1,0 3-84,-1 3 0,-7 3 0,0 8 1,-7 3-1,-2 3 0,-4 2-335,-2 0 0,-7-2 0,-3 4 0,-4-4-289,-1-1 1,-5-2 0,-2-6 0,1-3-1,-1-5-237,4-4 0,1-2 1,3-2 348,4-1 1,4-7-150,10 1 1,9-8-1,11-6-151,7-2 0,0-3 0,7 0-854,5-4 0,-1 3 0,6-5 1113,0 1 0,-5-2 0,5-7 0</inkml:trace>
  <inkml:trace contextRef="#ctx0" brushRef="#br0">20630 9298 7805,'-14'0'1329,"5"6"1,-1 3 7,-1 4 0,-3 6 0,-3 3 0,-2 3-180,1 5 0,2 8 1,2-1-1,0 0-688,0 1 0,0-1 0,1 2 0,2-2-919,1-3 0,6-2 0,-4-7 1,0-3-2898,0-1 1,3-2 3346,-4-5 0,-1-6 0,-4-2 0</inkml:trace>
  <inkml:trace contextRef="#ctx0" brushRef="#br0">20218 9525 7805,'6'-8'1559,"4"3"-324,3 4 1,1 7-1,2 4 1,4 4-134,8 5 1,4-3 0,9 4 0,3-1-1093,1 0 1,4 0 0,0-5 0,0 0 105,0 1 1,-2-1-117,-4 0 0,-7 7 0,-1 1 0</inkml:trace>
  <inkml:trace contextRef="#ctx0" brushRef="#br0">20943 9582 7828,'16'0'1885,"1"-2"238,2-2 0,8 2 0,0-3 0,6 4-1571,4 1 0,0 0 1,5 0-1,-3 1-727,-1 4 0,-11-2 0,1 7 0,-3 1-2572,-2 1 2747,-9 3 0,-8 5 0,-6 2 0</inkml:trace>
  <inkml:trace contextRef="#ctx0" brushRef="#br0">20972 9923 7828,'-29'8'0,"7"3"0,5-5 434,6 2 0,6-5 0,11 2 0,8-3 2023,9-2 1,3 1-1,4 2 1,4 4-1088,3 1 0,0 1 0,-1 7 0,-3 1-1131,-6 2 0,0 7 1,-10-3-1,-2 4-94,-4 2 1,-8-3 0,0 0 0,-5-4-331,-2-2 1,-7-1-1,1-6 1,-2-4-459,-3-4 1,6-3 319,-1-2 1,7-2 0,-2-3 282,4-4 1,9-4 0,4-1-130,6 0 0,7 3 0,-1 0 0,3-2-703,1 2 0,0 0 1,-1-3-1,-1 0-797,-3-1 0,-2-4 0,-1 0 1669,-5 2 0,2-5 0,5 0 0</inkml:trace>
  <inkml:trace contextRef="#ctx0" brushRef="#br0">21469 8999 7816,'-6'-14'798,"4"0"218,-2-1 1,0 7 0,1 5 0,-1 6 0,0 10-79,3 9 0,1 8 1,1 13-1,3 1-179,0 3-759,14-2 0,-9 16 0,12-2 0</inkml:trace>
  <inkml:trace contextRef="#ctx0" brushRef="#br0">22592 9283 7935,'0'-9'238,"2"1"0,4 2 1,7 2-1,6 1 1315,3-1 0,6 2 0,7-3 0,2 4-908,2 1 1,1 0 0,-1 1 0,-3 4 0,-1 3-799,-3 0 1,-2 4-1,-2-4 1,-1 2-1,-3-2-4721,-5-2 4874,-4 5 0,0 3 0,-1 8 0</inkml:trace>
  <inkml:trace contextRef="#ctx0" brushRef="#br0">22735 9525 7833,'-21'14'545,"12"-4"82,-1-1 0,13-6 0,7 4 0,2-3 366,3 1 1,5 0 0,4-5 0,3 0-333,1 0 1,2 0-1,2 0-993,1 0 0,3 0 0,-6 0 0,-3 0-1175,0 0 1,-2 0-1,-1 0 1507,-5 0 0,-10 0 0,-2 0 0</inkml:trace>
  <inkml:trace contextRef="#ctx0" brushRef="#br0">22635 9752 7833,'-28'15'857,"6"-6"378,3 1 0,11-7-873,8 2 0,8 1 0,14-1 0,9-2 17,10-2 0,11-1 0,1 0 0,3 0-521,6 0 0,3 2 0,6 1 0,-2 2-1400,-2-2 1542,-4-1 0,0-2 0,2 0 0</inkml:trace>
  <inkml:trace contextRef="#ctx0" brushRef="#br0">23716 9226 7764,'-15'-7'0,"1"0"215,0 7 1,6 2-1,3 3 1,4 4 1396,1 4 0,0 7 0,1 5 1,4 7-911,5 6 0,2 5 0,2 2 1,2 4-1,2 2-874,1 3 1,0 1 171,-5 2 0,-6 0 0,-2 0 0</inkml:trace>
  <inkml:trace contextRef="#ctx0" brushRef="#br0">25493 9298 7807,'-6'-15'565,"-1"9"0,-2 3 1,2 3 517,1-2 1,5 2 0,-4 10-810,3 9 1,2 8 0,0 4 0,0 2 0,0 0 520,0 2 1,0-9 0,0 0 0,0-2 315,0-2 0,7-6-868,2-2 1,-1-7 0,1-14-1,2-5-87,2-6 0,1-6 0,2 6-808,3 0 0,-8 2 0,3 4 0,-1 2-286,0 5 0,-6 10 0,-2 6 0,-2 7 862,2 5 0,-3 3 0,2-1 0,-2-3 668,-2-1 1,0-2 0,2-7-175,2-2 0,0-4 0,3-8 0,3-2-925,3-6 1,-2-4 0,8-3 0,-2-2-495,2 1 1,-3 2 0,3 4 535,-4 2 0,0 4 0,-1 6 0,-2 2 388,-2 2 1,1 4 0,-6 6 150,-2 1 0,-1-1 0,-1-1-121,4-4 0,-2-3 0,6-7-211,3-4 0,-5 3 1,3-2 206,1 2 0,-5 4 0,1 2 374,-1 6 1,-4 3-1,2 2 1,-2 3 715,-2 1 0,0 0 0,1-5-239,4 0 1,-2 0-1,7-1-476,1-4 0,1-4 0,3-10-438,-1-4 0,0-5 0,0-7-243,1-7 1,-8 6-1,-2-2 1,-3 7-203,-2 2 1,-2 6 0,-3 1 0,-4 2 10,-4 2 1,-1 3-1,0 1 159,0 0 1,4 0 0,2 1-219,2 4 0,1 3 0,7 5 607,3-4 0,2 4 0,8-5 0</inkml:trace>
  <inkml:trace contextRef="#ctx0" brushRef="#br0">26360 9539 7807,'8'2'495,"-5"1"226,-6 2 0,-5 1 0,-6-3 0,0 3 371,-1 2 1,1 2 0,2 4-1,1 0 113,1 1 1,2-1 0,-1 0-873,4 0 0,3-4 1,4-2-1,3-4-843,4-5 0,9-6 0,1-8 0,-2-4-440,-1-5 1,-1-4-1,3-4 57,1-1 0,-5-7 1,-4 4-1,-1-4 399,-1-2 1,3 7 0,-6-8-1,-2 4 383,-2 3 1,-1-4-1,0 7 1,0 3 1106,0 5 1,0 4-20,0 7 0,0 8 0,0 7 0,0 12-8,0 9 1,0 6-1,0 5 1,0 5-537,0 3 0,2 7 0,1-1-389,2-1 0,4 1 0,-2-2 0,1-6-805,3-3 0,1-4 0,3-7 1,0-3-711,4-1 0,-3-8 0,3-9 0,-3-2 1471,-2-2 0,7-6 0,1-2 0</inkml:trace>
  <inkml:trace contextRef="#ctx0" brushRef="#br0">26815 9127 7807,'0'-28'2315,"5"10"1,0 4-218,-2 1 1,5 9-1319,1 4 0,-1 7 1,0 12-1,-2 5 1,-1 3-552,1 1 0,-4 2 1,3 2-1,-4 1-961,-1-1 1,0-4 0,0-3 86,0-1 1,0-6 0,0 0 0,-1-2-2,-4-2 0,3 1 1,-2-1 983,2 0 1,7 0 0,1 1 0,0 0 255,1 4 0,4 2 1,-3 3 559,0-5 1,-2 3 0,-6 0 0,0 1-117,0 1 1,0-5 0,-2 3 0,-2 0-536,-6 0 0,-3-4 0,-1 1 1,0-3-504,0-2 0,0-5 0,-1 1-3168,1 1-45,6-5 3213,2 0 0,0-6 0,-2 0 0</inkml:trace>
  <inkml:trace contextRef="#ctx0" brushRef="#br0">27071 9866 7797,'8'14'885,"-2"-4"1116,-6-1 1,2-4-2233,3 5 1,-2-7 230,6 1 0,-6-2 0,4-2 0</inkml:trace>
  <inkml:trace contextRef="#ctx0" brushRef="#br0">21270 8757 8262,'0'-22'-83,"0"0"1,0 3 0,0-3 0,0-2 0,0 2 0,-1 0 159,-4 0 1,-3 5-1,-6-2 1,0 3-1,-2 3 1,-2 4 154,-1 4 1,-6 3 0,1 2 0,-2 4-117,-3 5 1,1 7-1,-2 15 1,-2 7-1,-3 13-33,-1 12 1,20-27-1,0 2 1,-1 6 0,1 2-1,1 2 1,2 1-134,0 2 1,2 0 0,0 3 0,2 0 0,1 4 0,1 1-48,0 2 1,0 1 0,3-6 0,0 0 0,1 3 0,1 1 0,2-4-1,0 0 88,2-2 0,1-1 0,0-1 0,2-1 0,2-3 0,2-1 0,0-1 0,2-1 3,3-3 0,1-2 0,1-2 1,3-1-1,23 27 0,1-8-144,0-12 0,7-9 0,5-13 0,5-8-49,1-8 1,-1-14 0,3-11 120,8-12 0,-35 9 1,-1-2-1,2-2 1,0-2-1,-2 0 1,-2-2-32,-1 0 1,-2-2 0,0-6-1,-2-1 1,0 0 0,-1 0 0,-1 0-1,-1-2 47,-3-1 0,-1 0 0,-3 1 0,-2 0 0,-3 0 0,-3 0 0,4-38 109,-8 1 0,-6 3 0,-6 2 0,-8-1-20,-9-2 0,10 35 0,-2 0 0,-1 1 0,-1 1 0,-2-1 0,0 1 0,-1-2 0,0 0 1,1 2-1,-1 2 0,1 0 0,0 1 121,-21-32 1,6 7 0,1 9 0,4 6-312,5 6 0,4 7 0,6 9 163,-1 5 0,4 5 0,-3 5 0,-3 2 0</inkml:trace>
  <inkml:trace contextRef="#ctx0" brushRef="#br0">21910 8501 8360,'0'8'0,"-2"-1"-343,-2-7 0,1 4 1,-5 3 223,1 1 1,3-4-1,4 6 31,0 1 0,0-3 0,0 1-239,0 2 274,0 2 1,0-4-98,0 1 0,0-1 61,0 6 1,0-6 98,0 1 0,0-6-40,0 6 1,0-6 1130,0 6 223,-7-7-461,6 10-189,-6-12 14,7 6-810,0-7 0,0-7 0,2-1-65,3 1 1,-4-6 252,4 3 1,-3-2-1,-2-2 17,0-1 0,0 1 1,0 0-1,0 0 4,0 0 1,0-1 0,0 1 0,0 0-17,0 0 0,0-5 0,0-2 0,0 1-22,0-1 1,0-4-1,0 3-6,0 0 0,0-4 0,-2 6 1,-1-1-1,-2 1 98,2 2 1,1 3 0,2 0-44,0 1 0,0 0 0,0 0 80,0-1 1,-4 6 0,-1-1 121,2-1 1,-4 4-76,3-3 0,-3 7-12,3-2 0,-4 4 0,-7 1-28,1 0 1,5 0-1,-1 0 1,-1 1-42,-1 4 1,-3 3-1,1 6-363,0 0 0,4-4-368,1-1 1,4-1-700,-4 2 1,6-3 193,-2-2 1,5-3-1,5 3 1092,4-4 0,4-1 0,1 0 0</inkml:trace>
  <inkml:trace contextRef="#ctx0" brushRef="#br0">21839 8118 8284,'8'-15'278,"-2"6"2002,-6-1-1175,0 1 1,2 1-566,2 3 1,4 8 0,7 4-551,-1 1 1,0-4 0,2 4 0,1 0-422,2 0 1,2-3-1,-2 4 1,3 1 151,0-2 279,5-2 0,-5 7 0,6 2 0</inkml:trace>
  <inkml:trace contextRef="#ctx0" brushRef="#br0">16237 17515 7953,'-14'8'0,"6"-1"389,3-2 1,10-2-1,4 5 1,6-1 0,4-3 304,4 3 1,6-6 0,2 4 0,4-4 0,0-1-610,0 0 0,-1-4 1,-2-3-1,0 0-314,-6-5 0,1 5 1,-8-3-1,-1 1-715,-3 1 1,-2-5-32,-3 4 0,-12 2 0,-11 3 1,-6 2 591,-3 2 1,0 0 0,-3 0 480,1 0 1,0 3 0,-2 5 0,2 8 281,5 4 1,-2 6 0,2 7 0,4 6 478,4 7 0,0 0 1,6 4-1,2 1-325,1 0 1,2-7-1,0 0 1,3-6-293,7-3 1,-1-2 0,12-6 0,-2-4-263,0-4 0,6-8 1,-1-3-1,1-1-536,-1-4 0,2-8 0,-3-4 0,0-6-221,1-4 0,-7 2 0,2-7 0,-3-1 29,-2-2 1,-4-1 0,-1-1 544,2 1 0,-4-1 1,-3 1-1,0 1 230,0 3 1,-2-1 0,3 6-1,-4 2 1445,-1 1-603,0 8 1,-1 2-1,-3 7-173,0 4 1,-3 5 0,3 9 0,-4 4-269,0 4 1,-3 2 0,4-1-1,0 2-377,-5 3 1,5-3 0,-1 2 0,0-5-858,0-4 0,3-7 1,-3 0-1072,2-5 0,-5-3 1877,1 1 0,-2-15 0,-2-10 0</inkml:trace>
  <inkml:trace contextRef="#ctx0" brushRef="#br0">16479 17941 7953,'8'-8'958,"-2"2"-608,0 6 1,-4 1 0,4 3 70,1 0 0,-4 6 0,6-4 0,2 0-312,2 1 0,6-2 0,0-5 0,0 0-175,1 0 0,-4-2 0,5-3 66,-1-4 0,-4-4 0,5-1 0</inkml:trace>
  <inkml:trace contextRef="#ctx0" brushRef="#br0">16877 17444 7953,'0'-29'0,"-2"7"1019,-2 3 0,0 10 0,-5 5-36,-2 8 1,3 5 0,-1 10 0,-1 6-390,2 7 0,0-1 0,5 6 0,-2-1-465,2 0 0,-3-7 0,1 1 0,2-2-119,1-2 1,4-7 0,3-2-1,4-4-399,4-4 0,1-6 0,2 2 0,3-3-610,4-2 1,4-5-1,2-2 613,-1 0 1,-1-1-1,-2-2 1,-3 5 0,1 4 214,-1 1 1,-5 1 160,2 4 1,-10-2-1,-4 7 1,-3 1 488,-2 2 1,0 2-1,0 3 270,0 1 0,-7 1 0,-2-2 0,-2 1-355,1-2 0,-2 3 1,2-1-1,-2-1-949,-2-2 0,-1-7 1,1 1-1,0-1-554,0-1 0,-5 3 0,-2-6 0,1-2-1372,-1-2 2481,2-1 0,-1-6 0,-3-2 0</inkml:trace>
  <inkml:trace contextRef="#ctx0" brushRef="#br0">16848 17913 7953,'0'-8'0,"0"-5"1232,0 4 0,0 4-439,0 5 1,0 8-1,0 11 1,0 4 68,0 4 0,-4 3 1,-3 2-1,1 3-424,0 1 1,-4-3-1,4 4 1,0-3-616,-1-2 0,-2-2 1,4-3-1,2-2-1244,1-1 0,2-12 0,0 3-327,0-3 1,0-7 0,2-3 1747,3-6 0,3-13 0,6 1 0</inkml:trace>
  <inkml:trace contextRef="#ctx0" brushRef="#br0">16863 18225 7953,'14'-9'293,"0"-1"1,0 7 0,1-1 485,-1 2 0,5 2 0,0 2 1,0 1-207,1 1 0,1 6 0,4-4 0,-1 2 60,1 3 0,2-3 1,1 0-1,1 0-606,-1 0 1,1-3-1,-1 2-442,0 0 1,-1 4-1,-3-3-704,-5 0 0,1 4 0,-1-2 1119,-1 2 0,4 3 0,0-1 0</inkml:trace>
  <inkml:trace contextRef="#ctx0" brushRef="#br0">17446 17898 7935,'-8'-7'211,"1"-1"0,9 5 0,4-2 0,9 0 0,7 0 299,4 1 0,3-1 0,1 5 0,2-2 0,2-1-188,3-2 0,-4 1 1,3 2-1,-1-1-1140,-4-2 1,-2-1 0,-4 3 0,-3-4 817,-1-1 0,-2-1 0,-5-5 0</inkml:trace>
  <inkml:trace contextRef="#ctx0" brushRef="#br0">17716 17657 7935,'-8'-14'1733,"-5"6"-1364,12 1 0,-6 9-1,7 3 0,2 4 0,3 10 0,4 5 102,4 3 0,1 6 0,0 2 0,0 1-269,1 3 0,-1 2 0,0 1 0,-1-3-148,-4-1 1,2-5 0,-6 3 0,0-1-238,1-3 1,-4-2 0,2-3 0,-4-4-35,-4-4 1,0 0 0,-5-3 0,-2-5-6,-2-3 0,-3-3 0,-1-5 0,-2 0 145,2 0 0,-4-7 0,2-2 339,2-4 1,1-1 0,3 0 0,4-2 45,4-3 0,4 8 1,1-3-1,0 1-222,0 1 1,8-3-1,4 1-227,6 0 1,7 0 0,-3-1 0,2 1-540,-1 0 0,1-5 0,3 0 0,-3 0 681,-5-1 0,3-2 0,0-7 0</inkml:trace>
  <inkml:trace contextRef="#ctx0" brushRef="#br0">17986 17600 7935,'0'-14'456,"0"-1"153,0 1 1,5 0 0,1 1-1,0 2 1,1 2 1,4 6 0,-2-2-366,4 3 0,1 2 0,0 0 0,0 0-47,1 0 0,-1 7 0,-2 2 1,0 4-1063,-3 1 0,-6 0 864,2 0 0,-4 13 0,-1 3 0</inkml:trace>
  <inkml:trace contextRef="#ctx0" brushRef="#br0">18029 17827 7935,'-15'8'2856,"1"-1"-2035,6-7-462,2 0 1,17-5-1,5-1-511,4-2 0,-2 3 0,1-3 0,-4 2-162,0 3 0,-1 1 0,0 2-304,0 0 1,-6 6-1,-3 4 1,-4 4 471,-1 5 0,0-2 0,0 7 0,-1 0 603,-4-2 1,2 3 0,-5-6 0,2-2 494,3-1 0,1-6 0,4-2-455,2-2 1,4-1 0,8-5 0,1 0-342,2 0 1,5 0 0,-3 0 0,-1 0-276,1 0 0,-2 1 0,-7 4 0,-2 4-110,-5 4 0,-4 8 0,-1 1 0,-3 1-84,-7 1 0,-1 0 1,-12 4 205,-3 1 1,-2-6 0,-4-1 0,-1-1 178,2-4 0,5-6 1,4-3 582,2-1 0,1-3 3,5-4 1,7-1-1,7-2-350,8-2 1,11-6 0,6 1 0,5-2-194,4-2 1,5-1 0,-1 1-59,3 0 1,2 1 0,-2 2-679,-3 2 0,3 1 0,-5-2 0,2 4-2814,0 0 3435,-7 4 0,4-11 0,-6 6 0</inkml:trace>
  <inkml:trace contextRef="#ctx0" brushRef="#br0">21185 18012 7935,'-22'-6'210,"1"-2"1,9-6 0,1 1-1,1 2 17,-1 2 1,-2 5 0,-1 0 0,0 2 0,-2 2 399,-3 0 0,-1 11 1,-6 7-1,4 7 0,0 10-79,0 4 0,5 4 0,-1-1 0,7-1 1,6-3-178,4-4 0,1-11 0,0-4 1,3-5-438,7-4 1,1-5-1,12-13 1,3-10-215,0-9 1,1-6 0,-1 0 0,-3-5-349,2-3 0,2 5 1,0 4 241,-3 7 1,-2 6-1,-5 10 133,2 4 0,-1 10 1,-7 6-1,-3 6 58,-2 7 0,-1 7 0,-4 2 0,2-3 985,2-4 0,2-6 0,-4-6 0,3-1 287,2-3 0,-3 1 0,4-7-1517,2 0 0,7-9 0,1-5 0,-2-4 231,-1-5 0,3 2 0,0-5 209,-2 1 0,5-10 0,0 1 0</inkml:trace>
  <inkml:trace contextRef="#ctx0" brushRef="#br0">21626 17358 7935,'-15'21'344,"3"-4"0,1 7 480,1 1 0,7 2 0,-2 1 0,4 1 0,2-2-189,4-4 0,3 3 0,8-7 1,3-4-1,4-4-706,4-6 0,3-10 1,2-6-1,1-6-226,-1-7 1,-2 2 0,-2-1 0,-1-3-480,-3-1 1,-4-1 0,-7 0 0,-4 1 224,-4 3 0,-3 3 1,-2 7-1,0 0 651,0 0 0,-7 6 0,-2 2 304,-4-1 1,-1 6-1,0-2 1,0 4 479,-1 4 1,1 7 0,0 3-333,0 7 1,4 5 0,1 3-1,-1 1-131,2 2 0,2 7 0,6-4 1,0 2-582,0 0 1,0-2 0,0 4 0,2-4-618,2-1 0,4-7 1,6-5-1,2-3-1183,3-3 0,-3-5 1960,3-3 0,3-6 0,0 3 0</inkml:trace>
  <inkml:trace contextRef="#ctx0" brushRef="#br0">22194 17259 7935,'-14'0'376,"0"0"31,0 0 1,1 1 0,2 4 0,2 6 21,-3 6 0,6 1 1,0 6-1,1 1 298,0 2 1,2 1 0,8-1 0,4-2-978,4-1 0,1-7 0,0 1 0,1-6-390,-1-2 1,2-7 0,1 2 0,2-4 639,-2-1 0,6-6 0,-1-2 0</inkml:trace>
  <inkml:trace contextRef="#ctx0" brushRef="#br0">22379 17145 7935,'0'-8'1376,"0"2"-813,0 6-321,0 6 0,0-3 1,0 8 166,0 5 0,2 3 1,1 8-1,2 0 650,-2 3-881,-2 1 1,-1-1 0,0 0 104,0-1 0,0 6 1,0-10-1,0-1-134,0-2-289,0-3 0,0-8-109,0-7 1,5-5-1,1-12 1,1 2-120,-1 2 0,5-1 0,-1-2 306,2 2 1,2-1 0,1 6 926,-1 2-612,0 2 1,0 1 0,-1 1 0,-2 4 964,-1 4-909,-7 4 1,3 1 0,-6 0 383,0 1 0,-2-1 0,-1 0-438,-1 0 1,-8 0 0,3-1 0,-4-3-43,-1-6 0,0 0 0,0-1 1,-1 1-2044,1 0 1,0-4 0,0-5-47,0-5 0,1-2 1876,3-3 0,4 1 0,6 0 0</inkml:trace>
  <inkml:trace contextRef="#ctx0" brushRef="#br0">22720 17088 7935,'15'-6'0,"4"4"0,0-3 506,-2 4 0,3 2 0,-1 4 0,-3 5 1079,-5 2 0,7 4 0,-4 2-727,2 0 0,-2 8 1,-3-3-438,-2 4 1,-4 2-1,3 1 1,-2 3-289,-2 5 1,-8 3 0,-2 0 0,-2-2-547,-3-1 0,-6-6 0,-2 1 0,1-3-881,3-1 1,-4-7 1293,0-3 0,-7 3 0,4 0 0</inkml:trace>
  <inkml:trace contextRef="#ctx0" brushRef="#br0">23431 17756 7952,'-14'-6'435,"9"-2"0,10-5 1,12 4 257,9 4 1,4 4 0,3 1 0,5 0 0,1 0-581,-1 0 0,2 0 1,-6 0-1,1 0 0,0 0-723,-3 0 0,-2 0 1,-4 0-1,-2 1 1,-5 2 609,-3 2 0,-2 13 0,0-3 0</inkml:trace>
  <inkml:trace contextRef="#ctx0" brushRef="#br0">23616 18012 7997,'-14'8'0,"3"-2"157,6-6 0,7 5 0,12 0 0,0 0 835,0 1 1,5-4-1,2 2 1,1-1-959,3 2 0,-3-3 1,2 2-1,0-2-677,-2-2 0,3 0 0,-6 0 643,-2 0 0,6-6 0,-1-2 0</inkml:trace>
  <inkml:trace contextRef="#ctx0" brushRef="#br0">23573 18183 7997,'-28'0'0,"6"5"975,3-1 0,5 7 1,6-3-108,8 0 0,12 3 0,14-4 0,5-1-753,7 0 0,8-1 1,3-5-752,2 0 0,1 0 0,3 0 0,-1 0-930,-2 0 1,-5 0 1565,5 0 0,1-6 0,3-2 0</inkml:trace>
  <inkml:trace contextRef="#ctx0" brushRef="#br0">24626 17586 7948,'-7'-22'0,"-1"3"891,0 3 1,2 6-1,8 2 172,2 2 1,-2 3 0,4 8 0,-1 7-278,0 10 0,0 10 0,-4 15 1,2 7-620,2 6 0,0 5 0,-4 6 0,3 0-1212,0 0 1,3 2 0,-4 1 1044,1 2 0,2-35 0,0 0 0,1 38 0</inkml:trace>
  <inkml:trace contextRef="#ctx0" brushRef="#br0">15754 16136 7880,'-22'0'2,"1"0"1,7 0-1,1 1 33,4 4 1,2-2-1,6 5 1,-1-2 0,2-1 205,7 1 0,5-4 0,7 3 0,8-4 88,9-1 1,4 2 0,14 1-1,4 2 1,5-2 0,4-1-51,-1-2 0,-1 0 1,3-2-1,-2-3-283,2-4 1,0-4 0,0 0 0,-5 2-91,-5 2 0,2-1 0,-7-4 0,2 2-29,2 2 1,-7-1 0,-1 6 0,-1 2 78,-1 2 0,5 1 0,-4 0 172,-3 0 1,0 1-1,-3 4-107,1 4 1,1 4-1,2 1 1,1 0-13,-1 1 0,3-1 1,-2-2-1,1 0-53,1-3 1,-5-1 0,5 1 0,-2-4 52,1-3 1,-1 2-1,-4 1-34,0-2 1,1-1 0,2-2 0,1-2-32,-1-2 1,-7 2-1,-1-3-35,2 4 1,-4 1 0,0 0 0,1-2 208,-1-3 0,0 4 0,4-4 1,-2 4-3,1 1 1,2-5-66,2 0 0,-2 0 1,0 5-1,0 0-135,3 0 1,2 0 0,-3 0 0,0 2-84,-1 3 0,6-2 1,-1 5-1,-1 0-116,-2-1 0,-1 1 0,-1 3 1,3-1 163,2 1 0,-4-5 0,2 1 126,0-1 1,-11-5-1,8 4 1,-3-3 26,2-2 1,-6 0 0,7-2-1,0-1 230,-1-2 1,1-6-1,1 2-209,0-4 1,4-1 0,2 1 0,2 2-23,2 2 0,3 1 0,0-2 1,1 4 16,0 0 1,5 4-1,1-3-72,2 4 1,-4 1 0,6-2-134,1-2 0,1 0 1,1-4-1,-2 1-15,-2-1 0,-5-7 0,6-3-47,1 0 0,1 1 0,2-1 0,-1-1-202,-4 2 0,-7 1 202,-7 2 1,-6 0 0,3 0 0</inkml:trace>
  <inkml:trace contextRef="#ctx0" brushRef="#br0">12441 16747 7797,'0'8'240,"2"-2"1,4-6 0,8 0 0,10 0-1,9 0 22,10 0 0,9-6 0,14-5 0,10-7 0,-35 7 0,2-1-66,1-2 0,2 1 0,0-1 0,1-1 1,3 1-1,1-2 0,2 1 0,0-1 1,3-1-1,0 1 50,2 0 0,1 0 0,0-1 0,0 1 0,-1 0 0,0 0 0,-1 2 1,1 0-272,-1 0 1,0 1-1,3-2 1,0 2-1,-5 2 1,0 1-1,0 0 1,-1 0 9,0-1 1,0 1 0,0 2 0,1 2-1,-3 1 1,0 2 0,-1-1 0,-1 2-130,-1 0 1,-1 0 0,-5 1 0,-1 1 0,35 0 0,-2 1-574,-4 4 1,-3-3 0,-12 4 0,-2 0-2010,-6 4 2726,-1-4 0,-12 4 0,3-4 0,-5 3 0,-3 1 0</inkml:trace>
  <inkml:trace contextRef="#ctx0" brushRef="#br0">13948 15041 8042,'-8'-6'82,"0"4"0,5-4 1,-3 1-1,-2-1 264,-3-2 0,-2 0 0,-1-2 0,0 4-109,0 0 1,-1 4-1,1-3 1,0 4-65,0 1 0,-2 0 0,-3 1 1,-3 4-1,-2 6-105,0 7 0,5-1 0,-3 8 0,0 5-94,0 7 0,3 4 1,-3 1-1,1 3-58,4 2 1,1 2 0,2 5 0,1-2-11,4 1 1,1-4-1,5-1 1,-2-4 28,2-1 1,1-2-1,4-2 1,3-1 74,4 2 1,5-4 0,4 0 0,2 1 122,2-1 1,2-3-1,5 3 1,-1-1 28,0-3 0,6 3 1,-1-2-1,0-3 40,2-5 1,-4 2-1,7-5-96,2 0 1,2-1-1,4-9 290,2-2-321,5 2 0,-2-10 0,6 3 28,0-4 1,-1-1 0,1-1 0,0-4 4,0-4 1,5-6-1,-1-2 1,1-4-4,1-1 0,-4-3 0,2-8 0,-2-5-128,-2-3 0,-1-2 0,0 1 0,-4-3 1,-5-2 1,-4-4 0,-4-5 0,-2 0-168,-3 4 0,-5-8 0,-7 3 0,-3-1-37,-6-1 0,-6 7 0,-7 0 0,-3 0 180,-6 1 0,-7-2 1,-14 4-1,-3 1 102,-5 4 0,-9-6-45,-6 7 0,-2 3 1,-3 7-1,-2 3 88,-2 2 1,-6 1 0,2 5 0,-4 8-297,-1 7 0,6 6 0,2 1 0,2 3-418,-1 6 1,0 1-1,5 10 1,2 1 614,3 3 0,-3 2 0,4 3 0</inkml:trace>
  <inkml:trace contextRef="#ctx0" brushRef="#br0">23844 16221 10079,'-13'-16'-132,"2"-3"0,1-5 0,1-1 1,1 0-1,3 3 149,4 1 0,2 4 0,4 6 0,6 3 0,8 2 0,9 2 10,9 3 0,9 2 0,1 3 0,0 2 1,2 2-40,4 3 0,0 0 0,-1 0 1,-3-3 14,0-2 0,2-1 0,6-3 1,0 1-42,-1 1 0,-3 1 1,-1-5 3,1 0 0,6 0 0,-1 0 1,-2 0-1,-1 0-150,0 0 0,-3 7 1,0 2 5,2 4 0,-3 2 0,-1 3 0,-1 1 89,-3-2 1,-2-1 0,-1-2 0,-2-1 38,-3-4 0,-2 2 0,-4-6 1,3-2 74,1-1 0,-4-2 0,1 0 0,-2 0 9,3 0 0,-3 0 1,5 0-1,1 0-46,-1 0 0,-3 0 0,4 0 4,-3 0 0,0 0 0,-4 0 1,1 0-2,2 0 1,-4 0 0,-6 0 95,3 0 1,5 0 0,3 0 100,-3 0 1,1 0 0,-1 0-70,2 0 0,7 0 0,-2 0 0,1 0-52,-1 0 1,3-2 0,-3-1-110,3-2 1,-3 1 0,-1 4 0,-1 0-7,0 0 0,-4 0 0,1 0 1,-3 0 7,-2 0 0,-1 0 0,-1 0 0,-4 1 98,-2 4 1,-1-2-1,-5 5 1,1 0-46,-1 0 1,0-4-1,0 6-386,1 1 0,-1-3 0,0 1 1,0 1 372,0-2 0,1 4 0,-1-4 0</inkml:trace>
  <inkml:trace contextRef="#ctx0" brushRef="#br0">28109 16619 8560,'28'-6'-234,"-4"-2"1,1-5 0,4 4 0,4 4-1,3 3-5,4 2 1,1 2-1,1 1 1,1 3 373,0 2 1,4-5-1,2 2 1,2-3-1,2-2 39,3 0 0,2 0 1,2 0-1,3 0 30,2 0 1,-3-5 0,3-1 0,-1-1-78,1 1 0,6-3 1,7 2-1,1 1-101,-39 3 0,2 0 1,-1-2-1,1 0 1,1 2-1,0 1 1,-1 1-1,-1-1-20,40 1 0,-39 1 0,0 0 1,37 0-1,1 0-23,1 0 1,-7 0 0,0 0 65,-6 0 1,2 0 0,-4 0 0,2 0 58,-2 0 1,2 1-61,-6 4 0,0-3 0,-6 4 0,1-1-15,0-1 1,-1 6-1,-4-5 1,-5-2 11,-3-2 1,-6-1-1,0 0-22,2 0 0,-6 0 0,0 0 0,-4 0-43,-2 0 1,-1-4 0,-2-1-243,-1 2 0,-7-4 0,2 3-1346,-3 0 1608,-8 3 0,-2 7 0,-6 2 0</inkml:trace>
  <inkml:trace contextRef="#ctx0" brushRef="#br0">2872 13676 8240,'-71'37'89,"36"-14"0,1 2 0,0 2 0,1 2 0,2 6 0,2 4 0,1 6 0,3 3 0,0 6 0,2 1 0,1 4 0,2 2-11,0 2 0,2 2 0,4-14 1,0 1-1,1 2 0,0 0 1,1 1-1,0 1 0,0 4 0,0 0 1,0 1-1,0 1 0,1 2 1,1-1-1,0 1 0,0 0 0,1-1-206,1 0 0,0-1 1,1 1-1,-1 1 1,1 1-1,1-1 1,1-4-1,1-1 1,1 0-1,-1-1 1,1 0-1,0-1 1,2-3-1,0 1 1,1-2 80,3 24 1,2-1-1,2-3 1,4-2 0,4-2-1,5-2 1,0 0 0,4-1-1,3-2 1,3-2-928,2-1 1,5-2 973,7-3 0,2-3 0,1 2 0,3-1 0,3-3 0,3-2 0</inkml:trace>
  <inkml:trace contextRef="#ctx0" brushRef="#br0">31422 13193 8060,'-33'-36'-3,"1"1"1,-3 2 0,0 1 0,6-3 0,0 0 0,-2 3 0,0 0 0,1-1 0,0-1 0,0 2 0,0 0 3,0 0 1,-1 0 0,-3-1 0,1-1-1,2 0 1,1 0 0,0-1 0,1-1-1,2-2 1,1 0 110,1-2 1,2 1 0,-15-28 0,8-5 0,8 9 0,9 10 62,6 8 1,16 7-1,15 16 1,12 7-1,11 12-219,10 11 1,8 19 0,-26-3 0,-1 6-1,4 6 1,0 3-18,3 7 1,-1 3 0,1 7 0,0 4-1,-16-17 1,0 3 0,0 0 0,0 4 0,0 1-1,0 2-131,0 1 0,-1 2 0,0 1 1,0 4-1,-1 1 0,-2 1 1,-2 1-1,-1 0 0,-2 1 1,0 2-1,-1 1 0,-1 1 179,-1 1 1,0 1 0,-2 1-1,0 3 1,-1 1 0,0 1 0,-1-1-1,-1 0 1,-1 1 0,-1 1 0,0 1-1,-2-1-120,0 0 0,-1-1 0,-1 0 0,-1-1 0,0-1 0,-1 0 0,0 3 0,-1 1 0,0-1 131,-1 1 1,0-2 0,-2 1-1,-1-1 1,-2 0 0,-1 0-1,0-2 1,-3 0 0,0-1-1,-3 0 1,-2 0 0,-1-1-10,-2 1 1,-2-1 0,0 0-1,-2 0 1,0 0 0,-3-1-1,-3-1 1,-1-1 0,-2 1-1,-1 0 1,-2 0 0,-1 0-38,7-17 1,-2 1 0,0 0 0,-1-1 0,-1-1-1,-1 0 1,0 0 0,0 1 47,-1 2 0,-1 2 0,0-1 0,-1-1 0,1 1 0,-1-1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4223 6696 8235,'-35'14'761,"5"0"0,-3-4 0,9-2 39,6-2 0,11-1 0,14-5-283,15 0 1,12 0-1,15 0 1,8 0 0,10 0-370,7 0 1,5-2-1,-36 1 1,1-1-1,1 0 1,0-1-1,1 2 1,1-1 0,0 1-1,1 1-159,-1-1 0,1 2 1,-4-1-1,0 0 1,1 0-1,0 0 0,-1 0 1,-1 0-242,0 0 0,-1 0 1,37 0-1,-5-2-672,-6-3 0,-4 4 0,-8-4 0,-2 3-690,-6 2 1,-3 0 1613,-11 0 0,5-6 0,-3-2 0</inkml:trace>
  <inkml:trace contextRef="#ctx0" brushRef="#br0">2489 8757 8783,'1'15'-50,"4"-1"1,6 2-1,6 1 1,9 2 141,5-2 0,1-1 1,6-3-1,1-4 1,2-4-1,0-4-123,-3-1 167,3-6 0,-4-2 0,5-8 0,1-1-37,0-2 0,-1-5 0,1 4 0,1-1 0,2 1 0,1 2-65,-1 3 0,3 0 0,-1 1 0,-1 2-72,2 2 0,-5 2 0,5 5 1,-2-2 74,1 2 1,-1 2 0,-3 1 0,2 0-27,2 0 0,1 0 1,-4-2-1,3-1 73,-2-2 0,3 0 1,0 5-1,1 0-5,4 0 0,6-4 1,3-1-1,0 0-124,1-1 1,-3 4-1,-2-2 1,1 2-66,1 2 0,1 0 1,-5 0-63,0 0 102,-1 0 1,0 0 0,-3 0 43,0 0 0,-1 5 0,5-1 1,-1 1-1,1 0 42,0 0 0,2 1 0,1-3 0,1 2-15,-1-2 0,2-1 0,-2-4-85,0-3 1,2-3 0,7-7-128,-3-4 0,2 1 1,-4-5-1,0-1 1,4 0-122,2 0 1,-5 6 0,-2-5 0,0 3 146,3 2 0,-3 3 1,1 2 202,-1 4 0,-9 2 0,2 7 0,0 2 165,-1 3 1,7 2 0,-2 6 0,-2 0-9,1 1 1,-4-3 0,11 8-1,1-3-17,-3-2 1,1-5-1,-3 1 1,2 1-25,1 2 0,5-4 0,-5-1 1,1 0 19,0 0 1,-4-5-1,3 2-50,-2-4 1,3-1 0,-4-1-39,-2-4 0,3-3 1,-1-6-36,-2 0 0,-2-1 1,-1 1-1,0-2-126,0-3 1,0 2 94,-1-7 0,1 1 0,0-6 0</inkml:trace>
  <inkml:trace contextRef="#ctx0" brushRef="#br0">11972 2531 7941,'-14'-7'1227,"1"4"2398,3-6-3293,4 5 0,8 0 0,2 7 0,4 3 0,2 2-74,-1 3 1,-1 2 0,3 1-30,-1 0 1,-6 5-1,4 2 1,0 1 0,-1 3 107,-1 2 1,-1 3-1,-5 2 1,0 1-1,0-2 178,0-1 0,0 0 0,0 0-215,0-1 1,0 2-1,0-9-150,0 1 0,0-3 0,0-6 0,0 1 206,0-1 0,0-5-1652,0 1 0,1-7 1,2 0-102,2-6 1,1-7-1,-2-9 1,0-4 1396,0-4 0,3-14 0,1-3 0</inkml:trace>
  <inkml:trace contextRef="#ctx0" brushRef="#br0">12086 2147 7983,'-23'0'1755,"8"0"4020,5 0-5135,7 0 1,-2 0 0,10 0-1227,4 0 1,4-5 187,1 0 0,1 0-4085,-1 5 3429,0 0 1054,-6 0 0,4 7 0,-4 1 0</inkml:trace>
  <inkml:trace contextRef="#ctx0" brushRef="#br0">12398 2445 7980,'-8'0'0,"2"-1"719,6-4 0,0 2 0,2-5 0,2 0 707,6 0 0,9 0 1,3-3-1242,0 2 0,5-1 0,-3-4 1,2 0-399,3-1 1,-1 6 0,1 0 0,-2-1 212,-4 2 0,4-4 0,-5 4 0</inkml:trace>
  <inkml:trace contextRef="#ctx0" brushRef="#br0">12839 1976 11747,'-8'8'1077,"2"5"0,6-2-804,0 6 1,0 5 0,0 8 0,0 5 0,1 6-1049,4 5 0,-2 1 0,5-4 775,-1-1 0,4 7 0,-4 2 0</inkml:trace>
  <inkml:trace contextRef="#ctx0" brushRef="#br0">4479 7122 8180,'-14'0'0,"0"0"0,1 2 0,2 3 0,3 4 0,0 5 0,0 7 186,-3 7 1,0 4 0,0 9 0,2 6 86,-3 7 1,6 1 0,1 12 0,2 4 0,0 6-351,1-35 0,-1 2 1,1 2-1,0 1 0,1-2 1,2 0-1,-1-1 0,1 0 1,1 0-1,-1 1 110,1 0 0,1 0 1,2-4-1,1 0 0,-1 1 1,1 0-258,2-3 0,2 1 0,7 35 224,7-3 0,-10-34 0,2 1 0,2 0 0,0 1 0</inkml:trace>
  <inkml:trace contextRef="#ctx0" brushRef="#br0">8901 6710 7986,'6'10'68,"5"-1"1,6 4 0,7 4 0,5 8 0,4 9 153,5 8 1,1 7 0,-1 10-1,-5 1 1,-4 4 0,-4 4 24,-1 5 0,-7 1 1,0-1-1,-4 1-168,-3 2 1,-8-33-1,-1 1 1,1-1-1,0-1 1,-1 1-1,-2-1-78,0 0 1,-2-1-1,-1 0 1,0 0 0,-10 36-1,-1 1-60,1-1 1,4-37 0,0 0 0,-12 35 0,-2-6-218,0-6 0,2-6 0,-3-5 0,1-6 276,-1-6 0,-2-6 0,-2-5 0</inkml:trace>
  <inkml:trace contextRef="#ctx0" brushRef="#br0">16976 1208 8736,'-7'7'380,"0"7"1,7 10-1,-1 4-139,-4 5 1,-3 10 0,-6 11 0,0 6 0,-1 8 0,1 4 86,0 4 0,5-36 1,-1 1-1,-9 34 0,2-2-521,1-5 1,3-5 0,2-6 0,3-3 0,2-7-1,3-9-1787,1-6 1980,2-4 0,6-6 0,2-1 0</inkml:trace>
  <inkml:trace contextRef="#ctx0" brushRef="#br0">18469 1422 8079,'-14'0'355,"0"6"0,0 3 0,-1 6 0,1 4 167,0 4 0,0 6 1,0 4-1,-1 5-373,1 3 1,0 2 0,0-1 0,-1-1 0,3-1 0,1-4-504,1-1 0,7-4 0,-3-5 1,1-4-400,0-2 0,1-1 1,2-4 752,-3-1 0,-3 0 0,-6 0 0</inkml:trace>
  <inkml:trace contextRef="#ctx0" brushRef="#br0">18171 1194 8003,'-15'8'68,"6"3"0,1-5 1,2 2 448,3 3 1,3 2 0,4 0 0,4-2-288,0-2 0,5-6 0,-4 2-244,4-3 1,1-2 0,0 0-565,1 0 1,-8-2 68,-2-3 0,-5 4 17,-5-4 0,-2 3 1,-8 2 491,1 0 0,0 0 0,0 0 0</inkml:trace>
  <inkml:trace contextRef="#ctx0" brushRef="#br0">18512 1848 8002,'-6'14'111,"4"-4"-233,-3-1 0,5-6 356,5 2 1,-2-3 0,5-4 0,0-3 0,-2-4 0,1-4 160,-4-1 0,-2 0 0,-1 0 0,0-1-730,0 1 0,0 5 0,-1 1-34,-4 2 1,2 1 0,-5 6-279,2 4 1,1-2 646,5 7 0,0-1 0,0 5 0</inkml:trace>
  <inkml:trace contextRef="#ctx0" brushRef="#br0">19095 1578 7985,'-8'-6'2148,"-5"4"0,7-1-1715,-3 12 1,2 3 0,6 13-1,-3 5 101,0 6 1,-6 13 0,4 6 0,0 7-351,-1 3 1,-2-4-1,4 6 1,2-1-1,1-1 1,2-4-441,0-2 1,0-9 0,0-4 0,0-6-902,0-7 0,5-5-194,0-4 1,4-3 0,-2-9 1350,1-2 0,1-10 0,5-8 0</inkml:trace>
  <inkml:trace contextRef="#ctx0" brushRef="#br0">19066 1763 7985,'16'-14'0,"2"1"0,2 2 81,2 1 1,-4 6 0,2-4 0,-1 1 584,0 4 0,0 2 1,-5 1-1,-1 1-192,-4 4 0,-2 3 1,-7 8-1,0 3-341,0 4 0,-7 4 0,-4 0 0,-4-2-239,-4-1 1,-5 0-308,5 4 0,-5-1 413,5-3 0,-6 3 0,3-5 0</inkml:trace>
  <inkml:trace contextRef="#ctx0" brushRef="#br0">20986 1294 7971,'-6'-15'4758,"6"3"-4346,0 2 1,0 17-1,4 12 1,-2 9-76,-2 10 1,0 3-1,-2 17 1,-2 12 0,-1-30-1,0 1 1,-1 3 0,-1 2-712,0 0 1,0 1 0,0-1-1,0-1 1,0 3 0,0 1 373,0-1 0,0 0 0,-3 3 0,-1-1 0,0-3 0,0-1 0</inkml:trace>
  <inkml:trace contextRef="#ctx0" brushRef="#br0">8119 11558 8104,'8'0'110,"9"0"1,-3 0 0,4 0 0,2 0 0,4 0 164,3 0 1,1-2 0,1-1 0,-1-3 0,0-2 0,1-1-169,-1 1 0,1-3 0,-2 6 0,-2 2-81,-1 1 1,-5 1 0,3-3-1,0 0 1,-2 0 0,1 3-733,-4 1 1,1 0 0,-1 0 705,2 0 0,0 0 0,-5 0 0</inkml:trace>
  <inkml:trace contextRef="#ctx0" brushRef="#br0">5289 8473 8156,'-9'-8'-33,"1"2"0,0 1 0,2-1 125,0-2 1,1 3 0,6-3-1,4 2 1,5 3 0,4 1 375,5 2 0,14 0 0,10 0 1,2 0-213,4 0 1,2 6 0,7 4 0,1 3 0,-1 1 0,-2 0 23,-1 0 0,-5-1 0,1-4 0,-4-4-309,-6-3 0,0-2 1,-6 0-1,0 0-390,0 0 1,-4 0 0,-5 0-1,-4 0 419,-2 0 0,6 0 0,-4 0 0</inkml:trace>
  <inkml:trace contextRef="#ctx0" brushRef="#br0">4621 7279 8039,'-19'9'26,"0"1"0,2 1 0,1 3 0,3 5 0,2 6 117,2 7 1,1 12 0,-1 13 0,4 8 0,3 3 0,2 1-111,0 2 1,7-4 0,2 4 0,4-8 0,2-6 0,3-4-623,1 0 1,6-9 588,-1-2 0,9 1 0,3-7 0</inkml:trace>
  <inkml:trace contextRef="#ctx0" brushRef="#br0">7578 12510 8154,'10'0'-1295,"-1"0"1196,-5 0 0,7 2 0,-5 1 0,2 2 81,3-2 0,2 3 18,1-1 0,0-6 0,0-7 0</inkml:trace>
  <inkml:trace contextRef="#ctx0" brushRef="#br0">7507 12667 8133,'-14'0'-250,"0"0"0,0 0 567,0 0-87,6-6 1,9 4 0,12-3-1,6 5 30,3 5 1,2-3 0,6 4 0,1-1 0,4 1 0,1 2 36,4 3 0,1-5 0,3 0 0,2-1-121,1 0 0,2 0 0,-1-5 0,4 0-78,3 0 0,-3 0 0,0 0 0,2-2-115,1-3 1,5 2 0,-1-5 0,-4 2-23,0 3 0,5 0 0,2 0 11,-2-2 1,-1-2 0,-3 4-12,1-1 0,-1-1 1,-3 5-1,-1 0 20,2 0 1,-3 0-1,-1 0 1,1 0 3,-1 0 0,-4 0 0,2 0 0,-4 0 7,-2 0 0,1 0 0,0 0 0,-1 0 63,1 0 0,-5 0 1,0 0-1,1 1-34,2 4 1,1-2 0,-3 5-1,-3-1 68,-1-4 1,3 5-1,-3-1 1,0 3-41,-1-1 1,4-4-1,-3 3 1,0 0-20,-1 0 0,4-5 0,-3 2 1,0-4-15,0-1 0,3 2 1,-4 1-1,1 2-12,0-2 0,3-1 0,-5-2 0,0 0 75,2 0 0,-5 0 0,3 0 0,-3 1-13,-2 4 1,1-4-1,-1 4 112,1-3 0,-1-2 0,1 1 5,-1 4 1,1-3-1,-1 2 1,0-2-148,1-2 0,-1 0 1,1 0-1,-1 0-99,1 0 0,-1 0 1,-1 0-1,-2 0-83,-1 0 1,-2-2 44,2-2 1,1 2 0,-5-3 0,1 4-201,0 1 1,-2 0 0,-5-2 0,0-1-1836,0-2 235,-6 1 1901,-2 4 0,-6-7 0,0-1 0</inkml:trace>
  <inkml:trace contextRef="#ctx0" brushRef="#br0">8943 13548 8075,'-8'0'686,"4"2"1,8 1 7,6 2 0,9 1 1,3-3-1,2 2-670,-1-2 1,3-1-1,5-2 1,2 0-1,1-2 1,-1-3-1347,0-4 0,7 1 1322,-3-1 0,4-1 0,2-4 0</inkml:trace>
  <inkml:trace contextRef="#ctx0" brushRef="#br0">9939 13193 8058,'-15'-6'848,"6"-2"96,-1-7 1,7 6 0,0 1-589,6 2 0,5 7 0,5 10 0,-2 7 0,-2 5 0,2 6 13,2 4 1,1-1-1,-1 6 1,-2 1-149,-2 2 0,-1 0 0,3-1 1,-3-4-43,-1-1 1,2 3-1,-4-5-429,-2-2 1,0-7 0,0-5-1204,2-3 1,0-2-224,-5 0 1,5-7 1675,-1-7 0,1-13 0,-5-9 0</inkml:trace>
  <inkml:trace contextRef="#ctx0" brushRef="#br0">9981 13307 8058,'0'-15'0,"0"-4"431,0 0 1,0 0 0,0 5-1,2 0 441,3 0 0,-2 4 0,6 2-392,2 2 0,2 1 0,1 5 0,0 2-254,1 3 1,-6 3 0,-1 6 0,0 2-114,0 3 0,-5 3 0,2 5 0,-4-2-384,-1-1 0,-1-2 0,-2 3 0,-4-3-776,-1-1 0,5 2-1580,-2-4 2627,-3 0 0,7 8 0,-5 3 0</inkml:trace>
  <inkml:trace contextRef="#ctx0" brushRef="#br0">9811 14117 8161,'-15'0'3626,"8"6"-3288,7-4 1,7-1 0,9-7 0,3-2 57,5-3 1,9-2-1,5-2 1,5-3-45,4-1 0,-3-4 0,5 4 0,-1 1 0,-3 4-748,-3 5 1,-1-2-1,-8 6 1,-2 2-781,-1 1 1,-3 2-1,-3 0 632,-5 0 0,-5 2 544,-4 2 0,-4 4 0,-6 7 0</inkml:trace>
  <inkml:trace contextRef="#ctx0" brushRef="#br0">10237 14359 7964,'-14'12'657,"0"-2"0,6-2 605,3-4 1,5-2-902,5 3 1,3-2 0,6 0 0,0 2-248,0-2 1,1-2 0,-3 1 0,-1 1 221,-1 2 1,-5 6-1,2 0 1,0 5 117,-4 3 0,3 1 0,-1-2 0,-2 1-4,-1-2 0,-2 4 1,0-2-1046,0-2-511,0-1 1,0-10 0,0-6-2605,0-8 3710,0-11 0,-13-3 0,-3-6 0</inkml:trace>
  <inkml:trace contextRef="#ctx0" brushRef="#br0">10251 14160 7964,'-6'-8'3988,"-2"1"-3294,0 7-752,2 0 0,8 0 58,2 0 0,4 0 0,6 0 0</inkml:trace>
  <inkml:trace contextRef="#ctx0" brushRef="#br0">9526 13534 8026,'0'22'370,"0"0"1,0-3 0,0 5 0,0 3 0,0 3 485,0 3 0,5 3 1,1 7-1,2 0-519,3-1 0,-3 6 1,2 1-1,1 1 1,1 2-235,3-1 0,-1 3 1,0-7-1,-1-1 0,-2-4-80,-2-4 1,1-1 0,4-7 0,0 0-308,0-4 0,1-7 1,-1 0-1,0-4-18,0-6 1,5 2 0,2-6 0,-1-2-88,1-1 0,4-7 0,-1-1 107,3-2 0,1-2 1,2-4-1,2 0-269,1 0 1,0-1 0,-3 1-395,3 0 0,-3 0 945,3-1 0,-3-5 0,-1-2 0</inkml:trace>
  <inkml:trace contextRef="#ctx0" brushRef="#br0">10678 13164 7961,'-22'15'0,"3"-1"0,9 0 83,6 0 0,4 7 0,4 2 0,6 6 0,3 4 0,2 5 1055,4 3 0,3 8 0,7 2 0,1 2-957,3 4 1,-3-2-1,3 10 1,-3-2-49,-1-3 0,-2-6 1,-4-3-1,-4-1 10,-3 1 0,-3-7 0,-4 0 1,-4-6 172,-4-3 0,-1-2 0,0-4 0,-1-3-445,-4-2 1,-4-3-1,-10-9 1,-5-2-204,-3-6 1,-1-2 463,-1-2-132,1 0 0,-7 0 0,-1 0 0</inkml:trace>
  <inkml:trace contextRef="#ctx0" brushRef="#br0">7379 6639 8609,'-7'-8'2649,"-6"-4"-2472,11 10 1,-4-3 0,6 10-1,0 4 1,0 6-1,0 5 1,2 9-106,2 7 1,-2 3 0,3 3 0,-4-1-306,-1 3 1,0 2 0,0-4 0,0 1 0,0-2-517,0-3 0,0 1 0,0-5 188,0-3 1,-5-6-1,1-2 1,-1-3 560,-1-3 0,3-7 0,-7-5 0,1 3 0,-6-1 0</inkml:trace>
  <inkml:trace contextRef="#ctx0" brushRef="#br0">7266 7250 8334,'1'-8'-328,"4"4"567,-3 8 1,10 6-1,-2 7 1,1 2 11,-2-1 1,4-4 0,-4-3 0,4-3-45,1-2 0,5-1 0,0-5 0,-1 0 20,-3 0 0,0-6 1,-1-4-305,0-3 1,0-1 0,0 0 0,1 0-679,-1 0 1,0-5 0,0 0 754,0 1 0,7-4 0,1 0 0</inkml:trace>
  <inkml:trace contextRef="#ctx0" brushRef="#br0">12114 12795 7385,'14'0'244,"0"0"0,1 0 1,0 0 109,4 0 0,3 5 0,7-1 0,-1-1 0,2-1 0,4 0 0,3 2 0,3-2 1,-1 3-1,-1-4 1,0-1-342,-1 0 1,4 0-1,-5 0 1,2 0-112,0 0 0,-2 0 0,4-1 1,-2-4-71,1-5 0,-3 3 1,2-3-1,0 1 43,-1 1 1,2-3 0,-6 4-1,-1 1 100,-2 0 1,3 1 0,0 5 0,-1 0 98,-2 0 0,-2 0 0,1 0 41,-1 0 1,1 6 0,-1 2-29,0 0 1,6 5-1,0-5 1,1 1-61,0 1 0,3-1 0,-3 5 1,1 0-118,3 1 0,-2-3 0,1-1 0,0-1 40,-2 1 1,3-5-1,-4 1 1,0-3-47,0 1 1,4 0 0,-3-5 0,2 0-72,0 0 1,-5 0-1,4 0 1,-1-2-93,0-3 1,-2 2 0,2-5 152,-1 2 1,3-3-1,-5 4 89,-2 2 0,-1-4 0,-1 3 0,-1 0 66,1 3 0,-1 1 0,1 0 178,-1 0 1,0 0-1,2 1 1,4 3 262,4 0 0,3 6 1,1-4-159,1 2 0,6 0 0,3 1 0,3-2-488,2-1 1,5-4-1,-1 2 1,1-2-267,1-2 0,0-8 1,5-5 421,-1-4 0,-7-8 0,3 3 0</inkml:trace>
  <inkml:trace contextRef="#ctx0" brushRef="#br0">1977 6454 8347,'-7'-14'-473,"-1"0"0,-4 0 0,1-1 1190,1 1 1,9 6-442,1 4 0,1 4 0,9 6 1,1 6-1,3 7 98,5 4 1,-2 7 0,7 7 0,0 6-288,-2 5 1,3-3-1,-4 7 1,-1 2-108,1 1 0,-2-4 1,-5-4-1,-1-2-481,-4-3 1,2-7 0,-5-5-724,2-5 0,0-7-249,2 1 1473,-4-10 0,0-15 0,2-10 0</inkml:trace>
  <inkml:trace contextRef="#ctx0" brushRef="#br0">2247 6426 8347,'0'-8'-71,"0"3"360,0 10 0,0 9 0,0 10 1,1 4-29,4 5 0,-2 4 0,5 5 1,0 1-1,-2 0-244,1-1 0,2-1 0,-2-3-247,0-4 1,1 0 0,3-1-1,-1-1 1,-1-4-235,-1-4 1,3 3-1,-6-5 464,-2 0 0,5 5 0,0-5 0</inkml:trace>
  <inkml:trace contextRef="#ctx0" brushRef="#br0">2105 7137 8347,'0'19'-364,"0"1"532,0 2 0,1 4 1,4 5-1,4 4 236,4 1 0,6-4 1,2-1-1,-1-5 1,2-9-46,0-6 1,-3 0 0,5-6-379,1-2 0,2-12 0,2-9 0,-3-6-262,-2-6 0,1-7 0,-4-3 0,-1-4-33,1-4 1,-2-5 0,-3 2-1,1-1 314,2 0 0,0 0 0,-5-5 0</inkml:trace>
  <inkml:trace contextRef="#ctx0" brushRef="#br0">3313 13520 8250,'-8'-7'241,"4"-2"0,4-4 0,6-1 133,8 0 1,7-7 0,9-2-1,3-4 1,6-2 0,6 1 85,2 0 1,5-6 0,-3 1 0,3 2-256,7 1 1,-3-4 0,6 1-1,-5 2-366,-5 1 1,3 1 0,-4 1 0,-2 1-330,-6 3 1,-1-3 0,-5 4 0,0-4-267,1-2 1,-6 6-1,0 1 1,-7 1 755,-6 4 0,-3-5 0,-2-1 0</inkml:trace>
  <inkml:trace contextRef="#ctx0" brushRef="#br0">4223 12752 8236,'-8'0'1428,"-4"0"-1300,10 0 0,-3 0 0,10 0 740,4 0-591,4 0 0,6 0 0,2 0 0,1 0 148,3 0 1,2 0 0,0 0-271,-4 0 0,3 5 0,-7 0 1,-2-1 6,-1 3 1,-4 1 0,-2 6-1,-5 2-274,-4 3 1,-1 3 0,0 8-131,0 3 0,-11 0 0,-3 8-523,-2 3 0,-4 4 1,-1-3 764,-1 3 0,-8 6 0,-6-4 0</inkml:trace>
  <inkml:trace contextRef="#ctx0" brushRef="#br0">1237 8686 8192,'0'-14'0,"0"0"0,0 0 3037,0-1-2385,0 1 0,0 8 0,0 6 0,0 8-236,0 4 1,5 4-1,1 3 1,1 5 0,1 4-1,0 7 149,3 8 0,-3 1 0,1 10-325,2 4 0,0-1 0,0 6 0,-1 0 1,1 2 41,1 0 0,3 3 0,-3-7-238,-2-1 0,1-6 0,-5-5 37,2-5 0,-3 0 0,3-10 0,-2-4 0,-3-5-1905,-1-6 0,2-3-1219,1-2 1877,0-6 0,-5-10 1,0-10 1165,0-6 0,0-13 0,0 1 0</inkml:trace>
  <inkml:trace contextRef="#ctx0" brushRef="#br0">1294 8672 8192,'8'-14'-136,"-2"1"525,1 4 1,1 2 0,6 7 0,0 0 1,0 0 0,2 7 0,2 2 0,0 4 12,0 1 1,2 5 0,-1 0 0,-1 0 18,-2 1 1,-2-2 0,-2 4 0,-2 0 0,-5 0 88,-4 3 0,-1 1 0,0-1 0,0-1-140,0 1 0,-6 0-349,-4-1 1,-2 1 0,-2-4-1,-1-1-1203,1 1 0,0-4 1181,0-7 0,-7 2 0,-1-4 0</inkml:trace>
  <inkml:trace contextRef="#ctx0" brushRef="#br0">1962 8174 8440,'-7'-6'807,"0"5"1,3-4-187,-1 10 0,-5 2 0,6 8 0,0 0 0,3 4-235,1 5 1,0 5 0,0 4 0,0 6-1,0 5 58,0 4 0,0 10 0,-2 1 0,-1 4-45,-2 5 1,1-3-1,4-1 1,0 0-401,0-4 1,0-4-1,-2-5 1,-1-7-382,-2-4 1,0-9 0,5 1 0,0-7-1356,0-6 0,0-8 698,0-1 0,0-32 0,0-4 0</inkml:trace>
  <inkml:trace contextRef="#ctx0" brushRef="#br0">1749 8359 8295,'-5'10'981,"1"-1"1,-1 2-488,5 8 1,0-3-1,0 3 1,0-3-151,0-2 1,6-1 0,4-4 0,2-4-292,3-4 1,-3-7 0,-1-3 0,-1-6-311,1-4 0,-5 2 1,-1-5-1,-3 0 25,-2 0 1,0 4 0,0-1 0,-2 4 58,-3 0 1,-3 3 0,-6 2-1,0 6-10,0 2 1,-1 2 0,1 2 0,2 2 235,2 6 0,-1 2 0,6 3-955,2-1 1,-3 5 901,1 0 0,7 6 0,6-3 0</inkml:trace>
  <inkml:trace contextRef="#ctx0" brushRef="#br0">2162 9042 8243,'-13'22'0,"3"-3"776,6-3 1,2-7 0,1-1 330,-4-2 1,5-3 0,-2-7-863,5-6 1,8-2 0,-3-4-1,2-2-224,-1-1 1,-4-1 0,3 2 0,-2 0 0,-3 0 0,-1 7 0,-4 3 0,-2 2-253,-6 3 0,-4 1 89,-5 2 1,8 6 0,-3 2 0,3 2-1129,3-1 1,1-4-1589,7 5 2858,0-7 0,7 3 0,1-6 0</inkml:trace>
  <inkml:trace contextRef="#ctx0" brushRef="#br0">2389 8672 10031,'9'0'1492,"1"2"1,1 1-868,2 1 0,-4 3 0,1-2 0,-1 4 189,-1 4 1,3 6 0,-5 1 0,1 1-205,-1-1 1,0 4 0,-3-4-1,2 1-295,-2 0 1,4-3 0,-3-3 0,0-1 197,-3 0 1,6-6-2083,2-3 0,-3-12 1569,-1-7 0,-3-6 0,-2-9 0</inkml:trace>
  <inkml:trace contextRef="#ctx0" brushRef="#br0">2474 8345 8153,'-6'-8'0,"-3"3"1913,2 10 0,-5-2-977,2 7 0,2-2-2405,-1 1 1,7-3 1468,2-6 0,6-6 0,9-2 0</inkml:trace>
  <inkml:trace contextRef="#ctx0" brushRef="#br0">1109 8544 8242,'-14'6'258,"0"2"0,1 8 1,2 3-1,3 5 1,0 4-1,2 5 258,0 5 1,1 8-1,5 5 1,0 2-278,0 6 1,11 2 0,5-1-1,5 2-335,4-2 1,2-3-1,3-5 1,4-5-1,7-4-869,5-5 0,13-5 0,-2-9 965,1-5 0,13-3 0,2-2 0</inkml:trace>
  <inkml:trace contextRef="#ctx0" brushRef="#br0">2773 8260 8104,'-8'0'1156,"2"6"1,17 2-405,3 6-69,3 0 1,-1 1-337,3-1 0,3 11 0,7 4 0,-3 1 0,-2 1 0,-3 2 160,-1 5 0,-6 3 0,1 4 0,-9 2-289,-4 5 0,-2-1 1,0 1-1,-2 0-761,-3-2 0,-1-1 1,-5-8-1,1-3-2688,-1-5 3231,5-2 0,-7-9 0,6-2 0</inkml:trace>
  <inkml:trace contextRef="#ctx0" brushRef="#br0">3256 8700 8155,'-14'0'4624,"0"0"-4233,6 0-210,2-6 1,6 3 0,1-7-592,4-1 1,-3 4-1,4-3 88,0-1 998,-4 5 0,4 1 238,-6 10 0,-5-2 209,1 6-2143,-1-6 145,5 4 1,0-9-1848,0-3 923,0 4 1799,0-5 0,6 12 0,2 2 0</inkml:trace>
  <inkml:trace contextRef="#ctx0" brushRef="#br0">3498 8473 8001,'-8'0'1675,"2"2"-1058,6 2 0,1-2-106,4 3 0,3 1 0,5 0 1,-2 2-201,-2 3 0,1-3 0,2 2 0,-1 1 1,-1 3-1,-1 3 311,-1 2 0,5 5 0,-5-4 0,1 3 43,1 2 1,-6-3 0,4 2-1,0-1-150,0-1 1,-3 4-1,3-7 1,0-2-90,0-1 1,-4-2-694,6 0 1,-5-6-378,4-3 0,-6-5-942,2-5 0,-4-4 0,-1-10 0,-1-5-3380,-4-3 4966,4-1 0,-25-7 0,3-1 0</inkml:trace>
  <inkml:trace contextRef="#ctx0" brushRef="#br0">3526 8118 8011,'-20'0'2206,"4"6"901,2 2-462,1 0-2998,12-2 0,-6-8-309,7-2 0,2-3-388,3-2 1041,-4 3-569,6 6 1363,-7 6 0,1-5-2564,4 4 1779,3-3 0,0-9 0,-2 0 0</inkml:trace>
  <inkml:trace contextRef="#ctx0" brushRef="#br0">3612 9155 8293,'-8'-1'414,"3"-4"1,4-4 464,1-4 0,0-1 150,0 0-723,0 6-199,0 1-86,6 7 1,0 2 0,5 1-292,-1 2 1,-6 0 43,6-5 1,-5 0-14,4 0 295,-6 0 0,4-2-60,-7-3-19,0 4 165,0-6-151,-7 1 1,4 4-1238,-6-2 732,5 2 1,0-3 0,7-1-978,2-2 1491,6 5 0,-10-10 0,6 5 0</inkml:trace>
  <inkml:trace contextRef="#ctx0" brushRef="#br0">1109 10008 7662,'-12'10'-95,"4"-2"0,8-2 336,8-3 1,11-3-1,6-6 1,8-7 0,10-6-1,9-3-72,8-3 0,11-2 0,-31 13 0,1 0 0,0-1 0,1 1 0,1-1 0,0 0 0,0 0 0,1-1-70,1-1 0,0 0 1,-1 3-1,0 0 0,3 2 1,-1 0-1,0 0 0,0-1-135,-2 0 1,0-1-1,-2 1 1,-1-1-1,-2 2 1,1-1 0,-2 1-1,1 0-138,35-13 0,-1 3 1,-5 0-1,-5 0-129,-6 0 0,-5-1 0,0-2 0,-5 2 303,-2-3 0,-9-1 0,-1-1 0</inkml:trace>
  <inkml:trace contextRef="#ctx0" brushRef="#br0">10578 8359 8080,'-14'0'-1148,"0"0"1611,6 0 0,8 2 1,11 3-1,7 4 1,5 4 187,4 1 1,3 0 0,2-1 0,1-2-579,-2-2 0,4-1 1,0 2-1,0-6 0,1-2 1,-1-2-241,0 0 1,-2-2-1,-5-1 2,1-1 1,-1-8-1,-1 5 1,-2-3-1,-3 2-49,-1 2 0,-2-4 0,-5 4 0,0 0 219,0-1 1,1 3-1,-1 4 1,0 1 262,0 4 0,2 3 0,2 6 0,2 0 136,2 1 0,2-3-183,4-2 0,5 1 0,1-5 0,-1 0-54,2 1 0,1-3 0,7-4-118,-1 0 0,-1-4 1,0-3-1,-1-1 1,1-1-290,-2 1 0,1-3 0,3 5 0,-1-2-84,1-3 1,-5 4 0,-2 3-1,0 1-39,1-2 0,-4 3 0,3-3 0,-1 4-1076,-3 1 1439,-2 0 0,4-13 0,3-3 0</inkml:trace>
  <inkml:trace contextRef="#ctx0" brushRef="#br0">12981 8715 8590,'14'0'176,"1"0"1,-1 0 0,0 0 0,2 0 0,1 0 29,2 0 0,7-7 0,-4-2 0,3-4 0,2-3 0,3-1-71,0-2 0,5 0 0,-2 5 0,0 0 0,0 1-183,0 4 1,10-2 0,-4 4 0,-1 1 0,0 0 42,-1 2 0,-1 4 1,3 5-1,-1 5 23,2 2 1,1-2 0,2-1 0,-1 2 30,1 2 0,1-4 1,2-1-1,3 0-152,1 0 1,-2-3 0,2 3 0,1-2-168,-1-3 0,-2 4 205,4-3 1,-6 6-1,1-4 1,-3 2-79,-1 3 0,0 2 1,-1 1-1,1 0 185,0 0 0,-2 1 0,-2-1 0,-1-2 12,2-2 1,1 1 0,3-6 0,2-2-8,1-2 0,5-2 0,-3-2-3,2-2 0,-1-6 0,2 1-499,-4-2 0,1-1 0,-3 2 0,-4 2-159,-2-2 1,-4 4 296,2 2 0,-3-1 0,-7 1 317,1 2 0,-1-5 0,1 0 0</inkml:trace>
  <inkml:trace contextRef="#ctx0" brushRef="#br0">6526 8956 8146,'-12'2'413,"1"1"0,3 3 1,1 2-1,4 3 0,2 4 213,1 4 0,1-2 0,2 5 0,4 0 0,1-1 0,1-1 0,1-2 0,-1-1-351,2 2 0,2-8 0,1 3 1,0-3-1016,0-3 1,-4-2 0,-1-4-1362,2 3 0,1-5 2101,-3 0 0,-3-7 0,-6-7 0</inkml:trace>
  <inkml:trace contextRef="#ctx0" brushRef="#br0">6441 9042 8146,'-14'28'583,"0"2"0,1 2 1,4 2 138,4 3 0,3-4 0,2 3 0,2-1-89,3-3 1,7-2 0,9-4-1,1-2-233,3-5 0,4-9 1,2-6-315,2-2 1,7-8 0,-4-5-162,0-7 0,4-6 1,-7-7-1,-1-2-142,-2 1 1,-8-3 0,-3 2 0,-5 2-65,-4 1 1,-4 3-1,-8 1 1,-2 3 228,-6-3 0,-9 4 1,-5 0-1,-2 2 313,-3 2 1,1 3 0,-1 2 0,1 3-183,-1 6 0,1 2 0,1 2 1,2 0-488,1 0 1,2 6-1,-2 4-972,5 3 1,5 7 1379,5 4 0,-4-4 0,5 1 0</inkml:trace>
  <inkml:trace contextRef="#ctx0" brushRef="#br0">12540 8743 8200,'-20'0'397,"4"2"1,-3 1 0,3 2 388,2-2 0,8-2 0,6-1 1,8 0-1,4 0 0,4 0 38,3 0 1,-3 2-1,3 1 1,-2 3-471,2 2 1,-3-3 0,3 3-1,-5 0 1,-3 0 0,-3 4 41,-2 6 0,1-2 0,-4 2-129,2-2 0,-1 3 1,-5 0-190,-4-1 0,2-3 0,-7 0 1,-1-1-803,-1 0 0,-2-1 1,-1-4-1,1-3 531,0 1 1,4-6-1,1 4 307,-2-3 0,5-1 273,1 4 0,10-3 1,4 2-136,4-2 1,6-4 0,1-1-182,2-2 0,0-4 0,4 3 0,-3-1-21,3 1 1,-4-4 0,0 4-1,0 0-23,0 0 0,-4-6 1,0 5-1,-2-3-1168,-2 1 1,-1 4-1,-2-3 1,-3 0-2564,-2 0 0,-1 3 3704,-5-4 0,-12-7 0,-4-6 0</inkml:trace>
  <inkml:trace contextRef="#ctx0" brushRef="#br0">12398 8658 8200,'-28'20'95,"1"7"0,3 8 457,5 1 1,5 4-1,5 7 1,4 5-34,3 4 1,2-4 0,2-2-1,4-1 205,8-3 1,7-8 0,7-6 0,2-6-245,4-2 0,2-13 1,7-1-1,-1-7-294,1-3 0,4-8 0,2-6 1,0-8-107,0-5 1,-1-6 0,-7-1 0,-3 1-203,-5-2 0,-5 1 1,-4-4-1,-7 3-405,-6 0 1,0 4 0,-7-6 328,-6 3 0,-6-1 1,-11 3-1,-6-3-58,-7-1 0,1 5 0,-7-3 2,-2 4 1,-1 4-1,0 2 1,2 6-21,1 7 1,6 0 0,1 7 0,4 0-640,3 3 0,5 6 1,-3 1 912,1 2 0,2 1 0,5 6 0</inkml:trace>
  <inkml:trace contextRef="#ctx0" brushRef="#br0">19436 8658 8200,'-14'0'6549,"0"0"-5845,6 0 1,3 0 0,10 0-299,4 0 0,4 1 0,1 4 0,0 3 0,1 1-561,-1 1 1,0 4 0,-1 5-1,-2 0 1,-3 0-431,-2 0 1,-1 2 0,-5-4-1,0 2-262,0-2 1,-7-1 0,-2-2 653,-4 0 1,-1-4 0,0-2 866,0-2 0,4 0-11,1-1 1,7-3 0,2 4-83,8 0 1,5-4 0,1 4-321,0 1 1,-1-4 0,-2 5 0,-2 0-51,2 0 1,-3-4-1,0 6 1,-2 1 50,-3 1 0,-1-2 0,-2-1-121,0 2 0,-6 0 1,-4 1-1,-2-3-417,-3 2 1,1-3-1,0 0 1,0 0-722,0 0 0,-2-5 1,-2 2-1,-1-4-695,2-1 0,1 0 0,2 0 1692,0 0 0,0-12 0,-1-4 0</inkml:trace>
  <inkml:trace contextRef="#ctx0" brushRef="#br0">19152 8786 8169,'-14'22'733,"-5"11"0,1 0-192,6 7 1,-1 9-1,8 1 1,2 2 179,1 0 0,10-1 1,5 3-1,6-4 1101,3-1-1547,8-8 1,2-6 0,7-8 0,4-3-145,3-5 1,7-10 0,-2-4-1,1-5-239,0-5 1,0-4 0,4-10 0,-4-5-53,-5-3 1,-4 2 0,-5-2 0,-7-3-403,-5 0 0,-6-6 0,-7-1 304,-4 1 0,-3-5 1,-9 3-1,-6-5 208,-10-4 1,-13 1 0,-6-6 0,-3 0-1,-1 1 287,-1 4 0,0 4 1,2 7-151,3 7 1,-1 7-1,6 10 1,1 2-431,2 6 1,3 2-1,4 2 1,4 0 342,3 0 0,2 0 0,-1 0 0</inkml:trace>
  <inkml:trace contextRef="#ctx0" brushRef="#br0">14346 6909 7212,'-8'0'-191,"2"0"192,6 0-380,0 0 474,0 6 1,0-2-44,0 5 1,2-4 0,1 4 0,1 2 243,0 2 1,2-3 0,0-3-119,2 0 0,-3 2 0,3-2 25,-2 0 0,4-2-26,-6 5 1,6-6 71,-6 6 1,6-5 240,-5 4-89,6-6-189,-10 4 1,6-9 0,-7-3-22,0-4 0,0-4 1,0-1-1,0 0-49,0-1 0,0-3 0,0-1 0,-2 0 19,-3-2 1,2 1 0,-6-6 0,-2 3 54,-2-3 1,4 4 0,-1-2-44,-1-1 0,-2 3 0,-1-2-42,0-1 0,0 3 0,-1 0 0,1 0-92,0 0 1,-2 4 0,-1-1 0,-2 2 38,2-2 1,-1 3 0,1-3-26,-2 3 1,-2 2 0,4 2-68,-2 2 0,0-1 0,5 5 1,0-1-234,-1 1 0,-4 1 0,0 5 0,2 0-180,1 0 1,4 2 0,1 1 0,1 3-373,-1 2 0,5 2 0,1 4 799,3 0 0,2 7 0,0 1 0</inkml:trace>
  <inkml:trace contextRef="#ctx0" brushRef="#br0">14659 6966 7266,'8'6'-326,"0"-4"0,-5 4 565,2 1 0,-1-4 3326,-4 6-3230,0-6 0,0 2 0,0-10 0,0-4 0,0-4-204,0-1 1,-1-2-1,-2-1 1,-4-4-82,-1-1 0,4 3 0,-6-3 1,-1 0-110,-2 0 0,-1 0 0,-2-3 1,-2 2-68,-6 3 0,2-1 0,-2 4 0,-1-2 119,-2 2 0,3-1 0,0 1 0,1-2-55,1 2 1,-5 1-1,3 2 1,-1-1-127,1 1 0,-3 0-22,4 0 0,-4 1 1,-2 2-1,2 3-46,4 2 1,-4 1 0,3 3 0,-3-1-20,-1-1 1,4-1 0,2 5 0,2 0-68,2 0 0,2 0 0,2 0 1,0 0-207,0 0 1,0 0 547,-1 0 0,6 0 0,1-2 0,2-2 0,1 2-73,5-11 1,-2 12 635,-2-4 0,0 3-371,-5 2 0,6 2 0,-4 1 0,3 3 586,-1 2 0,-5 2 1,4 4-444,-2 0 0,5 2 0,-3 1 0,1 4 0,0-1-242,2 1 0,2 3 0,1-5 1,0-2-182,0-1 0,0-2 1,0 0 87,0 1 0,6-1 0,2 0 0</inkml:trace>
  <inkml:trace contextRef="#ctx0" brushRef="#br0">13905 6397 8076,'-8'-6'2256,"2"4"-1908,12-10 0,2 9 1,7-5-1,0 0-23,4 0 0,3 5 0,7-3-1324,-1-1 789,7 6 1,-5-6 0,3 7 0,-3 0 209,-1 0 0,-1 7 0,1 1 0</inkml:trace>
  <inkml:trace contextRef="#ctx0" brushRef="#br0">17275 8843 8720,'14'0'-263,"0"1"1,2 2 0,2 2 0,2-2 646,2-1 0,-3-2 0,5 0 0,1 0 0,2-2-35,1-2 0,2-4 0,4-8 0,2-2-323,0-1 0,5-1 0,-3 3 0,3-2 0,0 1-11,-3 2 1,3 4 0,-4 1 0,1 3 0,-2 2 10,-1 2 1,3 3 0,-4 1 141,3 0 0,-6 5 0,4 1 0,-2 0 59,1 0 0,0 1 1,-2-4-142,1 2 1,2-1 0,-4-4 0,4-1-73,1-4 0,-2 2 0,2-7 0,0-1-91,1-1 0,-1-1 0,3 2 0,-2 2-158,-2-2 1,2 4 0,-2 3 0,0 2 133,0 2 0,4-2 0,-1-1 0,2-2 11,-2 2 1,3 2 0,-3-1 25,3-3 0,3 4 0,2-5 1,1 1-55,-1 0 0,-2-4 0,-1 2 1,-1 1-8,1 0 0,-2-4 1,0 4-1,-1-1 63,-1 1 1,4-3-1,-8 4-25,1 2 0,0 1 0,4 2 0,-4 0 261,-1 0 0,3-5 1,-3 1-52,1 1 0,-5-1 0,4 1 0,-2-1 116,1 0 0,0 3 0,-2 1 0,1 0-85,-1 0 0,2 0 1,1-2-1,0-1 24,0-2 0,4-1 0,1 3 0,4-4-94,3 0 1,1-1-1,-6-3 1,1 1-110,0-1 1,1 3 0,0 0 0,0 0 23,-3 1 1,-6 3 0,2 0-374,-3 2 269,6 2 0,-10-5 1,3 1-29,-3 0 28,-2 3 1,-1-4 0,-1-1-500,-3-2 0,-4 3 1,3-3 603,-1 2 0,-2-5 0,-5 3 0</inkml:trace>
  <inkml:trace contextRef="#ctx0" brushRef="#br0">17289 9170 8186,'-22'0'67,"3"-7"0,8-2 0,3-4 0,2-1 0,3 0 321,1 0 0,2-9 0,0-3 0,0-8 1,0-2-79,0-3 1,2 2-1,1-1 1,2-1-280,-2-2 1,-2-2 0,-1 0 0,0 1 0,0-1 0,-1 1 141,-4-1 0,2-5 0,-7-1 0,-1-1-53,-1-4 0,-3 4 0,1-2 0,0-2 24,0-1 1,0-4-1,-1-1 1,1-1-12,0 0 0,1 0 0,2 2 0,3 4-50,2 0 0,-3 0 0,2-2 0,1 0 13,0 0 1,-4 5 0,5 1-1,1 1-39,-3-1 1,6 5 0,-4 1 0,2 4-29,-2 3 1,4 6 0,-4-1 26,3 3 0,2 3 1,-1 3-1,-3 5 126,0 4 0,-1-4 0,3 1 607,-2 6-184,2-3-556,-4 7 1,7-1 0,4 1 0,5 0 61,2 0 1,2 4 0,1-6 0,0 1-30,4 1 0,-1-3 1,5 4-1,3-1-1,1-3 1,6 3 0,0-1 0,0 0-5,2 1 0,-4-5 0,6 3 0,-1-2-13,0-2 1,2-1 0,5 1 0,1 0 17,4 0 1,-4 0-1,5-1-60,0 1 0,1 0 1,6 0 13,-4-1 1,3 1-1,-3 2 1,4 1 14,0 1 1,0 5 0,-3-3-118,0 2 0,-1-3 1,3 2-1,-1 1 56,-2 0 0,-2-4 0,4 4 0,-2 0 8,2-1 1,-4-2 0,1 4-13,-2 2 1,3-3 0,-3 1 0,-2 2 47,-2 1 0,5 2 0,-9 0 1,2 0 55,1 0 1,-9 0 0,8 0 0,-4 0-100,-3 0 0,6 0 0,-5 0 0,5 0 2,0 0 1,-1 0-1,-1 0 100,-2 0 0,-5 0 0,5 2 29,1 2 1,-2-2 0,0 4 0,3-1-41,1 0 0,-3 4 0,0-2 0,1-1-61,2 0 0,2 5 0,-2-3-101,-3 0 0,8 0 1,-5-5-310,-2 2 233,4 6 1,-7-9 0,7 4-121,0 0 1,-2-3-1,-2 5 1,-2 0-20,-3 0 1,1-3-1,-3 3 1,1 0 160,-1-1 1,-7-3 0,-3 2 0,0-1 128,0-1 0,0 1 1,4-5-1,-4 0-2,-2 0 1,1 5 0,-4 0 0,2-2-73,-2-2 1,-1-1 0,-2 0 64,1 0 0,-6 5 0,1 0 79,1-2 1,-3 0 29,1 2 1,1-2 0,4 5 7,0-2 1,-5-1 0,1-5-23,1 0 0,-3 5 0,0 1 140,-2 2 0,4-3 1,-4 3 79,2-2 1,-5 0 0,2-1 101,-4 4 0,1 4-152,3 1 1,-4 1-1,4-1-150,-3 0 0,2 5 0,1 0 1,-2-2-20,-1-1 1,2 3 0,1 2 0,0 1 113,1 3 0,-4-3 1,3 2-69,-4 1 0,1 2 0,1 3 129,2 3-192,-1-3 0,-4 5 0,2-5-64,3 3 0,-4-1 1,4 4-1,-2-1-54,2-4 0,-3 4 0,4 0-49,0 1 0,-4-3 0,2 4 1,0-1 38,0 0 1,-2-3 0,3 4-47,-4-3 1,4 4-1,0-4 1,-2-3 161,-2-1 0,1 0 0,1 2 0,2 1 71,-2-1 1,-1-1-1,-2 1 1,0-1 13,0-4 1,1 5 0,2-7-93,2 0 1,0 1-1,-5 2 1,0 0-96,0 1 0,0-1 0,2 1 0,1-2-158,1-4 1,1 3 0,-5-7 0,2-2-391,2-1 0,-2-2 1,3 0-1186,-4 0 1,4-4-1779,0-1 1532,0-6 2028,-5 4 0,-13-14 0,-3 0 0</inkml:trace>
  <inkml:trace contextRef="#ctx0" brushRef="#br0">22251 7094 8067,'-28'-8'228,"1"-3"1,3 6-1,5 2 1,2 2 0,0 4 368,-2 6 0,-2 4 0,2 15 0,-3 9 0,-2 8-263,1 12 1,5 13-1,8-30 1,1 2-1,1 2 1,0 0-202,1 4 1,0-1 0,3 0 0,0-1 0,2 0 0,0 0 0,0-2 0,2 0 0,0-2 0,0 0 110,0 0 0,0 0 1,3 34-1,5-4 1,8-7-2,4-6 0,4-6 0,5-10 0,1-4-98,3-5 1,3-3-1,5-13 1,0-6-38,2-6 0,-4-6 0,10-4 0,0-9 32,3-9 1,-3-5 0,-1-16-139,-4-5 1,2-12 0,-2-7-1,-4-2-87,-4-2 0,-19 32 0,-3-1 0,-1-1 0,-2-1 0,-1-1 0,-2 0-14,-2-2 0,-1 1 1,-2 4-1,0 0 0,-3-4 1,-2 1-1,0 0 0,-2 2 133,-10-36 0,-7 4 0,-9 8 1,-3 8 522,-5 8 1,-3 11-1,-2 7 1,1 7-79,-1 10 0,-1 1 1,-2 9-1,-1 2-704,1 5 1,8 5 0,5 5-1,3-2-2162,1-2 0,12-6 2387,3 2 0,3-3 0,-4-2 0</inkml:trace>
  <inkml:trace contextRef="#ctx0" brushRef="#br0">24185 8558 7989,'-6'2'102,"6"1"0,11 2 1,9-2-1,10-1 175,5-2 1,4-5-1,9-2 1,4 0-1,3-5 86,2 0 0,1-2 0,3-1 1,0 1-197,-1 0 0,3 1 0,-1 2 1,-2 2-1,-2-1-140,-1 2 1,-1-3 0,-4 7-1,-5 0-186,-3 3 0,-3 1 1,-1 1-1,-4 3 278,-1 0 1,3 7 0,-5-1-41,-1 3 1,2-4 0,1 1-1,0-1 64,0-1 1,4 3 0,-2-6-94,-1-2 1,5-2 0,-3-1 0,3 0-202,2 0 1,-1-1-1,1-4 1,0-4-98,-1-4 0,1 4 0,0-1 1,-1-1-148,1-2 0,-1 4 0,1 1 1,-2 0 80,-3 0 1,-3 5 0,-7-2 0,1 4-29,-1 1 0,-4-2 5,0-3 1,-7 4 0,2-4 336,-3 3 0,-8 2 0,-2 0 0</inkml:trace>
  <inkml:trace contextRef="#ctx0" brushRef="#br0">23687 6810 8340,'-38'-13'404,"0"4"0,-3 2 1,11 7-1,5 0-195,3 0 0,-2 3 0,4 5 0,-2 8 0,-4 6-18,-1 8 1,-3 11-1,-1 15 1,-2 7-1,16-26 1,2 2-74,-1 4 0,2 0 0,2 0 0,2 0 0,0 7 0,3 1 0,0-1 0,2 1 0,3 0 0,0-1 18,1-1 0,0 0 0,1 2 0,2 1 1,0-5-1,2 0 0,3 0 0,2-2-60,3 0 0,3-2 0,15 32 1,8-4-20,1-2 0,7-12 0,3-6 1,1-10-226,4-8 0,3-11 1,3-8-1,2-7 77,-2-6 0,3-13 0,-3-7 0,-2-10 6,1-9 0,-10-3 0,6-14 0,-4-7-21,-28 29 1,-1-2 0,18-34-152,-20 29 0,-2-1 0,-5-1 0,-1-1 201,1-2 1,-2 0-1,-2-4 1,-2 0-1,-2 1 1,-1 0 0,-2-3-1,-1 1 11,-1-2 1,-3 1-1,-3 0 1,-2-1 0,-3-2-1,-2 1 1,0 3 0,-1 2 190,0 4 1,0 1 0,-15-30 0,1 13 0,0 7 125,-1 5 1,2 12-1,2 7-283,1 9 1,7 4 0,-2 2 0,3 1 167,2 4 1,0 2-158,0 7 0,-1-6 0,1-2 0</inkml:trace>
  <inkml:trace contextRef="#ctx0" brushRef="#br0">22166 9710 8284,'-21'-22'-12,"12"-4"0,1 9 0,10 4 1,9 7-126,6 5 0,4 4 0,4 5 0,-1 9 418,1 8 1,2 2-1,1 11 1,1 1 0,-1 3 166,0 0 1,-1 1 0,-1-1 0,-4 0 0,0-3-162,0-1 0,-5-6 0,2-1 0,-5-4-58,-4-3 1,3-7 0,-4 0-162,4-5 1,-4-1-1,1-8 1,1-5 74,1-6 1,3-11-1,0-6 1,3-8-55,1-10 0,6-11 0,0-10 0,5-6-137,-14 32 0,1-1 1,3-5-1,0-1 1,-1-3-1,0-2 1,1-1-1,1-2-32,0-1 0,1-1 0,2-7 0,1-1 0,0 3 1,2 0-170,0-1 0,1-1 0,0 4 0,-1 1 0,0 2 1,-2 1-1,-1 5 0,0 1-55,-2 4 1,0 0 0,-3 5 0,0 1-1,17-33 1,-3 7-322,-6 6 1,0 7 0,-8 6 146,-2 5 1,-1 1 0,-2 5 477,1 3 0,-4 1 0,0 1 0,0 1 0,-2-1 0</inkml:trace>
  <inkml:trace contextRef="#ctx0" brushRef="#br0">13948 9454 8143,'-14'-6'-280,"4"-1"390,1-2 0,7-2 1,2 6-1,8 3 195,5 6 1,1 3-1,0 9 1,2 2-26,3 1 1,-3 6 0,3-1 0,-3 1-148,-2-1 0,5 1 1,0-6-1,-2-2 2,-1-1 1,-2-2 0,0-1 0,1-4 6,-1-4 0,0-3 0,0-4 1,2-3 4,3-4 0,-2-12 0,7-7 0,1-12-63,2-10 0,8-5 0,3-17 0,-18 34 0,1-1-136,0-2 0,1 0 1,2-5-1,1 0 1,0-1-1,2-1 1,1 0-1,1-1-262,1-1 0,1 0 1,-1 1-1,0 0 314,3 2 0,1-1 0,-2-2 0,0-1 0,1 4 0,1-1 0,-3 3 0,-1-1 0</inkml:trace>
  <inkml:trace contextRef="#ctx0" brushRef="#br0">7152 9710 8129,'-14'0'213,"0"0"1,1-2 2153,3-3-1913,4 4 1,8-5 0,2 6 0,6 1 0,4 4-109,5 4 0,-2 4 1,6 3-1,-1 1-31,0 2 1,1 2 0,4-4 0,-1 2-191,-3-2 1,-1-1 0,4-3 0,-3-4-134,3-4 1,-1-3 0,0-4 0,-1-4-1,1-8 1,-3-10 0,2-14 0,1-11-136,2-10 1,2-2 0,-1-9 0,-14 33 0,0-1-261,1-3 0,-1-1 1,0 3-1,0-1-1496,1-4 0,-1-2 1337,0 5 1,0-1 561,0-4 0,1 0 0,-1 3 0,0 1 0,0-1 0,1 0 0,-1 1 0,0-1 0,0 1 0,0-1 0,1 0 0</inkml:trace>
  <inkml:trace contextRef="#ctx0" brushRef="#br0">6256 12738 8396,'-8'-21'-497,"0"4"0,5-5 683,-1 1 1,-1-2 0,5 4-1,0 0 1,0 0 0,0 0 660,0 1 0,0 7-608,0 2 1,0 9-1,1 5 1,3 12 0,2 11-8,2 10 0,1 13 0,5 17 1,-1 8-1,-7-34 0,-1 1-130,0 3 1,0 1 0,-1 3-1,0 0 1,1 1 0,1 0 0,-2 1-1,-1-1-54,1-2 1,-1 0 0,0 0 0,0 0-1,-1-4 1,-1-2-166,1-1 1,1 0-1,2 0 1,0-2 0,-1 31-1,1-6 1,1-6-284,4-7 1,-2-5-1,0-9 64,-2-5 0,3-9 0,-2-5 1,1-5-2011,3-5 2346,-5-2 0,7-14 0,-5 0 0</inkml:trace>
  <inkml:trace contextRef="#ctx0" brushRef="#br0">6270 12582 8497,'-20'-8'0,"-4"3"0,4 5 0,1 5 0,3 6 495,2 6 0,0 10 0,1 8 0,2 3 84,1 6 0,2-2 1,-3 6-1,3-4-995,2-1 0,0-2 0,3-2 1,-2-2-934,2-3 0,1-5 1349,2-6 0,0-5 0,0 2 0</inkml:trace>
  <inkml:trace contextRef="#ctx0" brushRef="#br0">6327 12809 8485,'22'-28'85,"-3"-1"1,-3 7-1,-2 5 120,1 6 0,-1 4 1,0 7-291,0 0 0,1 7 0,-3 2 1,-1 4-1,-3 1 85,-2 0 0,5 0 0,-3 1 0</inkml:trace>
  <inkml:trace contextRef="#ctx0" brushRef="#br0">22536 3668 7889,'-23'-14'228,"-2"-1"1,8 1 0,3 2 0,3 2 65,-1 5 1,0 4 0,-2 2 0,1 6 0,2 5-1,1 9-214,-1 6 1,5 0-1,1 9 1,4 0 0,1-1-147,0 0 1,6-8 0,4-8 0,2-4-43,2 0 1,2-8 0,2-2-1,2-6-3,2-9 0,-3-3 0,5-15 0,0-7-104,-2-4 1,5-5 0,-4-4 0,4-4 30,2-3 1,-7-8-1,-3-4 1,-4-2 69,0-2 0,-3-2 1,-1-3-1,-1-3 57,1 0 1,-3 3 0,1 12 0,2 5 121,2 5 1,-4 17 0,-1 3 0,0 14 92,0 9 0,-5 12 0,0 15 0,-4 13-6,-4 12 1,-9 12 0,1 11 0,-1 2 0,-3 5 338,1 3 1,0 0 0,2-7-289,0-6 1,1-2 0,2-4-73,1-3 0,7-9 0,-1-10 1,2-3-543,2-1 0,6-9 0,4-4 0,2-7-1199,3-2 1,4-3 1609,0-4 0,6-12 0,-3-4 0</inkml:trace>
  <inkml:trace contextRef="#ctx0" brushRef="#br0">22948 3469 7889,'0'-7'330,"0"7"1,-5 8 39,0 11 1,-4 3-61,4 7 1,0-2 0,5-4 0,0-4 173,0-3 1,0 3 0,2-1-305,3-6 1,3-4-1,6-8 1,0 0-112,0 0 1,1-6 0,-3-4 0,-1-4-305,-1-5 0,-6 3 0,4-3 0,-1 2-195,-4-2 0,-2 3 0,-1-3 0,-1 3 13,-4 2 0,-1 0 0,-5 0 0,1 1-590,-1 4 1,3-2 1006,-1 6 0,6-6 0,-4 3 0</inkml:trace>
  <inkml:trace contextRef="#ctx0" brushRef="#br0">23147 3384 7889,'8'15'159,"-3"3"87,-4 1 0,-1 4 0,0-2 0,0-1 0,0 1 562,0-4 0,2-1 0,1-2-580,2 1 0,6-3-301,-2-2 1,4-4 0,1-8 0,0-2-157,0-6 1,1-2-1,-1-3 1,-1 1-283,-4 0 1,2 4 0,-5 3-275,2 0 1100,-5 2 1,4 12 0,-7 2 51,0 4 1,0 1-1,0 0 256,0 1 1,1-6 0,4-1-706,5-2 0,-3 4 0,3-6 0,-1 1-258,-1 2 1,0-6 339,-3 4 0,3 3 0,6 0 0</inkml:trace>
  <inkml:trace contextRef="#ctx0" brushRef="#br0">23659 2701 7791,'-8'14'777,"2"7"0,6 4-221,0 7 1,0 6 0,-2 7 0,-1 4 0,-4 2-193,0 3 0,2 1 1,-3 0-1,0-3-316,0-4 1,5-4 0,-2-3 0,4-1-31,1-3 1,0-10-1,0 0 1,0-5-527,0-4 0,6-4 1,3-5 53,4-4 1,1 1 0,1-1-1,-1-2 197,0-1 0,0-2 1,0 0 157,1 0 1,-1 6 0,-2 4 204,-2 2 0,-4 3 0,-6-1 0,0 0 232,0 0 1,-6 5 0,-4 0 0,-2-2 153,-2-1 1,-2-2-365,-3 1 1,2-6 0,-7-1-1,0-2-358,2-2 0,0-3 0,4-2 0,0-4-255,0-5 0,7-9 1,3-4 484,2-4 0,-5-2 0,3 1 0</inkml:trace>
  <inkml:trace contextRef="#ctx0" brushRef="#br0">24043 2900 8350,'0'16'906,"0"3"-483,0-3 0,0 11 1,-2-2-1,-1 6 28,-2 7 0,-6 3 0,2 4 0,-4 2-175,-1 5 1,-2 0-1,-1 4 1,-2 2-244,1 0 1,2-1 0,4-3 0,1-3-1044,1-2 0,7-2 0,-2-6-182,4-3 0,1-8 1192,0-6 0,0-1 0,0 6 0</inkml:trace>
  <inkml:trace contextRef="#ctx0" brushRef="#br0">24185 3668 7838,'9'-10'462,"1"2"-161,1 2 0,1-5 1,3 3-1,-1-1 1,0-1 159,0-1 0,1-1 0,-1-3 0,0 1-460,0 0 0,0 0 1,1-1-1,-3 1-104,-2 0 0,1 0 0,-6 0-303,-2-1 0,-3 1 0,-7 2 7,-7 2 0,-2 4 1,-6 7 320,2 4 1,-4 9 0,4 10 506,-3 3 1,4 3-1,-3 1 1,2 4 223,2 1 1,9-4 0,4 1 0,4-3-94,1-1 0,0-6 0,1 0-454,4-3 1,8-1 0,7-5 0,1-1-618,-1-4 0,5 2 0,-1-4-669,3 1 0,1-5 0,1 2-236,-1-4 1416,-6 5 0,5-4 0,-5 4 0</inkml:trace>
  <inkml:trace contextRef="#ctx0" brushRef="#br0">26332 3256 7826,'0'15'59,"0"3"1,0 2 0,0 2 0,0 5 686,0 5 0,-5-1 1,-1 7-1,-2 0 0,-2-1 1,1-4-495,-1-3 0,2-2 0,-1 1 1,3-3-329,-1-2 1,6-2 75,-4-3 0,3-3 0,2 5 0</inkml:trace>
  <inkml:trace contextRef="#ctx0" brushRef="#br0">26659 3796 7752,'6'-14'-128,"4"-1"128,2 1 0,2 0 0,1 0 0</inkml:trace>
  <inkml:trace contextRef="#ctx0" brushRef="#br0">27000 3739 7752,'2'8'-1064,"2"-3"857,4-4 0,2-1 1,-1 0 132,2 0 0,2 0 0,1 0 0,0 0 74,0 0 0,1-6 0,-1-2 0</inkml:trace>
  <inkml:trace contextRef="#ctx0" brushRef="#br0">27213 3810 7752,'8'8'10,"0"5"-36,-3-4 0,3-1 0,6 0-77,0-2 0,-4-1 1,-1-5-1,2 0 212,2 0 1,1 0 0,0 0 99,0 0 1,1 0-1,-1 0-80,0 0 0,-4 0 0,-1-2-298,2-2 1,2 2-1,-1-4 169,-2-1 0,2-1 0,-4-6 0</inkml:trace>
  <inkml:trace contextRef="#ctx0" brushRef="#br0">23986 4777 7858,'0'-14'394,"0"4"1,0 4 229,0 4 0,0 10 0,0 13 0,-2 2-181,-3 7 0,2 5 0,-5 6 0,0-1 18,1-3 0,2 1 0,-3 3 1,0-1-1,2-2-240,-1 1 1,-2-2-1,3-1 1,-1-3-110,1-6 1,1 1 0,4-5 0,-2-1-737,-2-3 0,0-4 0,7-2-4208,2-3 4832,-2 2 0,11-10 0,-6 4 0</inkml:trace>
  <inkml:trace contextRef="#ctx0" brushRef="#br0">24128 5360 7858,'8'0'0,"-2"0"581,-6 6 119,0-5-74,0 6-1188,0-7 1,5-2 0,1-1 561,2-2 0,2-12 0,4 1 0</inkml:trace>
  <inkml:trace contextRef="#ctx0" brushRef="#br0">24498 4862 7858,'12'-14'0,"-2"0"2198,-6-1-1510,-2 7 1,-4 8 0,-2 10 0,-6 4-44,-2 5 0,-3 3 0,1 7 1,0 1-318,0 3 0,4-3 0,2 3 0,2-5-105,3-4 0,1 1 0,2-4-99,0 1 0,7-3 0,2 3 0,4 0-38,1 0 0,0-4 0,0 2-23,1 1 1,-1-4-1,-2 5 1,0 0 121,-3 1 1,-1-4-1,1 3 1,-2 0 125,-1 0 1,-4-5 0,2 2 0,-2-3 229,-2-2 0,0 5-182,0 0 1,0 0-192,0-5 1,-2-4 0,-2-2-384,-6-2 0,-3-1 0,-1-5 1,0-2-671,0-3 1,-5-4-1,0-8-162,2-2 1,-4-7 0,2 3-1,2-4-167,1-2 0,2-5 1214,-1-4 0,-5-3 0,-2-2 0</inkml:trace>
  <inkml:trace contextRef="#ctx0" brushRef="#br0">24498 5004 7858,'14'-14'0,"0"6"0,0 3 734,0 4 0,1 1 0,-1 0 71,0 0 0,0 0 0,1 0 0,-1 0-661,0 0 1,0 0 0,2 0 0,1 1-1298,2 4 0,5-3 1153,-5 2 0,6 4 0,-3 0 0</inkml:trace>
  <inkml:trace contextRef="#ctx0" brushRef="#br0">26716 4876 7841,'0'-14'0,"0"0"0,0 0 641,0-1 496,0 1 0,-5 8 0,-1 7 1,-2 12-449,-3 9 0,-4 10 1,-4 4-411,-4 5 0,-1 0 0,-1 11 0,-4 2-130,-1 1 0,3 2 0,-6 0 0,3-2-118,2-3 0,1-3 0,2-7 1,3-5-256,1-3 1,7-11 0,6-4-1,2-3-3209,2-2 2468,3-6 1,1-3 0,0-11 964,0-9 0,6-5 0,2-9 0</inkml:trace>
  <inkml:trace contextRef="#ctx0" brushRef="#br0">26488 4862 9140,'0'8'1867,"0"5"-1614,0-12 0,2 5 82,2-6 1,3-1-212,2-4-55,4 4 1,-12-12 0,4 3 0,-10-2 1,-4-1-242,-4 4 0,-1-4 0,0 5 1,0 0 60,-1 4 1,1 2 0,0 2-49,0 0 1,6 2 0,3 2-1,4 7 158,1 7 0,0 4 0,0 6 0</inkml:trace>
  <inkml:trace contextRef="#ctx0" brushRef="#br0">26644 5431 8265,'-9'4'1876,"0"1"-86,5 0-1623,-2 1 1,12-4 0,4 1-68,2-6 0,3-5 0,-1-5 1,0 2-345,0 2 1,1-1 0,-3-4 0,-1 1-792,-1 4 780,-7-4 1,-3 7-1,-10-4 207,-2 6 0,-2 2 0,-1 2 1,1 0 6,0 0 1,0 5 0,-1 0-1100,1-2 1140,6 5 0,8-7 0,8 6 0</inkml:trace>
  <inkml:trace contextRef="#ctx0" brushRef="#br0">27171 4962 7792,'0'-15'0,"6"7"0,3 2 887,4 0 1,1 4 0,0-1 0,1 5 701,-1 2 0,-6 9 0,-4 1 0,-2 8-1017,-2 5 0,0 6 1,-2 2-1,-2 0-322,-6 0 0,-1 3 1,0-5-1,2-2-206,-2-1 1,4-3 0,3-3-1,2-5 84,2-3-120,0-2 31,0-6 0,2 3 274,2-6-301,-2-1 0,11-4 0,-4 0-139,4 0 1,1-4-1,0-1 1,0 0-568,1-1 1,3 3-1,1-7 1,-1 1-1776,-2 1 1,-2 0 2468,0 3 0,0-3 0,0-6 0</inkml:trace>
  <inkml:trace contextRef="#ctx0" brushRef="#br0">27782 5260 7792,'14'0'1848,"0"0"-2099,-6 0 0,0 0-533,-3 0 784,-4 0 0,6-6 0,-7-2 0</inkml:trace>
  <inkml:trace contextRef="#ctx0" brushRef="#br0">22095 5630 7851,'-14'0'431,"-1"0"-94,1 0 1,6-2-1,7-3 1,7-4 0,10-4 69,4-1 1,9 0 0,6 0 0,-1-1-1,3 1-167,-1 0 1,-3 0-1,3 0 1,-1-1-1,-3 1-346,-2 0 0,1 1 1,-1 4-1,-4 4-419,-4 3 1,-3 2 0,-7 2-1772,-2 3 2296,-4 3 0,-6 12 0,0 2 0</inkml:trace>
  <inkml:trace contextRef="#ctx0" brushRef="#br0">22322 5772 7849,'-8'-2'2314,"4"-2"-1776,2-6 0,8 4-53,4 1 1,1 5-1,0 5 467,-2 4-822,-5 10 1,4 2-1,-5 4-282,1-1 0,1-1 1,-5 6-1,0-1-152,0 1 0,-1-1 0,-3-1 0,-2-2-217,-2-1 1,3-7-1,-4 2 233,-2-3 1,-2-3 0,-1-4 335,0-4 1,0-4 772,-1-1 1,8-1-585,2-4 0,14-1 0,5-4 1,4 4-206,2 0 1,3 4 0,5-4 0,0 1-293,1 0 1,-5 1-1,-1 4 1,1 0-544,-2 0 0,0 0 1,-4-2-1103,0-3 1905,1 4 0,-4-12 0,-1 5 0</inkml:trace>
  <inkml:trace contextRef="#ctx0" brushRef="#br0">22280 4635 7954,'0'-24'343,"0"0"1,6 7-1,5-2 1,5 5 3,3 4 1,0 4 0,-5 6 0,0 1 0,-1 4 61,-4 5 1,-2 4-1,-7 5 1,0 4-532,0 4 1,-7 3 0,-2 2 0,-4 1-1,-1-1-340,0-2 1,0-3 0,-1-2 0,1-3 182,0-2 0,0-1 0,1-4 0,2-3 319,1-2 1,7-2 344,-1-4 0,4 0 257,4 5-500,4-6 0,6 5 1,1-5 118,-1 2 1,5 1 0,0-3 0,-2 2 11,-1-2 0,-2 4 1,-1-1-1,-2 0 90,-2 1 1,-5-1 0,0-1-116,-2 4 0,-8 4 1,-6 1-1,-3 2-155,-4 3 0,-7-3 0,3 3 1,-3-5-231,3-5 1,2 2-1,7-6 1,0-2-956,0-1 0,4-2 0,2-2-1868,2-3 2960,1-2 0,11-8 0,2 1 0</inkml:trace>
  <inkml:trace contextRef="#ctx0" brushRef="#br0">26190 5573 7929,'9'8'223,"0"-4"0,3-2 0,2-2 0,5 0-52,4 0 0,6 0 1,2 0-1,4 0 1,2-2 849,2-2-877,2 2 1,-3-4 0,0 6 0,0 0-71,-2 0 1,4 0 0,-7 1 0,-2 3-1,-1 2-362,-1 2 0,-1-3 1,1 4-1,-2 0 85,-4-1 1,4 0-1,-5-5 1,2 2 5,0-2 0,-7-1 0,4-2 0,-2 0 162,0 0 0,4-2 1,-2-1-1,-1-2 201,1 2 0,4 2 0,-1 1 0,1 0-24,-1 0 0,3 0 1,-4 0-1,3 0-97,-3 0 0,4 1 0,-5 2 0,2 4-60,0 1 1,-7 1 0,4 4-1,-2-2-38,-1-2 0,1 1 0,-4 2-206,-1-2 1,-5 1-1,1-6 1,-1-1 258,-1 3 0,5 1 0,-5 6 0</inkml:trace>
  <inkml:trace contextRef="#ctx0" brushRef="#br0">21853 6710 7982,'6'-8'-96,"2"-3"1,8 6-1,2 2-225,0 2 1,9-4 435,2 0 1,-1 0 0,5 5 0,-3 0 11,-1 0 1,4 2-1,0 1 1,-1 4-1,-2-1-63,-2 0 1,5 5 0,1-3 0,-3 0 0,-1-2-15,-1 1 1,-1-6 0,2 6 0,2-3 55,1 1 0,0 0 0,-3-5 1,2-2-58,1-3 0,2 2 1,-4-6-1,2-1-85,-1 2 0,-1-4 0,1 2 29,1-2 1,2-2 0,-3-1 0,2 1 5,3 0 1,-4 0-1,3-1 1,1 3-34,-1 2 0,-3 2 0,3 5-52,-1-1 0,0-1 0,-4 5 0,3 0-157,-3 0 1,-1 0-1,0-2 243,3-3 0,4-2 0,5-8 0</inkml:trace>
  <inkml:trace contextRef="#ctx0" brushRef="#br0">22024 4094 8094,'-7'0'894,"7"0"-724,8 0 1,13-4 0,7-1 0,7 0-1,3-1-269,0-4 1,5-2 0,4-1 0,0 2 0,2 3 168,3 2 1,-1-4 0,3 4-1,4 0 1,5-1-47,2 4 1,-2 2 0,-4 2 0,1 4-7,1 4 1,1 4-1,-5 1 1,0 0-71,0 1 1,-1 0 0,1 3 0,-1 1 44,-4-2 1,3-1 0,-3-2-123,3 0 1,1-4 0,-3-1-1,0 1 56,0-2 1,-2 0-1,-1-5 1,1 3 36,0 2 1,-6-5 0,3 3 0,-4-1 47,-1 0 0,-1 4 0,1-2 1,0-1 63,-1 0 1,-1 4 0,-1-4 0,-2 2-68,1 3 1,-4-3 0,0 0-136,-1-2 1,-4 4-1,4-4 1,-4 0-291,-2 1 1,-4-3 415,-1-4 0,-5 0 0,2 0 0</inkml:trace>
  <inkml:trace contextRef="#ctx0" brushRef="#br0">12626 14487 7950,'-8'-15'244,"-3"1"1,6 0 0,2 0 0,0-1 1050,-2 1 1,3 8-807,-2 6 1,7 13 0,3 12 0,1 6-201,-1 7 0,3 3 1,-2 4-1,-1 2 0,2 5 1,-2 3 45,0 2 1,4 0 0,-5-2 0,-2-2-211,-2-6 1,-1-3 0,2-3 0,1-3-307,2-5 1,0-4-1,-5-6 1,0-4-2008,0-3 0,1-8-1147,4-3 3335,-3-10 0,4-9 0,-6-8 0</inkml:trace>
  <inkml:trace contextRef="#ctx0" brushRef="#br0">12640 14572 7950,'0'-22'0,"0"3"560,0 3 0,5 2 0,1 0 0,2 1-97,3 3 1,2 4 0,1 6 0,0 0 195,0 0 1,1 0 0,-1 2-1,0 2-241,0 6 0,-6 3 1,-2 1-343,1 0 1,-6 2 0,4 1 0,-5 4-21,-5 1 0,2-3 0,-6 4 0,-2 1-327,-2-2 0,3 5 271,1-3 0,0 3 0,-6 1 0</inkml:trace>
  <inkml:trace contextRef="#ctx0" brushRef="#br0">12256 15738 8488,'2'7'655,"2"0"1,8-2 0,5-1-1,7-1 126,2-1 0,11-4 0,4-2 1,8-6-1,5-4-344,4-5 1,7 3 0,-4-4 0,-1 1 0,-1 0 0,-2 1-469,0 3 1,-2 5-1,-3 1 1,-6-1-599,-7 2 1,-4 2-1,-8 6 1,-3 0-858,-5 0 1,-4 0-1,-2 2-1084,-4 2 2570,-2 4 0,-14 6 0,0 1 0</inkml:trace>
  <inkml:trace contextRef="#ctx0" brushRef="#br0">12768 16164 7914,'0'8'1243,"-5"5"-765,0-4 1,1-1 0,5 0 0,2 0-1,4 0-15,1 3 0,1-3 0,5 1 0,1 2-175,-1 2 1,-2 1-1,0 0 1,-3 2 0,0 1 157,-1 2 1,3 0 0,-4-4-73,1-1 1,-5 5 0,2 0-102,-4-2 0,-1-6-324,0-1 0,-1-7 0,-4 1-1037,-5-2 0,2-8 0,-1-5-129,-2-7 0,3-4 0,0-6 1,0-1 1216,0 1 0,-7-7 0,-8-1 0</inkml:trace>
  <inkml:trace contextRef="#ctx0" brushRef="#br0">12782 15908 10020,'-14'0'3480,"6"0"-3527,2 0 1,6-1-381,0-4 1,1 2 0,2-7-963,2-1 175,6 5 1607,-9 0 1,6 7 1822,-3 4-1706,-4-4-1297,5 6 0,-1-14-1276,0-2 2063,0-4 0,-5-1 0,0 0 0</inkml:trace>
  <inkml:trace contextRef="#ctx0" brushRef="#br0">11958 14927 7989,'-15'0'173,"1"2"0,1 3 1,4 4-1,4 7 295,4 8 1,1 6 0,0 14-1,0 6-268,0 12 1,0 3 0,0 11 0,1-4 0,4-1-222,4 0 0,-1 4 0,0-4 0,0-7 0,0-5-78,3-7 1,0-5 0,0-9 0,0-5-2,5-3 0,0-7 1,6-4-1,0-5-110,0-5 0,7-1 0,4-5 0,0 2-206,2-2 1,-2-6-1,8-3 1,3-1-103,1 1 1,-1-5-1,-3 2 518,-3-4 0,9-1 0,-3-1 0</inkml:trace>
  <inkml:trace contextRef="#ctx0" brushRef="#br0">13322 14629 7981,'-22'0'1328,"8"0"-904,8 0 0,12 12 1,4 7-1,2 8-235,2 6 0,7 12 1,1 10-1,2 6 1,0 4-248,1 3 0,2-3 1,1 1-1,1 2 0,-1 2 59,0 1 1,-5-7 0,-5-2 0,-2-3 364,-2-3 1,-1 0 0,-3-3-16,-6 0 1,-2-12 0,-2 0 0,-2-5 21,-2-4 1,-9-7-1,-6-3 1,0-3 225,-2-6-1120,-1 1 1,-11-13-1,0 4 317,1-3 204,2-9 0,-11-7 0,-3-8 0</inkml:trace>
  <inkml:trace contextRef="#ctx0" brushRef="#br0">15867 14487 7934,'8'0'483,"-1"-7"200,-7-2 0,0 4 1,-2 5-1,-3 9 1,-4 10-228,-4 10 1,-3 7 0,-1 12 0,-3 4 0,-3 5-304,-2 4 0,0-4 0,0 1 0,2-7-78,3-7 1,1-4 0,5-12 0,1-1-12,4-3 0,-2-4-234,6-6 1,6-6 0,10-3 0,7-3-152,6-2 0,2 0 1,4 0-1,4 0-356,3 0 0,3 0 0,1 0 0,-1 0-235,-1 0 1,4-2 0,-9-1 911,3-2 0,1-12 0,4 1 0</inkml:trace>
  <inkml:trace contextRef="#ctx0" brushRef="#br0">16379 14558 7934,'0'-19'0,"0"0"421,0 6 0,-1 7 1,-2 9 715,-2 6 1,0 9-1,5 17 1,0 9-310,0 11 0,6 8 0,4 10 1,2 4-677,-4-34 0,-1 0 1,0-1-1,0 1 1,0 3-1,0-1 1,0 1-1,-1-1-65,-1 0 0,-1 0 0,3-2 0,-1-1 0,2 37-258,0-2 1,3-9-1,-5-11-541,2-8 0,-3-13 0,3-7 1,-2-9-1498,-3-4 0,3-10 2209,-1-6 0,0-12 0,-5-10 0</inkml:trace>
  <inkml:trace contextRef="#ctx0" brushRef="#br0">16379 14614 7980,'0'-28'814,"2"4"0,3 1-181,4-3 0,8 6 1,4 1-1,0 3 1,1 2 323,0 0 0,6 6 1,4 3-1,-4 3-160,-2 2 0,-4 7 1,3 2-1,-5 5-132,-4 5 1,0 4 0,-11 5-418,-2 0 1,-1 7-1,-4 3-38,-3 3 1,-9 2 0,-10-1 0,-3 1 20,-1 0 1,-2-7 0,-2-3 0,-1-4-232,2-6 0,-12 4 0,-1-5 0</inkml:trace>
  <inkml:trace contextRef="#ctx0" brushRef="#br0">15739 16463 7929,'-14'0'310,"2"3"1,1 6 0,1 10 371,-1 6 0,-2 13 1,-1 8-1,0 13 0,-2 7-325,-3 7 0,11-33 0,0 0 1,-2 0-1,0-1 0,0 1 1,1 1-193,-1-1 1,1 0 0,-10 35 0,5-1-1,0-6 1,1-10-722,3-9 0,4-3 1,6-13-1,0-3-1645,0-5 2201,0-10 0,13-9 0,3-6 0</inkml:trace>
  <inkml:trace contextRef="#ctx0" brushRef="#br0">15370 16591 8089,'-22'22'0,"1"3"0,9-5 0,2 1 1439,5 0-644,4-2 1,2-12-1,6-5 1,5-8-716,6-9 1,1-7 0,-5 2-1,0-2-86,0-4 0,-6 4 1,-3 0-1,-4 2-1887,-1 2 0,0 7 861,0 2 1,0 7 1031,0 2 0,-6 6 0,-2 9 0</inkml:trace>
  <inkml:trace contextRef="#ctx0" brushRef="#br0">15811 17316 8114,'0'30'453,"0"3"1,1-19 0,2 2 764,2-5 1,6-8-849,-1 2 1,-3-7-1,1-6 1,-1-8-314,-4-4 1,3-4-1,-1-3 1,-2 1-385,-1-3 0,-4 9 1,-4-7-1,-7 3-3,-4 2 1,-4 6-1,4 0 1,-2 7-81,1 3 1,3 1-1,2 6-123,4 4 1,2-2-1,9 5-837,3-2 1370,2 6 0,14-11 0,1 5 0</inkml:trace>
  <inkml:trace contextRef="#ctx0" brushRef="#br0">16223 16790 8114,'13'-19'0,"-4"0"923,-4 1 1,1 7-186,-1 2 1,0 7-1,-5 4 128,0 10 1,1 15 0,2 14 0,4 8-392,0 8 0,-2 10 0,5 0 1,-1 8-400,-5-35 1,0 0-1,2 4 1,1 1-1,-2 0 1,-1 0 0,2-1-1,-1 0-164,0 0 1,0-1 0,7 36 0,-4-5-1,2-6-406,-1-6 0,-4-12 0,4-7 0,1-10-2337,-2-8 1,4-6 2830,-2-9 0,-4-23 0,1-10 0</inkml:trace>
  <inkml:trace contextRef="#ctx0" brushRef="#br0">16365 16889 8114,'2'-36'0,"1"4"0,2 7 0,7 4 0,1 7 0,4 2 376,1 2 1,-3 4-1,0 6 1,0 1 682,4 4 0,-3 5 0,2 8 0,-6 8-294,-2 5 1,-7 6-1,2 5-671,-4 1 0,-7-5 1,-5 0-1,-5 1-525,-3 2 0,-6-4 0,1-4 431,-3-3 0,-8-2 0,-1 1 0</inkml:trace>
  <inkml:trace contextRef="#ctx0" brushRef="#br0">13522 16107 8114,'-23'-6'393,"6"4"0,12-2 0,12 4 115,8 4 0,14 11 0,9 8 0,6 6 0,7 2-24,5 2 1,4 5 0,-3-3 0,0 0-347,0 0 1,-2-2 0,-1-5 0,-3-1 0,-2-2-342,-4-1 0,-7-2 0,-5 3 0,-3-2 0,-1-3-426,-1-3 1,-6-1 0,-4-2-741,-7 1 1,0-6 1368,-6 1 0,-1-7 0,-4 3 0</inkml:trace>
  <inkml:trace contextRef="#ctx0" brushRef="#br0">13493 16050 8028,'-20'0'366,"4"2"0,-3 3 75,3 4 0,7 4 0,1 3 0,1 3-156,4 4 0,2 9 0,1 1 0,1-1 0,2-2-349,2-2 1,6-4-1,-1-2 1,2-3 63,2-7 0,7 9 0,1-5 0</inkml:trace>
  <inkml:trace contextRef="#ctx0" brushRef="#br0">13792 15951 8139,'1'12'723,"4"1"-394,4 1 1,4-3 0,1 10-1,1-2-813,-1 0 0,5 0 1,1-7 483,2-2 0,2 3 0,4-6 0</inkml:trace>
  <inkml:trace contextRef="#ctx0" brushRef="#br0">8531 11544 8170,'0'-10'0,"-1"1"-93,-4-2 1,2-2-1,-5-1 628,1 0 1,-4 6 775,2 3-1182,3 10 1,-2 11 0,4 12 0,0 11 16,1 12 1,-4 7 0,3 15 0,0 1-163,3 2 1,3-35-1,1 0 1,3 38 0,2-1-249,3-7 0,1-8 0,3-11-476,-1-5 1,2-9 739,3-4 0,-4-4 0,6-2 0</inkml:trace>
  <inkml:trace contextRef="#ctx0" brushRef="#br0">8062 13662 8197,'-10'-9'-2248,"1"-1"2248,6 1 0,-10-6 0,5 1 0</inkml:trace>
  <inkml:trace contextRef="#ctx0" brushRef="#br0">7607 13008 8097,'-21'6'123,"10"1"1,-3 2 0,3-3 509,3 1 0,2-4 0,7 5 0,4-2-190,5-3 1,7-1 0,4-2 0,1-2-269,3-2 0,0 0 0,0-5 0,-1-1 0,0 1-941,-2 0 0,3 1 0,-6-3 0,0 3-2151,2 1 2917,-12-4 0,10 10 0,-11-6 0</inkml:trace>
  <inkml:trace contextRef="#ctx0" brushRef="#br0">7792 12809 8097,'-14'-8'0,"-1"2"432,1 6 1,5 6 0,1 5-1,1 7-25,4 5 0,2 4 0,1 3 0,1 2-226,4 1 1,-2 5 0,7-3 0,1-1-545,1 1 0,3-2 0,-1-6 1,0-2-1498,0-1 1860,0-7 0,1 4 0,-1-7 0</inkml:trace>
  <inkml:trace contextRef="#ctx0" brushRef="#br0">8048 12880 8347,'-15'0'490,"6"0"0,1 2 408,2 2 0,1 6 0,5 9 0,0 5-323,0 2 1,0 9-1,2 3 1,1 5 0,3 4-375,2 5 0,1 2 1,4 0-1,-2-2-418,-1 1 1,-1-5 0,5-4 0,-1-6-390,-4-3 0,4-4 0,-5-7 0,1-5-2785,1-3 3391,-1-8 0,6-2 0,-1-6 0</inkml:trace>
  <inkml:trace contextRef="#ctx0" brushRef="#br0">8062 12909 8215,'6'-8'361,"2"-3"1,6 6 929,1 2 1,-1 1-1,0 2-92,0 0 1,0 2-1,1 2-485,-1 6 0,-5 3 0,-1 1-608,-1 0 1,-3 0-1,-4 0-759,0 1 0,-6 0 1,-4 3-1,-2 1-1846,-2-2 0,-5 4 2499,0-2 0,-7 6 0,4-3 0</inkml:trace>
  <inkml:trace contextRef="#ctx0" brushRef="#br0">16408 10904 8339,'-21'-8'90,"5"-3"1,-3 5 0,4-1 0,0 1-1,0 5 210,-4 4 1,1 5 0,-5 7-1,-3 4 1,-1 5-182,-1 3 1,0 8 0,-1 3-1,2 3 1,0 3-146,-1 3 1,6 5 0,-8 10-1,1 4 71,4 4 1,6-4-1,0-1 1,3 1-185,2 4 0,6-7 0,4 6 1,2-2 235,2-2 1,3-4 0,5 4 0,8-2 69,4-3 0,10-1 1,8-3-52,3 1 1,7-1 0,1-3-28,1-1 0,7-7 0,5-3 0,-1-7-106,3-5 0,0-8 1,9-4-1,1-7 20,2-7 0,5-2 1,-4-4-1,0-4 4,1-8 0,-37 4 1,0-1-15,0-2 0,-1-2 0,32-20 0,-36 16 0,-1-1 0,0-2 0,-2-1-6,32-24 1,-33 21 0,-1-2 0,25-25 0,-4-6 19,-5-2 1,-9-1 0,-6 3 32,-7-2 1,-6 1-1,-10-7 1,-4 1 112,-3 1 1,-12-4 0,-7 3 51,-10-4-297,6 31 0,-2 1 1,1-2-1,-1 1 1,-5-4-1,-2 0 110,0 1 0,-2-1 0,-2 0 0,-1 1 1,-3 0-1,-2 0 0,1 1 0,-1 1-104,0 2 1,-2 1-1,4 3 1,-1 3-1,2 2 1,0 3-1,-31-17-535,6 13 0,5 9 1,5 12-475,5 4 0,4 12 1095,5 7 0,-1 2 0,6 7 0,1 2 0,2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6015 6852 8140,'0'-14'-58,"0"0"1,0 0 274,0-1 0,-2-4 0,-1 1 1,-2 0-1,2 2 0,1 2 1,2 0 1085,0 0 0,0 4-467,0 1 1,0 7 0,0 2 1661,0 8-2156,0 11 1,0 9 0,0 10 0,0 5 0,0 4 90,0 6 0,0 3 0,0 4 0,0 2 22,0-2 1,0-1 0,0-3 0,0 1-174,0 0 1,0-8-494,0-6 0,2-2 0,1-10 0,3-2-692,2-4 1,2-12 0,4-1 0,0-4-2839,0-5 1,-1-7 3740,-3-6 0,2-9 0,-4-3 0</inkml:trace>
  <inkml:trace contextRef="#ctx0" brushRef="#br0">6071 6810 8057,'0'-15'1461,"0"-4"-705,0 1 0,7 5 1,2 8-1,4 5 80,1 5 1,-1 3-1,-2 8 1,-2 3-335,2 4 1,-4 6 0,-1 2-1,-1 4-399,-1 1 0,1-2 0,-5 2 0,0-1-621,0-4 0,-5 2 0,1-3 0,-1-3-1424,-1 0 1,4-6 1941,-3-2 0,-9-4 0,-2 0 0</inkml:trace>
  <inkml:trace contextRef="#ctx0" brushRef="#br0">6342 6952 8057,'6'-8'0,"3"3"1088,4 4 1,1 1 0,0 0-1,1 0-436,-1 0 0,6 0 0,4 0 1,3 0-1099,1 0 0,1 0 0,-1 0 1,1 0-3572,-1 0 4017,-6 0 0,5-7 0,-5-1 0</inkml:trace>
  <inkml:trace contextRef="#ctx0" brushRef="#br0">6896 6653 8057,'0'15'0,"0"-1"429,0 0 0,-2 2 0,-1 1 0,-1 4 0,0 2 1418,3 7 0,1 5 1,1 8-1,3 3-1319,0 6 0,6 1 1,-5 12-1,-1 0-2069,3 0 0,-6-5 0,5 1 1541,1-2 0,1-2 0,6-1 0</inkml:trace>
  <inkml:trace contextRef="#ctx0" brushRef="#br0">15242 9539 7730,'20'8'-281,"-2"-2"1,5-6-1,3 0 1,1 0 415,1 0 0,0 0 1,1 0-1,1-1 1,3-2-1,5-4 222,3-1 0,2 5 1,-1-3-1,1 1-265,0 1 1,1-6 0,2 5 0,1 2 0,1 2-15,0 1 1,-3 0 0,2 0 0,-3 0-1,-1 0-97,0 0 0,-1 6 0,1 2 1,0 1-8,-1 1 0,1-2 0,0 1 0,-2-3-16,-3 1 0,7-6 0,-4 4 0,1-3-64,-3-2 0,-3 0 1,4 0-1,-2-2-5,1-3 0,-2 4 1,-1-6-1,0 1 72,1-3 0,1 1 0,4 0 0,-1 0-119,-3 0 1,3 5-1,-3-2-103,3 4 1,-3-1 260,0-3 0,0-3 0,5-6 0</inkml:trace>
  <inkml:trace contextRef="#ctx0" brushRef="#br0">2659 9170 8245,'-14'14'-25,"1"-5"0,2-1 0,3 0 173,2 0 1,3-5 0,8 3 0,4-1-1,4 0 1,3-2-89,2-1 1,3-2 0,4 0 0,-1 0 0,1-2-28,2-3 0,2 2 0,-1-6 1,0-1-1,-1 2-53,-3 4 0,3-3 0,-3 1 0,1 0-17,-2-1 0,4 3 0,-3 5 39,3 4 0,-3-2 0,-1 7 0,3 1 8,0 1 0,3 2 0,-1 1 0,1-1-11,-1 0 0,1 0 0,-1-1 1,0-2-1,1-2 0,4-1 0,2 2 1,0-4-4,-1 1 0,4-6 0,-3 4 1,0-4-6,0-1 0,4-4 0,-1-3 1,3 1-11,2 0 0,-2-5 0,-2 3 1,-1-2-25,2 1 0,1 1 1,1-3-1,1 3-3,0 2 1,-1-1-1,1 4 1,0-3 21,-1-2 0,-1 3 1,-1-3-1,-2 2-19,1 3 0,2-3 1,2 1-1,-2 2-10,-3 1 1,3 2 0,-3 0 0,1 0-38,-1 0 1,3 0 93,-3 0 1,2 2 0,-1 2 0,-1 7 45,2 7 0,-4-1 0,2 5 0,1-1-55,3-4 0,0 4 0,1-4 0,0-3-129,-1-3 0,7-3 1,2 2-1,2-6 94,4-2 1,-3-2 0,8 0 0,-2 0-118,1 0 1,-2 0-1,2 0 1,-2 2 128,-2 2 0,0 0 0,-1 3 1,1 1 104,0 0 0,-5-5 1,0 4-1,2-3-47,1 1 1,2 1 0,0-2-1,0 2-1,0 2 0,0-3 0,-2 4 0,-1 2 13,-2 2 1,-5-4 0,4 1-43,-2 1 0,4-5 0,-2 0 0</inkml:trace>
  <inkml:trace contextRef="#ctx0" brushRef="#br0">10763 9127 8349,'-14'0'-350,"0"-6"1,4 4 0,2-4 380,2-1 1,-3 4-1,4-6 1,3-1 0,7 1 210,9-1 1,4 7 0,10-3 0,7 1 0,6 0 38,6 2 0,10 2 0,10 1 0,2 0 0,4 0-180,3 0 0,-2 4 0,5 1 0,0 0 0,0 0-98,-38-3 0,0 0 0,36 3 0,1-5-316,-1 0 1,-6 0-1,3 0 1,-4-2 312,-2-2 0,5-10 0,-9-9 0</inkml:trace>
  <inkml:trace contextRef="#ctx0" brushRef="#br0">12683 9440 8056,'15'0'-121,"4"0"0,5 0 190,9 0 1,5 6-18,10 3 0,8 4 80,11 1 0,4-1-293,5-4 0,-2 3 243,-34-10 1,1 0-1,36 3-896,-35-5 1,1 0 864,-2 0 1,0 0 0,5 0 0,0 0 0,-2 0 0,-1 0 0,1 0 0,0 0 0,2 0 0,0-2-30,1 0 0,-1 0 0,2-1 1,-1-1-1,1-1 0,0-1 1,-1 2-1,0-1-91,-2 0 1,0-1 0,-2-2 0,1-2 0,1 1 0,1-1 0,-4 2 0,0-1-167,37-7 1,-3 2 0,-8 0 0,-5 0-38,-6-1 0,-5 6 0,-2 1 0,-7 0 272,-8 0 0,0 0 0,-2-1 0,-2 4 0,-1 4 0</inkml:trace>
  <inkml:trace contextRef="#ctx0" brushRef="#br0">4280 10932 8090,'2'8'-9,"2"-1"1,6-3 0,2 1 0,4 0 125,3 1 1,3-4 0,7 2-1,-1-4-118,1-4 0,4-4 0,0-6 0,-1-2 0,-1-2 36,2 0 0,-1-6 0,4 5 0,1 0 0,-1 0 25,3 0 1,-2 0-1,1 5 1,3 1-78,5 4 1,-2-2 0,3 6 0,-1 2 22,1 1 0,2 2 1,5 0-1,-3 2 19,-2 2 0,4-2 0,-1 3 0,4-4 0,1-1 1,-1 0-1,1 0-34,0 0 0,2-4 0,1-3-92,1-1 0,1 4 0,-7-4 0,-1 0 25,-2 0 0,0 5 0,5-2 0,-2 4-21,-3 1 1,-3 0 0,-4 0 0,0 0-43,3 0 0,-1 4 139,-4 1 0,0 6 0,-1-3 0</inkml:trace>
  <inkml:trace contextRef="#ctx0" brushRef="#br0">12811 2047 8258,'-27'2'1849,"3"2"-1260,4-2 1,13 4 0,9-6-1,9-1 610,6-4-1061,9 3 0,0-5 0,8 3 0,-3-2-80,-1-2 0,3 5 0,-1-2 0,-4 4 1,-2 1-1,-3-2-90,-1-3 0,-1 4 0,-7-4 0,0 4-376,1 1 0,-6 0 231,1 0 541,-1 0 0,-1 6 0,-3 3 0,-4 4 4,-1 1 1,0 7 0,0 2-104,0 4 1,0 3 0,0 3 0,0 5 0,0 2 95,0-2 1,0 8-308,0-4 1,0 2 0,0-4-1,0-4 1,2-1-28,3-3 0,-4-4 0,4-3 0,-2-3-1514,2-1 0,-4-2 69,4-5 635,-3 0 0,4-1 783,4-4 0,2 4 0,2-5 0</inkml:trace>
  <inkml:trace contextRef="#ctx0" brushRef="#br0">13706 1606 7858,'-6'-7'2703,"3"0"-1701,-7 7 0,7 2 0,-3 3 0,1 4 201,0 4 0,1 7 0,2 5 0,-1 7-652,-2 6 0,0 1 0,5 3 0,0-1-704,0 3 1,0 2-1,0-4 1,0 1-881,0 0 0,0-5 0,0-2 0,2 0 1033,3 0 0,3 2 0,6 5 0</inkml:trace>
  <inkml:trace contextRef="#ctx0" brushRef="#br0">13934 2673 7821,'-25'12'0,"-2"-1"1518,1-1 1,4-5-1,8 4 627,0 2 1,1-6-3633,4-5 1,2-6 1486,7-9 0,7-5 0,1-2 0</inkml:trace>
  <inkml:trace contextRef="#ctx0" brushRef="#br0">15882 2246 7968,'15'-8'0,"4"4"0,5 2 0,3 2 1140,1 0 0,1-5 0,-1 1 0,1 0 0,-1 3-859,1 1 1,-1-5-1,0 0 1,1 2-1,-1 2-1117,1 1 0,-2 0 0,-4 1 0,-4 4 0,-3 4 836,-2 4 0,0 1 0,1 0 0</inkml:trace>
  <inkml:trace contextRef="#ctx0" brushRef="#br0">16038 2545 7890,'-28'6'2399,"5"-4"-2086,16 10 1,10-10 0,16 4-1,4-1-257,4 0 1,13-2 0,4-8 0,8-4-1,10-4-3225,7-1 3169,5 0 0,-2-1 0,-1 1 0</inkml:trace>
  <inkml:trace contextRef="#ctx0" brushRef="#br0">17886 1606 7923,'-12'7'225,"1"2"0,3 4 0,1 3 0,3 4 669,-3 9 0,4 12 1,-6 12-1,-2 6-250,-2 2 1,-4 6-1,-1-2 1,4 3-471,1 4 1,-2-2 0,5-4 0,-1 0 0,2-1 0,2-5-1309,1-6 1,4-2 0,-2-9 0,2-7 1133,2-4 0,6-4 0,2 0 0</inkml:trace>
  <inkml:trace contextRef="#ctx0" brushRef="#br0">18555 1933 9524,'-15'0'1022,"7"2"-694,4 3 0,-3 3 0,1 6 0,0 0 0,-2 2 243,0 3 0,3 8 1,-4 7-1,-2 3 0,-2 2-550,-1 2 0,4 0 0,1-3 0,-2-3-609,-2 0 1,1-5-1,1 3 1,1-3-833,-1-2 1,3-5 1419,-1-4 0,-7 3 0,-6 0 0</inkml:trace>
  <inkml:trace contextRef="#ctx0" brushRef="#br0">18171 2147 7816,'0'-8'0,"0"1"662,0 7 0,11 12 0,3 3-321,2 6 1,1 3 0,2 4 0,6 2 55,7 3 1,0-1 0,6 4-1,1-1-1284,2-4 0,2 4 887,-1-2 0,1 1 0,0-6 0</inkml:trace>
  <inkml:trace contextRef="#ctx0" brushRef="#br0">19393 1706 7857,'2'-8'912,"3"3"1,4 4-414,4 1 1,3 0-1,1 1 1,2 4 0,-2 5 1051,-1 2-1356,-2 9 1,1 1 0,-1 8 0,-2 1-52,-2 3 1,-4 5-1,-6-1 1,-1 2-1,-4-1-136,-5-1 1,-7-2 0,-2 2 0,0-3 0,-1-2-92,-4 0 1,2-4 0,0-7 0,1-2-82,4-2 0,-4-7 0,2-3-32,2-2 1,1-1-1,2-5 523,0 0-277,6 0 0,3-5 0,10-1 0,6-1 63,6 1 1,5-3-1,7 2 1,1 1-264,3 0 0,-1 1 0,5 5-349,3 0 0,-4 0 1,1 0-1,-3 0-2373,-2 0 2872,-2 0 0,5 6 0,1 2 0</inkml:trace>
  <inkml:trace contextRef="#ctx0" brushRef="#br0">13223 611 7860,'-13'-6'1638,"4"-3"-1182,3 2 0,6 9 538,0 12-723,6 0 0,-3 19 0,5 1 0,0 8 0,0 9 51,3 6 1,-3 7 0,0 0 0,-2 0-242,-3 4 0,3-5 0,-1-3 0,-2-6 1,-1-6-356,-2-4 0,5-3 1,-1-5-761,-1-7 1,-1-3 0,0-8 0,1-4 1033,2-3 0,6-8 0,-4 4 0</inkml:trace>
  <inkml:trace contextRef="#ctx0" brushRef="#br0">13337 881 7879,'4'-23'886,"1"-1"0,1 7-486,-1-2 1,-2 9-1,5 4 1,0 1 83,0 0 1,2 1 0,4 5-118,0 4 0,-1-2 1,-2 7-1,-3 2-97,-2 6 1,3-1-1,-4 7 1,-2 1-50,-1 2 0,-8 1 1,-4-1-1,-3-2 7,-1-1 0,0-5 0,0 3 0,0-1-985,-1-4 1,-4-3-1,0-4 757,2-5 0,1-4 0,2-1 0</inkml:trace>
  <inkml:trace contextRef="#ctx0" brushRef="#br0">13749 682 8982,'14'0'1562,"0"0"1,2 0-1304,3 0 0,-3 2 0,3 1 0,-3 3 0,0 1 0,1 1-638,2 0 1,0-4-1,-3 4 1,1-1 378,2-4 0,0 5 0,-5-1 0</inkml:trace>
  <inkml:trace contextRef="#ctx0" brushRef="#br0">13849 981 7872,'-27'6'0,"3"4"2066,10-4-1406,7 0 0,9-4 1,4 1-319,9 2 1,0 1 0,9-3 0,1 2-749,2-2 1,3-1 0,2-2 405,1 0 0,6 0 0,-2 0 0</inkml:trace>
  <inkml:trace contextRef="#ctx0" brushRef="#br0">14332 682 7849,'-14'0'0,"-1"0"1219,8-6 1,2-2 0,11-4-694,8 2 0,1-3 0,5 6 0,1-3 0,2 1-320,4-2 0,2 3 0,-1 0 1,-1 0-173,-3 0 1,3 5 0,-5-2 0,1 3-202,1 2 1,-7 7-1,2 2-76,-3 4 1,-8 9 0,-2 6 0,-1 9 0,0 5-291,-2 6 0,-8 9 0,-4 9 0,-5 5-1956,-5 5 2489,3 3 0,0-37 0,-1 1 0,2 0 0,0-1 0</inkml:trace>
  <inkml:trace contextRef="#ctx0" brushRef="#br0">13095 1379 8041,'-6'-14'343,"-2"1"0,-6 4 0,1 6 0,2 6 164,1 6 1,1 16 0,-4 10-1,2 13 1,3 13 0,2 17-242,4-33 0,1 1 1,0 4-1,0 1 1,1 6-1,0 2 1,0 0-1,0 0-146,0 3 1,0-1 0,0-1 0,0-1-1,0-2 1,0-1 0,0-3 0,0-1 0,0-4-1,0-2 52,0-2 1,0-2-1,7 26 1,2-15-1,4-7 1,2-11-367,4-8 0,4-13-235,5-9 0,0-16 0,1-11 0,-1-13 25,1-13 0,-2-10 0,-4-7 0,-4-1 144,-3-2 0,-8-2 0,-5 12 0,-6 3 145,-7-1 1,-9 8-1,-3 2 1,0 6 287,3 7 0,-1 9 0,-1 7 0,1 6-258,-1 6 0,-3 4 0,6-1 0,0-1 22,2-2 1,7 0 62,-1 5 0,1-6 0,-5-2 0</inkml:trace>
  <inkml:trace contextRef="#ctx0" brushRef="#br0">20645 1877 7931,'-10'6'215,"2"3"0,2 6 1,1 4 334,-1 4 1,-2 6 0,-6 4-1,0 3 1,-1 2-248,1 0 1,0-5-1,0 3 1,-1 1-1,3-2-320,2-1 1,-2-2-1,2-7 1,-1-3-1698,2-1 1714,-4-2 0,5-5 0,-6 0 0</inkml:trace>
  <inkml:trace contextRef="#ctx0" brushRef="#br0">20275 2033 7931,'14'3'1406,"0"5"-1012,1 6 1,5 11 0,4 2 0,3 7-202,1 2 1,1-5 0,-1 1 0,2-5-1,2-3-262,1 1 1,5-5 68,-5-1 0,6 3 0,-2 1 0</inkml:trace>
  <inkml:trace contextRef="#ctx0" brushRef="#br0">21427 1805 8014,'1'-7'239,"4"2"0,4 3 0,4 4 544,1 3 1,-1 7 0,-4 10 0,-4 5 0,-3 8-105,-2 4 0,0 4 0,-2-2 0,-3 0-730,-4 2 0,-9-10 1,0 7-1,0-6 1,2-2-85,2-5 1,5 0-1,1-8-217,1-2 1,4-6-1,10-3-23,7-2 0,2-1 1,7-7 341,3-2 0,0 2 1,3-3-1,-2 4 237,-4 1 1,3 0-1,-7 0 1,-2 1 200,-1 4 0,-8 5 1,-4 8-1,-2 6 450,-2 3 0,-6 3 0,-5 3 689,-7 5-1189,3 3 0,-11-3 1,6 0-225,-2 1 0,-1 1 0,0-2 0,2-5-950,1-3 1,9-8-1,-4-3-1993,3-3 1,7-10 2811,5-6 0,6-12 0,9-10 0</inkml:trace>
  <inkml:trace contextRef="#ctx0" brushRef="#br0">22351 2147 7797,'-10'0'0,"1"0"1056,-1 0 1,-1 8 0,-1 4-1,-4 7 260,0 3 0,0 2 0,0 6 0,-1 2-849,-2 1 0,0 6 1,3-1-1,-1 3-527,-2 2 0,0-7 1,5-3-1,0-3-2707,-1-1 1,1-1 2766,0 1 0,-7-7 0,-1-2 0</inkml:trace>
  <inkml:trace contextRef="#ctx0" brushRef="#br0">22010 2175 9944,'14'19'1737,"0"2"-1374,0 1 1,7 1 0,2 6 0,4-2 0,3 0-337,3 1 1,9-4-28,5 4 0,7 7 0,-4-5 0</inkml:trace>
  <inkml:trace contextRef="#ctx0" brushRef="#br0">23104 1891 7816,'-19'11'254,"0"3"0,2 5 0,8 0 1,4 6-1,3 7 0,4 6 524,3 3 1,2 1 0,8 1-1,0 0-453,4-1 0,3-7 0,9-5 1,2-8-1,6-4-515,7-6 0,0-7 0,6-2 0,0-6 0,-1-6-1062,-4-4 0,-7-1 0,-4-1 1252,-1 1 0,-2 0 0,-5 0 0</inkml:trace>
  <inkml:trace contextRef="#ctx0" brushRef="#br0">23645 1862 7823,'-15'15'205,"-4"5"1,0 4 403,2 3 0,1 9 1,2 5-1,0 6-147,0 4 0,-1 4 0,1 4 0,0-4-181,0 0 1,6 1 0,3-1 0,3-1-805,2-2 0,2-10 0,4 3 1,7-4 522,4-7 0,9 4 0,-4-1 0</inkml:trace>
  <inkml:trace contextRef="#ctx0" brushRef="#br0">24384 2147 7826,'-21'0'390,"6"0"1,-4 0 476,3 0 1,2 12 0,-4 7 0,-4 7 0,-6 4 100,-2 3 1,0 3 0,1 7-1,1 1 1,-2 2-605,-3 1 0,7-4 0,-2-7 1,1-1-1469,0-4 1,3-2-1,1-5 1,-1-5-1423,2-4 1,0-2 2525,3-4 0,-3-2 0,-7-7 0</inkml:trace>
  <inkml:trace contextRef="#ctx0" brushRef="#br0">24014 2260 7826,'13'-7'0,"-4"2"0,10 11 175,-3 8 0,-2 2 0,1 8 0,0 1 0,3 2 511,1 1 0,4 1 0,-2-1 1,1 2-668,3 3 0,2-3 0,2 4 0,-3-4-19,-2-2 0,3 0 0,-5 1 0</inkml:trace>
  <inkml:trace contextRef="#ctx0" brushRef="#br0">24810 2090 7820,'-14'-14'0,"6"-1"3114,4 1-2431,-4 0 1,6 8 0,-3 6 0,4 8-364,1 4 0,0 4 1,0 3-1,1 5-226,4 2 1,3 3 0,6 1-1,2 1 1,1 3 25,2-3 0,5 6 0,-5-1 0,0 2 132,1 0 0,-4-7 0,3 4 0,-3-2 159,-2 0 0,-1 1 0,-2-6-122,-2 0 1,-5 1-1,0-2 1,-2-4-36,-2-4 1,-2 2 0,-2-4-1,-6-2-344,-3-4 1,-2-8-1,-4 1 1,-5-2-1161,-3-2 1,-6-11 0,0-5-1166,1-4 1,1-9 2414,-3-4 0,4-13 0,-4 2 0</inkml:trace>
  <inkml:trace contextRef="#ctx0" brushRef="#br0">24825 2047 7820,'14'-14'0,"5"1"0,1 4 66,2 4 0,-3 4 0,5 1 0,0 0 326,-2 0 0,5 1 0,-4 4 0,6 4-392,4 4 0,-3 1 0,5 0 0</inkml:trace>
  <inkml:trace contextRef="#ctx0" brushRef="#br0">25976 2047 7747,'-14'0'5569,"6"6"-4887,-5-4 0,10 11 0,-5-2-135,2 6 0,-5 1 1,2 7-1,-4 5 207,-1 6 1,-2 2 0,-1 3 0,-2 2-897,1-4 0,2 4 1,2-7-1,-2 2-885,-3 0 0,4-6 1,-4 1-1,3-5-2989,2-4 4016,-1-4 0,1-5 0,0-1 0</inkml:trace>
  <inkml:trace contextRef="#ctx0" brushRef="#br0">25564 2218 7747,'14'-8'0,"-4"2"0,-1 6 646,2 0 0,2 3 0,-1 5 0,0 7-94,-3 6 1,2 3-1,6 4 1,2 0-531,-1 1 0,2-1 0,1 1 0,-1-2-659,1-4 0,4-2 1,-1-7 636,3 0 0,1-6 0,1-1 0</inkml:trace>
  <inkml:trace contextRef="#ctx0" brushRef="#br0">26616 1805 7741,'0'-7'4188,"-5"3"-3660,1 14 0,-7 7 0,1 16 0,-4 9 0,-4 8 497,-1 12 0,-6 6 0,3 3 0,0 0-213,3 0 1,5-2 0,4-2 0,6-6-414,2-2 1,8-10 0,5-7 0,7-7-179,5-5 1,0-13-1,0-4 1,3-5-806,0-5 1,1-9-1,-1-8 1,-4-8-365,-2-5 0,-1-2 0,-6 1 0,-4-1 0,-4 3 39,-3 2 1,-6-3 0,-3 5 0,-9 0 49,-5 3 1,-4 3 0,-8 3 0,-4 2-2212,1 2 3070,-5-1 0,-8-4 0,-9 0 0</inkml:trace>
  <inkml:trace contextRef="#ctx0" brushRef="#br0">26929 3867 7951,'-10'6'624,"1"5"0,-4 8 0,-4 10-110,-7 7 1,-4 13 0,-5 8 0,-7 8 0,18-30 0,0 1-231,-2 1 0,0 1 1,0-1-1,1 1 0,1 0 1,1 1-1,1-2 1,-1 0-1,-17 33 77,5-1 1,3-7 0,3-4 0,4-7-432,4-7 0,4 0 0,4-10 0,4-3 0,0-2 14,4-6 1,-3-2 0,1-7-2401,2 0 0,3-6 2456,5-3 0,2-10 0,8-3 0</inkml:trace>
  <inkml:trace contextRef="#ctx0" brushRef="#br0">26559 3966 7912,'-22'5'2368,"3"0"-2166,10 0 0,4-1 0,10 3-20,4 1 1,-1-5-1,1 1 1,1-4-1,-1-3-15,1-1 1,-1-8 0,6 3-1,-3-4-462,-2-1 0,-4 0 1,-6 0-81,0 0 1,-2 4 0,-2 2 0,-6 2-78,-2 3 1,-3 1 0,1 2 0,0 2-277,0 2 0,1 4 728,4 7 0,-10 5 0,3 2 0</inkml:trace>
  <inkml:trace contextRef="#ctx0" brushRef="#br0">26815 4919 7896,'-6'14'1193,"11"0"0,-4-6-858,13-3 1,1-3 0,-1-4-89,0-3 0,0-3 0,2-6 1,1-2-1,2-3-171,-1-4 1,-7 1 0,-3-1 0,-2 1 0,-3 2-213,-1-1 1,-4 2 0,-3 7 0,-6 2 97,-6 5 1,0 4 0,-7 1 0,0 1-150,2 4 1,2 8 0,5 6 0,1-2-512,0-1 1,0 0 0,1 1 697,4 2 0,2 0 0,7-5 0</inkml:trace>
  <inkml:trace contextRef="#ctx0" brushRef="#br0">27583 4507 9014,'0'-15'1920,"0"7"-1657,0 2 0,0 8 0,0 4 0,0 8 564,0 8 0,-5 12 0,-1 5 0,-2 7 0,-2 8-294,3 6 0,-5 4 0,8 7 0,-1-1-452,-1-4 1,4 9 0,-3-4-1,4 0-28,1-3 0,0-5 0,0-6 0,0-2-57,0-3 1,0-5-1,0-9-250,0-4 1,0-4 0,0-4 0,0-2-2070,0-5 1080,0-9 1,-2-7 0,-1-13 0,-3-10-2052,-2-10 3294,-2-7 0,-10-12 0,-2-1 0</inkml:trace>
  <inkml:trace contextRef="#ctx0" brushRef="#br0">27455 4663 7853,'16'-24'0,"1"4"638,2 4 1,5 0-1,-4 11 1,1 2-109,-1 2 0,4 2 0,-5 4 0,0 4 61,1 4 1,-4 8 0,2 2 0,-6 4-123,-2 2 0,-7 4 0,2 0 0,-4-1-329,-1-2 0,-6 3 0,-4-2 0,-2-2 78,-2-4 1,-7-1-1,-3 3 1,-2-2 363,-3-1-582,1-7 0,-1 3 0,1-5 0</inkml:trace>
  <inkml:trace contextRef="#ctx0" brushRef="#br0">27995 5033 8539,'-14'8'990,"6"-1"0,2-3-2796,-1 0 1806,6 7 0,-18-3 0,3 6 0</inkml:trace>
  <inkml:trace contextRef="#ctx0" brushRef="#br0">17190 3426 8003,'-15'5'0,"1"0"0,3-2 901,6-2 0,18-1 0,16 0 1,2 0-70,4 0 0,6-6 0,6-3 1,-1-4-1,0-1-350,1 0 0,-1-2 0,5-2 0,-2-1-424,-3 2 1,-4 6 0,-4 3 0,-5 0 0,-4 2-264,-6 0 1,3 1-797,-7 5 433,-7 0 0,-18 0 1,-13 1-1,-8 4 46,-6 5 1,-3 2 0,-9 2 0,0 1 232,-3-1 0,-4 0 0,3-1 0,0-2 235,0-2 1,3-6 0,7 4-1,2-3 385,3 1 1,2 0-1,8-5 927,5 0 0,8 0-762,11 0 0,10 0 0,20 0 0,3 0 60,5 0 1,8-2 0,3-1-1,1-3-190,4-2 0,0 5 1,-1-3-1,-2 1-213,-2 0 1,-3 0 0,-8 5-320,-5 0 0,-5 0 0,-4 0-743,-5 0 0,-8 0 318,-1 0 0,-15 2 1,-5 1-1,-12 2-89,-9-2 1,-6 5-1,-7 0 1,-3 1 223,-5 1 0,-7-2 374,2 1 0,-1 2 0,9-5 0,1 1 231,4-1 0,5 4 0,13-4 0,6 0 908,6 1 0,10-3 0,6-4-137,11 0 1,14-1 0,10-4 0,8-6-270,7-7 1,0-2 0,11-5 0,0 3-337,4 1 0,1-3 0,-2 5 0,-6 2-77,-6 1 0,-2 7 0,-8 1 0,-4 2-1077,-4 2 1,-8 3 0,-6 1-1391,-1 0 1,-2 6 0,-6 4-1793,-4 2 4021,4 2 0,-12 1 0,6-1 0</inkml:trace>
  <inkml:trace contextRef="#ctx0" brushRef="#br0">17702 4066 8070,'0'14'33,"-5"2"0,0 3 1,0 6-1,1 7 0,-3 6 1,1 3 218,0 1 1,-1 1 0,4-2 0,-2-1-20,2-3 1,2-5 0,1 0 0,0-7 0,0-6-99,0-3-198,0-2 0,4-14 0,3-8 1,1-11-241,3-8 0,1 0 0,3-11 1,-3 1-256,-2 0 0,-2-4 464,-4 3 1,-2 3-1,3 2 1,-4 5 149,-1 4 0,0 4 0,0 5 200,0 1 0,-1 8 0,-3 7 1,-2 12 260,-2 9 1,3 10-242,-4 1 1,1 13-1,-3 0 1,3 3-68,2-2 0,1-4 0,4-4 0,-3-4 59,0-5 1,-1-5-354,5-11-211,0 1 0,6-15 1,2-10-1,2-12-209,-1-10 0,1-4 1,4-8-1,-2-2-139,-2-1 1,-4-1 486,-6 6 1,0 4 0,0 0 0,0 0 84,0 2 0,0 2 0,0 11 0,-1 4 496,-4 3 0,2 11 90,-7 10 0,7 11 0,-3 17 1,1 6-66,0 7 0,-1 0 0,3 6 0,-2 2-291,2 1 0,-3 2 1,1-2-1,2-1-89,1-2-69,2-6 0,0 9 0,0-4 0</inkml:trace>
  <inkml:trace contextRef="#ctx0" brushRef="#br0">25962 3057 7816,'-16'-5'-186,"-1"-2"0,-2 1 1,2-2 969,1 0 1,3 4 0,2-4 1356,2 1-1993,5 3 0,4 4 1,11 0-1,7 0 70,6 0 1,9 0-1,6 0 1,5 0 0,4 1 186,-2 4 0,1-3 0,-1 4 0,-4-1-359,0-1 0,0 1 0,-7-5-117,1 0 1,-6 2 0,0 1 0,-6 2 0,-3-2 265,-4-2-584,-1-1 0,-10 0-184,-6 0 1,-13 0 0,-12 2 0,-6 1-237,-7 2 0,-5 0 0,-4-4 583,-6 4 1,0-4 0,-1 4 0,3-3 271,3-2 1,0-5-1,7 0 1,3 2 283,5 2 0,9-1 0,5-1 1170,4-2 1,10 2-729,10 8 0,9-2 1,16 6-1,3 2-223,5 2 1,4-4-1,4 1-338,2 1 0,1-3 1,-4 0-1,3 0-38,-2 0 1,-8-4-1,-4 4-254,1-1 0,-11-1 0,0-3-328,-7 2 0,-9 1 1,-5-3-1,-6 2 50,-7-2 1,-10 3 0,-7-1-1,-8-2-79,-6-1 1,-2-2 0,-12 0 0,-3 0-222,-1 0 1,1 0 498,1 0 1,3-5 0,5-1 0,8 0 279,5-1 1,4 2 613,9 5 1,10 0-1,13 0 9,8 0 1,12 0 0,9 0 0,7 0 32,5 0 0,3 0 1,2 0-588,2 0 0,4-1 0,-3-2 1,-2-4-1,-3 1-166,-7 0 1,-3-4 0,-5 6-1,-7 0-627,-5 3 1,-9-1-432,-3-2 0,-5 2 350,-5-3 1,2-1 0,-6 1 234,-2 2 1,4 3 317,2 5 0,5 3 0,5 6 0,5 0-78,2 0 0,3 4 0,0-3 0,3-2-421,1 0 1,0-1 0,-5 1 0,0-2-439,0-1 1,-4-1 0,-2 5 1068,-2 0 0,-1 7 0,-5 1 0</inkml:trace>
  <inkml:trace contextRef="#ctx0" brushRef="#br0">26232 3426 7764,'8'-8'409,"-6"4"1,-9 10-1,1 6 1,-2 9 0,0 6 142,-3 8 1,-1 10 0,-3 9 0,1 5-274,0 2 0,0 2 1,-1-3-1,3 2 1,2-2 76,6-2 1,2-9 0,2-4 0,0-9-1,0-4-415,0-6 1,6-7 0,4-1 0,2-7-191,3-6 1,-6-4-1,1-2 1,1-6-129,1-7 1,-4-2 0,-3-7 0,-3-3 180,-2-1 1,0 5-1,0 2 1,-2 1 385,-3 0 0,-3 0 0,-6 5 0,0-1 128,0 1 1,-1 6 0,1 4-151,0 2 0,0 2 0,0 2-539,-1 2 0,3 0 0,1 3-837,1 0 1,7-1 1207,-2-1 0,4-4 0,1 6 0</inkml:trace>
  <inkml:trace contextRef="#ctx0" brushRef="#br0">29076 4720 7805,'-8'-2'563,"3"-2"352,4-6 0,2 2 0,4 0 1,4 0-1,4 2-519,1 0 0,5-1 0,2 4 0,1-1 0,3 0-367,2 3 1,1 1-1,-1 0 1,-2 0-1,-1 1-100,1 4 0,-4-3 1,-2 2-1,-5 0 1,-3-1-70,-1 1 0,-6 3 1,4-2 358,-1 4 0,-3 4 1,-4 2-1,-1 3 348,-4 1 1,2 11 0,-8 1 0,-3 7 242,-4 7 1,-1 11 0,4 3-417,-4 4 1,1 3-1,-4 4-444,2-4 0,-1 4 0,4-6 0,-2 1-782,1-3 1,2-4-1,1-2-3794,-4-4 4626,3 3 0,-11-4 0,5 5 0</inkml:trace>
  <inkml:trace contextRef="#ctx0" brushRef="#br0">19820 1365 7941,'-19'8'2,"0"-4"0,2-2 0,1-2 191,2 0 1,4 0 0,1 0 0,-1-2 0,1-1 225,-1-1 1,7-8 0,-2 3 0,4-4-72,1-1 1,1-6 0,6-4-1,5-3-232,6-1 1,9-6-1,-1 0 1,8-3-1,2-1 92,3 2 0,7-5 1,3 3-1,0-1-56,0 1 1,5-2 0,-2 5-35,3-1 0,4 3 0,1-3 1,1 1 83,-1 3 0,4 2 0,-3 3 0,1 2-16,1 1 0,-3 2 0,5-1 1,-4 2-114,-5 1 0,1 5 1,-5 0-1,3 4 44,2-1 1,-5 1 38,0 2 0,2-4-67,7 4 0,-1-4 1,5-1-1,-2 1 37,-3 4 0,1-2 0,-1 6 1,3 0 42,2-1 0,-5 4 0,3-2 1,-3 2-85,-3 2 0,3 2 0,-8 1 1,3 3-54,2 2 0,-6 2 0,-4 4 10,-3 0 0,-3 0 0,-1 0 0,-4 1 0,-1-1-161,-4 0 0,4 2 1,-2 1 179,-1 2 0,-2 2 0,-3-4 0,-2 2 160,-1-2 1,-1 4 0,4-1-1,-1 1-24,-3 0 1,-1 2-1,4-2 1,-4 1 330,-2 3 0,1 0 1,-4 1-94,2-3 0,2 3 1,-4 5-1,2 2-70,-2-1 0,-1 0 0,-2-1 0,1 2-210,-1-1 0,-5-2 1,1-2-1,-1-1-337,-1-3 1,3 3-1,-6-5-789,-2 0 1,-1-1 0,-2-7 0,0 0 0,0 0-886,0 0 1,0 1 1855,0-1 0,-7 0 0,0 0 0</inkml:trace>
  <inkml:trace contextRef="#ctx0" brushRef="#br0">21483 2147 8160,'-4'-21'126,"-1"-3"0,0 2-189,5-1 0,2 4 1,3-5-25,4-1 1,4-4-1,2-4 1,4-5-1,5-3 804,3-2 1,-3 1 0,-1-1 0,3 1-423,0-1 1,3 0 0,-1 2 0,-1 2-1,0 2-108,2 3 0,-4-4 0,8 5 0,-3 1 0,-2 2-4,1 1 0,6 1 1,3 0-74,3-1 1,3-4-1,2 0 1,1 1-30,-1 2 1,0-3 0,-1 0 0,3 1 40,-2 2 0,3-3 0,-2 0 0,0 1-40,2 2 0,-4 2 1,2 1-1,-3 2-116,-1 1 0,-5 2 0,0-3 73,1 1 0,-4 7 0,0-2 0,-2 1 68,0-1 0,7 4 0,-4-4 0,2 3 47,0 2 0,0-1 1,4 1-1,1 0 12,0 0 1,-5 4-2,-1 1 38,1-1-132,5 2 0,0 2 0,-2 6 0,-2 0 108,-1 0 1,3 0-258,2 0 0,3 0 116,-8 0 1,1 2-106,-1 2-77,3-2 211,-11 11 1,10-6 4,-7 8 0,0 1 46,-5 2 1,1-2 0,-1 5 63,1-1 0,-6-2 0,1 5-100,1 3 0,2-1 0,2 2 70,-1 1 0,1-2 0,-3 7 0,1-2-60,2 2 1,-4-1 0,7 4-81,-7-1 38,2 5 0,-7-9 1,5 7-67,-1 2 1,-6-1-1,1 1 1,-4-4-164,0-1 1,-1 3-1,-2-4 1,-1 1-221,-1 0 0,-5-2 0,3-5 0,-2 1-106,-3-1 0,-1 1 0,-2-1 1,0-1 504,0-3 0,-7 9 0,-1-3 0</inkml:trace>
  <inkml:trace contextRef="#ctx0" brushRef="#br0">19109 3398 8139,'14'-7'39,"2"0"0,1-8 0,4 3 1,3 2-1,4 5 71,4 4 0,9 1 1,0 0-1,6 0 0,4 0-211,3 0 0,1 0 0,2-2 0,1-2 0,2-6 97,2-3 0,-1-1 0,-2 0 0,2 1 0,4 2 5,0 2 0,5 1 0,-6-3 0,4 1-8,3-1 1,-8-1 0,9-3-41,-3 1 1,1 5-1,1-1 1,0 1-66,0 1 1,0-3-1,0 6 1,0 2 0,-5 1 0,1 2 0,1 0-54,1 0 0,2 8 0,-1 5 0,-2 4 139,-2 1 1,-6 2-1,3 1 1,-1-1-31,0 1 0,1 3 0,-2-4 74,6 2 0,-2-4 0,1 0 0,0-2-21,-1-1 0,4-1 1,-2 0 20,2 0 1,7 5-1,0 0 1,-2-2 7,-1-1 1,-2 3 0,0 2 0,0-1 12,0 1 0,7-2 0,-38-12 0,0 0-20,2 0 0,0 0 1,1-2-1,1-2 1,-1 0-1,1 0 0,0 0 1,0-1-4,0 1 0,1-1 0,-1 1 0,0-1 0,4-2 0,1 0 0,-3 0 0,1 0 18,-1 0 0,-1 0 0,0 0 0,-1 1 0,-3 1 0,0-1-52,-1 2 0,1-1 0,-1 1 0,0-1 1,2-2-1,0 0 0,38 0-63,-4 0 0,2-2 1,-3-1-1,0-3 81,-3-2 0,-2 5 0,-4-5 0,-1-3 0,3-8 0,5-6 0</inkml:trace>
  <inkml:trace contextRef="#ctx0" brushRef="#br0">17758 4208 8167,'0'-8'2119,"0"2"-1677,-6 25-75,5-2 0,-6 24 1,6-1-76,-4 6 0,2-1 0,-7 9 0,1 1 0,-1 4-306,1 1 0,1 0 1,-3 6-1,3-4 14,2-4 0,-5-1 0,3 0 0</inkml:trace>
  <inkml:trace contextRef="#ctx0" brushRef="#br0">26133 4251 8011,'-15'0'268,"9"0"-2117,6 0 1849,6 0 0,2-7 0,-1-1 0</inkml:trace>
  <inkml:trace contextRef="#ctx0" brushRef="#br0">25009 5999 7825,'-9'0'956,"1"2"0,2 3-428,3 4 0,-4 10 0,3 6 0,0 7 1,1 6-25,-2 3 0,4 6 0,-5 2 0,1 0 0,-1 2-303,-2-1 0,0 1 0,-3 1 1,3-5-1,0-1-147,0 2 1,5-9 0,-4 2-1,3-3-209,-1-2 1,0-6-1,5 0-355,0-4 1,0-9 0,0 4 0,0-2-2881,0 0 880,0-7 2510,0-6 0,7-18 0,0-4 0</inkml:trace>
  <inkml:trace contextRef="#ctx0" brushRef="#br0">24938 6298 7825,'10'-33'279,"-2"0"124,-2 1 1,5 4 0,-1 4-1,2 3-107,2 1 1,1 9 0,-1-4 0,2 4 101,3 4 0,-4 0 0,4 7 0,-4 2-16,-6 3 1,4 2 0,-5 9 0,0 3 34,-4 5 0,-2 3 0,-2 1-215,0 1 1,-6 4 0,-4 1 0,-3 1-205,-1 0 1,0-2 0,0-6 85,0-3 1,-1 1 0,3-6 0,1-2-1003,1-1 1,7-2 0,-3-1-4888,-1-4 5805,6-2 0,-6-14 0,7 0 0</inkml:trace>
  <inkml:trace contextRef="#ctx0" brushRef="#br0">25251 6341 7825,'8'-15'769,"5"6"-705,-4-1 0,9 2 0,1-1 0,-2 4-64,-1 4 0,3 1 0,0 0 0,0 0 386,1 0 0,-4 1 0,4 4 0,-2 4-1120,-4 4 1,3 0 0,-9-2 733,0-2 0,-1 1 0,-7 4 0</inkml:trace>
  <inkml:trace contextRef="#ctx0" brushRef="#br0">25692 6099 7825,'8'-21'-728,"-2"10"0,-6-3 2874,0 1-371,0 7 0,0 3-1408,0 12 0,0 7 0,0 13 0,0 1-253,0 3 1,5 5 0,0 8 0,-2 2-934,-2 3 0,4-4 1,0 6-106,-2 0 0,-1 3 924,-2 0 0,-13 1 0,-3 0 0</inkml:trace>
  <inkml:trace contextRef="#ctx0" brushRef="#br0">25322 7250 7829,'-6'-14'702,"4"6"0,-9 5 0,7 13-137,0 9 0,-2 20 1,0 13-1,-2 11-344,-3 7 1,5-30 0,1 0 0,-1 1 0,1 1 0,0-2-1,2 0 1,-4 39 21,4-5 0,2-3 0,1-4 0,0-6 0,0-5-17,0-9 1,6-6-1,4-12-209,2-1 1,2-8 0,1-5 0,-1-9-436,0-4 0,-1-4 0,-4-4 0,-4-7-18,-4-4 1,-1-9-1,-1 4 1,-4-1 262,-4-1 0,-4 7 0,-1-2 0,0 3 124,-1 2 0,1 6 0,0 1-765,0 1 814,-1 4 0,1-4 0,0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1465 3924 7960,'-43'28'60,"1"7"1,2 1-1,5 8 1,8 4-1,5 7 1,7 10 73,3 11 1,9-33 0,0 2 0,3 3 0,0 1 0,1 2 0,1 0 0,2 3 0,2 0 0,2-1 0,3-1 0,1-1 0,1-2 91,0-2 0,2-2 0,4-4 0,2-2 0,0-1 0,2-2 0,1-2 0,1-3-93,29 21 0,1-11 0,4-19 0,1-7 0,3-12-186,2-11 0,6-16 0,-34 5 0,0-4 0,0-3 0,-1-2-36,1-3 1,-2-3 0,-3-1 0,-2-3 0,4-4 0,-2-2 0,-2-1 0,-1 0-2,-3-2 1,0-1 0,-2-2-1,-1 0 1,-3-1 0,-2 0-1,-2-1 1,-2-1 0,-2 2-1,-3 0 21,-3 0 0,-3 1 1,-1 3-1,-2 0 138,-1 2 1,-3 0 0,-5 1-1,-4 1 1,-5 1 0,-4 1 0,-3 0-1,-3 3 47,-3 1 1,-3 3 0,-2 1 0,-2 2-1,-1 4 1,-1 2-19,-2 0 1,0 3 0,-1 5-1,-1 4 1,-4 2 0,0 5 0,2 3-1,2 4 1,1 5 0,2 4-220,3 4 1,2 3 0,-28 26-13,32-16 0,3 3-938,-17 33 1071,5-11 0,17 15 0,1-11 0,-1 4 0</inkml:trace>
  <inkml:trace contextRef="#ctx0" brushRef="#br0">17602 3782 8159,'-8'0'-280,"-3"-2"0,5-1 1,-2-3 1395,-3-2 1040,-2 4-1754,5-8 0,7 9 0,7-5 0,2 1-104,3 4 0,2 2 1,2 1-1,3 0 0,1 0-41,-2 0 0,-1 0 1,-2 0-237,0 0 1,1 0 0,-1 0-415,0 0 0,0 0-1374,0 0-499,1 0 1490,-7 0 0,-8 0 425,-10 0 0,-1 1 0,0 2 1,1 2 100,-1-2 0,0 0 0,0 1 144,2 0 188,-1 1 1,-4-5 0,0-1-75,0-4 0,4 3 0,1-3 116,-2 4 0,3 1 0,-2 0 185,-1 0 0,3 0 139,-1 0 0,4-5 24,-4 0 0,4 1-271,-5 4 1,6 4 0,-4 3-1,1 1 97,4 3 0,-3 3 1,1 5-69,2 5 0,-3 4 1,1 5-1,0 5 0,1 3 130,-1 2 1,-2 11 0,4 4-1,-3 5-147,-2 5 0,3 6 1,-3 4-1,4-38 0,1 0-49,-2 4 1,2-1 0,1-1 0,0 0-65,0 1 1,0-1 0,-1 0-1,-1-2 1,0 35 0,1-3-22,1 2 1,2-4 0,0-7 0,0-3-80,0-5 1,0-4 0,0-2 0,0-8-28,0-5 0,0-9 1,0-6-1,2-4 29,2-3 1,-1 4-120,7-9 1,-1-1-1,6 0 132,-1-2 1,0 4-1,2-5 1,1-2-109,2-2 1,6 1 0,-1 1 0,3 2-21,1-2 1,2-2 0,4-2-847,4-4 0,3 2 959,1-6 0,14-1 0,2-4 0</inkml:trace>
  <inkml:trace contextRef="#ctx0" brushRef="#br0">20488 3824 7948,'-12'-14'523,"4"0"1,8 1 170,8 4 0,4-4 0,2 5 0,1-1 0,0 1-240,4 1 1,-1 1 0,5 3 0,3-3-368,1-2 0,-4 5 1,-1-4-1,1 3 1,-1-1-1,1 2-196,-1 1 1,1 2-1,-6 0 1,2 0-61,-2 0 0,-6 2 0,-1 1 0,-1 3 137,-1 2 1,3 1 0,-6 6 0,0 0 337,1 4 0,-4 4-156,2 5 1,-2 7-1,-2 3 1,0 4 209,0 6 1,-5 7 0,0 8 0,2 2 42,2 3 1,1 6 0,0 3 0,0 1-128,0-1 0,0 4 0,0-5 0,0-2-88,0-1 1,4-9 0,3-2 0,1-4-40,3-1 1,-3-1-1,0-4-163,-2-5 0,3-3 0,-4-1-12,-2 0 0,-1-7 1,-1-3-1,3-3-64,0-1 0,1-3 0,-5 0 0,-2-4-177,-2-2 0,1-1 0,-7-5 1,-1-1-365,-2-3 1,-2-4-1,-3-6 1,-2 0-1620,-2 0 1,-2-2 2249,-5-2 0,-5-17 0,-3-9 0</inkml:trace>
  <inkml:trace contextRef="#ctx0" brushRef="#br0">3555 5345 8313,'-22'0'6,"3"0"1,3 2 104,2 3 0,6-2 0,5 5 0,7-2 0,11-3 167,7-1 0,11-7 1,6-1-1,9-2-259,9-3 0,6 3 0,8-2 1,2 1-1,1-1 0,3 3-636,2 0 0,-4 3 617,0 4 0,4-7 0,0-1 0</inkml:trace>
  <inkml:trace contextRef="#ctx0" brushRef="#br0">7166 7208 9549,'-14'6'-277,"4"-4"1,3 4 0,-1 0 0,0 2 0,-2 2 341,2-1 0,-4-6-148,2 2 1,2-3-1,0-4 1,1-1-42,-1-2 1,3 0 100,-5 5-157,1 0 44,-5 0 97,0 7-111,6-6 22,-5 6 163,11-7 0,-9 1 213,7 4 0,-1-2-76,5 7 1,0-1-1,1 4 1,3-2-22,0-2 1,7-4 0,-1 3 0,4-2-46,5-3 0,0-1 0,8-2 1,6 0 44,7 0 0,1-6 0,11-4 1,3-3-46,5-1 1,16-5-1,-34 9 1,0 0 0,0-1-1,-1 1-78,1 0 0,-1 0 1,-1-2-1,0 0 1,3 1-1,-1 1 1,2 0-1,-1 0-52,2 0 1,0-1 0,-2 2 0,0-1 0,0 3 0,1 0-1,35-7-162,-7 0 0,2 0 1,-10-1-1,-1 1-268,-2 0 0,-10 0 1,6 1-1,-3 2 410,-4 2 0,-1-1 0,-6-4 0</inkml:trace>
  <inkml:trace contextRef="#ctx0" brushRef="#br0">6228 7293 12603,'-29'0'-122,"7"0"0,3-2 0,5-2 145,5-6 0,4 5-295,10 5 1,9 7-1,10 7 1,4 0-117,5 0 0,0-1 312,10-3 1,3 2-1,11-4 1</inkml:trace>
  <inkml:trace contextRef="#ctx0" brushRef="#br0">6924 8174 9540,'-14'0'-206,"6"2"0,5 1 0,8 2 273,9-2 0,13 3 0,11-2 0,5-6 517,4-6-492,10-11 0,9-3 0,-28 7 1,2 0-1,3-1 0,2 0 1,4 0-1,2-1 15,2 1 1,1 1 0,4 2 0,-1 2-1,-2 1 1,-1 1 0,3 1 0,0 2-220,2 1 1,1 0-1,-5 2 1,0 0 0,2 2-1,0 2 1,-2-1 0,0 2-70,-1-1 1,0 2 0,-1 3 0,0 1 0,-3 2 0,-1 1 0,0-1 0,0 1-195,-1 0 1,-1 0-1,-4-1 1,-1 0-1,34 13 1,-3-2-809,-2-2 1183,-6 4 0,1-8 0,-3 3 0,4-1 0,-1 2 0</inkml:trace>
  <inkml:trace contextRef="#ctx0" brushRef="#br0">6171 8416 11730,'-19'-6'22,"0"-4"0,2-2 0,7-3 1,5 1 817,4 0 1,2 6 0,6 2 0,5 0-1076,6-4 1,12 2 0,0-1 0,5-1-1122,4 2 999,2 2 0,2 6 0,-1 0 205,1 0 0,0 6 0,-1 2 0</inkml:trace>
  <inkml:trace contextRef="#ctx0" brushRef="#br0">6910 9226 8932,'-8'0'-355,"-1"0"1,9 0 0,9-1 398,12-4 1,9 4 0,16-6 0,6 3 18,9-1 1,4-5 0,6 4 0,8 0 0,-36 2 0,1 1 0,3 2 0,1-1 1,1-1-1,0 0 1,1 0-1,-1 1 0,0 0 1,0 1-1,0 0 1,0 0-162,1 1 1,0 0 0,-2 0 0,0 0 0,4 0 0,-1 0 0,-3 0 0,-1 0 19,-4 0 1,-1 0 0,0 0 0,0-1 0,35-2-1,-1-2-192,-3 2 1,-4 1 0,-10 2 0,-3 0 24,-5 0 0,-7 0 0,-7 0 244,-9 0 0,2 5 0,-11 0 0,-3-1 0</inkml:trace>
  <inkml:trace contextRef="#ctx0" brushRef="#br0">6043 9440 9357,'-6'-5'781,"7"-1"1,12-1 0,11 1-1048,7 3 0,6 1 1,7 2 165,3 0 1,4-6-1,6-2 1</inkml:trace>
  <inkml:trace contextRef="#ctx0" brushRef="#br0">3569 12070 9137,'-22'8'-1140,"9"-2"933,13-6 1,2 0-1,7-2 1,2-1 0,4-3-1,4-2 491,4-3 1,-2-2 0,-1-1-1,1 0-67,3 0 0,-2 1 0,1 2 0,3 1 0,1 1 0,3 1 15,3 3 0,-3-1 0,3 0 0,-5-1-188,-4 1 1,8 1-1,-4 5 1,2 0-51,0 0 1,-1 0 0,1 0 0,1 0-37,2 0 1,1 0 0,-4 0 0,1 0 2,2 0 0,5 0 0,-3 0 0,0 0-21,0 0 1,2 0-1,-3 0 1,-1 0-17,2 0 0,-4 0 1,5 0-1,1 0 67,-1 0 1,-3 0 0,4 0 0,-1 0-44,0 0 1,2-4 0,5-1 0,0 0 8,-1-1 1,-4 3 0,0-5 0,1 1 34,3 4 1,0 0-1,1 0 1,0-2-27,-1 2 0,1 1 1,1 2-1,2 0-53,1 0 0,5 2 150,-4 3 0,4-2 0,-5 6 0,1 1-33,1-2 1,-5 4 0,5-2 0,-2 3-35,1 1 0,4 0 0,-3-1 0,0-2-32,0-2 0,3-6 0,-3 2 0,0-3-75,0-2 1,3-2-1,-3-3 1,0-3 18,0 1 1,5-9 0,-4 5 0,2 0 28,0-2 1,-1 2 0,3 0 148,-2 1 0,0 6 0,3-4 0,-1 1 241,-2 4 0,0 2 0,5 1 1,0 1-282,0 4 0,-5-2 1,0 7-1,2-1-110,1-1 0,2 5 1,-2-5-78,-3-1 0,4 5 1,-4-6-1,3 0 1,2 0 85,0-2 0,0 2 1,0-1 93,-1-2 0,1 3 0,0-1 1,0-2 44,0-1 0,0-4 0,1-1 1,2-3-69,2-2 1,-1 0 0,-4-3-1,0 1-48,0-1 0,5-1 0,-1-3 1,-1 3-61,-1 2 0,-2-1 0,-1 6 0,1 1 116,0-3 1,0 6 0,0-4 0,-2 3 46,-3 2 0,4 5 1,-4 0-1,3 0-59,2 1 1,0-3 0,0 5-59,0-2 0,3 4 0,-2-5-101,-3-2 1,-1 3-1,3-1 1,0 0-95,0 1 1,0-5 0,-2 6 0,-1-2 156,-2-1 1,-6 1 0,2-5 0,0 0 103,-1 0 1,5 0 0,-3 0-1,2-2 158,3-2 1,1 2 0,2-4 84,0-1 1,1 6 0,2-4 0,3 4 100,2 1 1,1 0 0,6 0 0,-1 0-228,0 0 0,5 4 0,-1 3 1,1 1-349,2 3 1,-6-4 0,6 3 0,-2-1 109,-1-1 0,-2 3 0,-3-6 0,2 0-456,1 1 1,0-4 0,-2 3 556,0-4 0,6-7 0,2-2 0</inkml:trace>
  <inkml:trace contextRef="#ctx0" brushRef="#br0">12299 5516 8166,'1'-13'270,"4"4"0,6 4 0,7 4-17,5 1 1,4-5-127,2 0 0,5-1-474,4 1 1,5-3 133,4-6 1,-1 0-1,5-1 1,-1 3-1,-1 1 10,0 1 1,-2 2 0,-5-3 0,-3 3 0,-3 2 213,-1 3 0,3 1 0,-6 2 0,-4 0 217,-3 0 0,-1 2 0,5 1 0,-1 2 87,0-2 1,1 3-1,1-1 1,1-2-184,3-1 0,5-2 0,-1-2 0,5-1-131,4-2 0,-3-6 0,5 2-51,0-4 0,-3-1 0,3 1 0,-2 2-21,-1 2 1,-9 1 0,4-2 0,-5 6-34,-4 2 1,-2 2-1,-2 0 1,-1 0 34,-3 0 1,2 0 0,-3 0-211,-1 0 1,4 0-1,-2-2 279,3-2 0,8-4 0,1-6 0</inkml:trace>
  <inkml:trace contextRef="#ctx0" brushRef="#br0">15370 7208 7949,'-14'20'114,"1"-4"0,2 3 1,3-3-1,2-2 2959,3 0-2438,-5-6 0,8-2 0,0-6-401,8 0 0,-1-12 0,3-6 0,3-5 0,2-6 0,4-5 45,-1-6 1,-1-9 0,0-3 0,4-3-93,1-2 0,-3 0 1,3-1-1,0-3 43,0 0 0,-3 4 0,3 5 0,-1 1-51,-4 6 0,-1-1 0,-3 14 0,-2 4 14,-2 2 1,-4 11-123,5 0 0,-7 4 32,1 11 0,-2 5 1,-2 14-15,0 5 0,-5 11 1,-1 6-1,0 4 7,-1 1 1,1 5 0,3-2 0,-2-3-17,2-9 0,1-2 0,4-5 0,1-5-253,2-2 0,6-9 0,-2-6 0,6-2-10,4-3 0,-2-9 0,7-8 0,-1-10-498,-1-8 0,4-4 1,-6-7-1,1 1 58,-1-1 0,4-1 480,-5-4 1,0 11 0,-5-1-1,-1 6 283,-4 4 1,-2 5 0,-6 6 1032,4 6 1,-3 8-511,2 12 0,-7 7 1,-3 14-1,-1 3-69,1 5 1,-3 8 0,4 3 0,2 0-288,1 0 0,2 3 0,0-5 0,0-1-449,0-1 1,0-9 0,2-1-1,1-4-658,2-2 0,4 1 1,-3-10-1,1 1-1879,-1-1 0,5-6 2679,-1-4 0,9-7 0,3 3 0</inkml:trace>
  <inkml:trace contextRef="#ctx0" brushRef="#br0">16493 6625 7895,'-22'0'7065,"3"0"-6120,9 0 1,6 0-513,8 0 0,11-5 0,8 0 0,4 2 0,2 0 0,1 0-432,3-2 0,2 0 1,3 5-1,-7 0-1715,-6 0 0,2 0 0,-5 0 90,0 0 1,-3 2 1623,-9 3 0,3 3 0,-6 6 0</inkml:trace>
  <inkml:trace contextRef="#ctx0" brushRef="#br0">16564 6810 7872,'-19'12'0,"-1"-1"952,-3-1 1,11-7 0,-1 3-1,4-1 225,1 0 0,6 0 1,2-5-935,8 0 1,16 0-1,6 0 1,5-2-1,4-1-575,2-2 1,5 0 0,-2 5 0,-3 0-1913,0 0 0,-6 0 2244,-2 0 0,4 0 0,-1 0 0</inkml:trace>
  <inkml:trace contextRef="#ctx0" brushRef="#br0">17446 6412 7828,'-15'-8'2930,"3"0"-2302,2 3 1,6-1-1,8-5 1,6 3-102,2 1 1,7 3 0,2 2 0,-1-1-202,1-2 0,-1 1 0,-2 5 0,1 2 0,-2 4 0,-1 0-280,-2 5 1,-4 0 0,-2 2 0,-2 2-139,-3 3 0,-1-1 0,-2 4-257,0-2 0,-7 4 0,-2-5 131,-4-2 0,-1-1 0,0-2 0,0 0 105,-1 1 0,-4-3 0,0-1 0,2-3 90,1-1 0,7-1 0,-1-3 433,-1 2-27,5-1 1,1-2 0,10 1-1,4 2-143,4-2 0,1 5 1,0 0-1,2 1 44,3 1 1,-3-1 0,3 6 0,-3-1-46,-2 0 1,-1 5 0,-2 2 0,-3-1-79,-2 1 0,-1-1 0,-5-3 1,0 2-20,0-1 1,0-1-1,0 1 1,-2 1-42,-3-2 1,-3-1 0,-6-2 0,0 0-190,0 0 1,0-4 0,-2-2 0,-2 0-376,-1 0 0,-4-5 1,4 3-1,1-1-720,3-1 0,0 1-1194,1-5 0,6-1 468,4-4 0,4 2 1909,4-7 0,10 1 0,9-5 0</inkml:trace>
  <inkml:trace contextRef="#ctx0" brushRef="#br0">18242 6554 7835,'-10'-8'3641,"1"3"-3114,-1 4 1,1 1-1,-1 0 1,-1 1 167,-1 4 0,2 3 0,1 8 0,-1 1 0,1 3-182,-1 3 0,6 0 0,-4 6 0,0-1-511,0 1 0,5-1 1,-4 0-1,3 1-350,-1-1 1,-5 1 0,4-1 0,0-1-434,-1-3 1,-2 1-1,3-6 1,-1-2-792,1-1 0,-5-3 1572,2-4 0,-4-2 0,-1-7 0</inkml:trace>
  <inkml:trace contextRef="#ctx0" brushRef="#br0">17858 6667 7835,'2'-12'0,"2"2"1079,4 4 1,2 11-1,1 1 175,4 2 1,0 3 0,5 6-1,-1 4-718,0 1 0,5-5 0,-4 4 0,2-2-320,4 0 0,-4 0 0,0-5 0,0 0 0,0 1 1,-3-6 0,3 0 0,-1 1-2952,-4-2 1,-1 3 2734,-2-6 0,0-1 0,1-4 0</inkml:trace>
  <inkml:trace contextRef="#ctx0" brushRef="#br0">18583 6397 7833,'0'-22'1997,"0"2"1,0 6 1,-2 6-717,-2 3 1,2 5 0,-3 5 0,4 4-534,1 4 0,0 7 0,0 2 1,0 2-493,0 0 0,0-2 0,0 3 0,0-3-213,0-1 1,1 3 0,3-6 0,2 1 31,2 2 1,-3-4 0,2 5-1,1-1-143,0-4 1,-3 4-1,3-2 1,0-2 95,0-1 1,0 3 112,1 0 1,4 0 0,-5-5 0,1 0 34,1 1 1,-1-1-1,4 0 1,-2 0-24,-2 0 0,1 1 0,2-1 0,-1 0 63,-1 0 1,-1 0-1,4 1-18,-4-1 0,-1 0 1,-5 0-1,2 1 110,-2-1 1,-1-5 0,-2 1-168,0 1 0,0 1 0,0 3-43,0-1 0,0-5 0,-2 1 1,-2-1-245,-6-1 1,-2 3 0,-3-4 0,-1-1-839,-2 0 0,-3-1 1,-4-5-1,1 0-843,-1 0 0,-2 0 0,-2 0 1,-1 0 1145,-3 0 1,5-2-1,-2-2 680,5-6 0,1-2 0,-5-3 0</inkml:trace>
  <inkml:trace contextRef="#ctx0" brushRef="#br0">18555 6682 7833,'6'-16'923,"-5"-3"0,6 9 182,-1-2 1,-3 2 0,7 2-521,1 2 0,1 0 0,4 3 0,3-2-471,5 2 0,3-4 0,1 3 0,2 1-1311,3 1 1,-3 2 0,4 0 1196,-4 0 0,-2-6 0,0-2 0</inkml:trace>
  <inkml:trace contextRef="#ctx0" brushRef="#br0">19436 6497 7801,'-14'0'1735,"4"0"-553,1 0 0,6 1 0,-4 4-352,1 5 1,0 2 0,-4 3 0,4 0 0,1 4 0,1 5-124,0 3 0,-2 1 0,0 1 1,-1 1-544,1 3 0,-3-3 0,4 3 0,2-1-328,1 1 0,-3-3 0,1 1-562,0-5 1,-2-1 0,1-4 0,1-1 0,-3 1-1307,-2-4 1,1-3 0,-1-4 2031,-3-6 0,0-2 0,-2-2 0</inkml:trace>
  <inkml:trace contextRef="#ctx0" brushRef="#br0">19123 6653 7801,'0'-8'0,"0"2"3359,7 6-2477,-6 6 0,12-1 0,-4 8 163,4 3 1,7 1 0,4-1-1,1 1-605,-1 2 0,8 2 0,-4-4 1,2 0-1056,0-4 0,-1 1 1,-2-6-1,-2 2-4990,-2-1 5605,-5-6 0,2 10 0,-5-5 0</inkml:trace>
  <inkml:trace contextRef="#ctx0" brushRef="#br0">19635 6412 7809,'-3'-15'0,"3"1"1050,6 0 1,2 4 0,5 1 0,4-2-241,4-2 1,-2 4 0,4-1 0,3-1-549,1-1 1,-1-1 0,0 2-1,-4 3-246,-2 2 0,-1-4 0,-5 6 0,1 0 181,-1 3 1,-5 1 104,1 0 1,-2 6-1,1 4 1,-4 4 275,-3 5 0,2 3 0,1 8 1,-2 3 123,-1 5 1,3 3-1,1 2 1,0 1-176,1 3 1,-1 4 0,-3 6-1,2 0-796,-2-1 0,3 1 1,-1 0-1,-2-2-779,-1-2 0,2 0 0,1-5 0,0-3 1048,1 0 0,-4-3 0,4 1 0</inkml:trace>
  <inkml:trace contextRef="#ctx0" brushRef="#br0">20502 6653 7908,'-14'0'592,"3"0"85,6 0 0,16-1 1,15-2-1,1-4 1,3 1 81,1 0 1,7 1-1,-3 5 1,1-2-1,2-1 1,0-2-619,0 2 1,-6 2 0,1 2 0,-5 2-437,-4 2 1,3 1 0,-5-1 0,0 5 0,-3 2 294,-3 3 0,-8 5 0,-2 2 0</inkml:trace>
  <inkml:trace contextRef="#ctx0" brushRef="#br0">20630 6923 7908,'-28'8'0,"6"3"0,3-6 528,3-2 1,7-1-1,2-2 1042,6 0 1,15 0 0,16 0 0,5 0-1407,4 0 1,2-2-1,3-1 1,2-2-857,2 2 1,5-3 0,-2 1 0,0 2 691,-4 1 0,3-4 0,1-2 0</inkml:trace>
  <inkml:trace contextRef="#ctx0" brushRef="#br0">21540 6355 7914,'-1'-10'2077,"-4"1"-1264,3 6 0,-5-4 0,3 9 231,0 3 0,-6 9 1,4 10-1,0 4-345,-1 5 0,-4 5 0,2 9 0,-4 6-238,-1 2 1,1 5 0,2-2 0,3-1-491,2 3 0,-4-5 0,4 4-424,-2-5 1,5-9 0,-2 3-1,4-6-519,1-4 1,0-4 0,1-11 0,2-4-1031,2-3 1,6-8 2001,-1-3 0,2-10 0,3-3 0</inkml:trace>
  <inkml:trace contextRef="#ctx0" brushRef="#br0">21739 6767 8605,'0'14'886,"0"0"0,0 1 0,2-1 211,3 0 1,-2 0-1,6 1 1,2-1-458,2 0 0,8-6 1,1-3-1,1-4-716,1-1 1,0-3 0,3-5 0,-2-6-134,-1-2 0,-7-4 0,2-1 0,-5-1-254,-4-3 1,-4 4 0,-6 2 0,-2 2 175,-2-2 1,-11 8-1,-8-3 1,-4 1 316,-2 0 1,1 4-1,-2 1 11,-3 2 0,3 1 0,-3 5 0,4 1-295,5 4 1,-1-2-1,6 5 1,3 0-1018,5 0 1,5-3 1270,6 4 0,6 1 0,2 4 0</inkml:trace>
  <inkml:trace contextRef="#ctx0" brushRef="#br0">22408 6269 7818,'-15'0'1097,"6"0"66,-1 0 0,3 2 0,-5 3 0,3 4 0,-2 4 1,0 1 300,1 0 1,-1 2 0,5 3 0,0 3-1087,-1 0 1,3 5 0,4-3 0,0 1-492,0-1 0,6 3 0,3-5 0,4 1-239,1 1 1,1 0 0,-1 4 47,0 1 1,0-6-1,0 1 1,1 1 78,-1 2 0,-2-3 0,0 0 0,-3-1 503,2-1 1,-3 5 0,0-5 338,-2 1 0,4 2 0,-6-6 0,0 0 101,-3 1 1,-1-4-1,0 3 1,0-3-275,0-2 0,0-5 0,0 1 0,-1-1-177,-4-1 0,-3 3 0,-6-6 1,-1 0-268,1 1 0,-6-4 0,-4 2 0,-3-2-138,-1-2 1,-1 0-1,1-2 1,-2-2-4779,-3-6 1,3-2 4648,-4-3 1,-2-11 0,0-4 0</inkml:trace>
  <inkml:trace contextRef="#ctx0" brushRef="#br0">22337 6511 7818,'14'-8'0,"0"-4"0,0 4 1135,0 0 1,-4-3-1,-1 6 1,2 0 3431,2-1-4118,1 4 1,2-4 0,3 6 378,5 0-1503,-4 0 0,7 2 0,-3 2 675,3 6 0,1 9 0,1 3 0</inkml:trace>
  <inkml:trace contextRef="#ctx0" brushRef="#br0">23076 6781 7794,'-8'14'0,"2"-4"3340,6-1 1,-2-5-1932,-3 0-1409,4 4 0,1-6 0,8 4 0</inkml:trace>
  <inkml:trace contextRef="#ctx0" brushRef="#br0">8915 10847 8003,'-8'-1'1552,"3"-4"-1382,10 3 0,-2-4 0,7 6-93,1 0 0,1 0 0,3 0 0,-1 0 0,0 0-698,0 0 1,0 0-1,1 0-88,-1 0 0,-5 0 709,1 0 0,-1 0 0,6 0 0</inkml:trace>
  <inkml:trace contextRef="#ctx0" brushRef="#br0">8943 10876 8003,'-14'0'0,"0"0"71,0 0 0,1 1 1,2 4-1,3 4 0,2 7 278,3 8 1,1 1 0,2 13 0,2 2-200,2 1 0,3 9 0,4 5 0,-2 5-77,2 0 0,2 4 1,1-3-1,-1-2-16,-4-6 1,4 1-1,-4-5 1,2 0-154,-1 0 0,3-6 0,-6-7 0,3-1-74,-1-4 0,-4-1 0,3-3 1,0-3-175,0-5 1,1-3 0,6-4-16,-1-2 1,0-4 0,2-7 0,1-4-524,2-5 882,6-2 0,-2-9 0,5-1 0</inkml:trace>
  <inkml:trace contextRef="#ctx0" brushRef="#br0">12569 10733 7944,'-14'-8'-187,"6"1"0,5 3 0,6 0 0,6 1 0,6 1 269,3 2 0,-2 5 0,5-1 0,-2 1-16,0 1 0,1-4 0,-2 3 0,1-4-47,-2-1 0,-1 7 0,-2 1 1,-1 1-1,-2 1 37,-2 1 0,-4 8 1,3 4-1,-2 4 33,-3 2 0,0 1 1,1 3-1,2 6 87,2 7 1,-3 0 0,2 6 0,1 2-28,0 1 1,-5 2 0,2-2 0,-2-3 4,2-4 0,-3-6 1,2-4-1,-2-5-12,-2-3 1,0-3 0,0-1 0,0-4 77,0-2 0,-5 1 0,-1-4-237,-2 2 1,0 0 0,-3-5 0,2-1 0,-3-2-142,0-2 1,-2-5-1,-1 0 1,0-2-363,-4-2 0,1-2 1,-4-2 519,2-6 0,-12-9 0,2-3 0</inkml:trace>
  <inkml:trace contextRef="#ctx0" brushRef="#br0">11289 11387 7877,'-12'2'819,"2"3"0,5 4-203,4 4 1,2 7 0,3 4 0,2 3 0,2 3 0,4 1-146,6 3 0,-2 4 1,3-4-1,-4 1 1,0 0-496,-1-4 0,0-2 0,0-5 0,1-6 0,-3-2-725,-2-2 0,1 1 1,-5-3-1191,2-2 0,-5-5 889,2-10 1,-5-5 1049,-5-9 0,-3-3 0,-6-6 0</inkml:trace>
  <inkml:trace contextRef="#ctx0" brushRef="#br0">11275 11515 7877,'-9'-9'-685,"-1"-1"1172,7 7 1,-3 0-1,6 13 1,0 8 48,0 8 0,4 4 0,3 3 0,1 5 119,3 3 1,1-3 0,3-2-1,-1-1-536,0-4 1,2 3-1,1-6 1,2-4-506,-2-2 1,-1-11 0,-1 2-416,-1-6 0,0-2 0,-1-6-35,-4-4 0,-3-5 0,-6-9 0,-1-6 836,-4-6 0,-3 1 0,-6-5 0</inkml:trace>
  <inkml:trace contextRef="#ctx0" brushRef="#br0">11375 11586 7877,'-15'-20'0,"1"6"423,0-1 1,6 15 0,2 0 0,1 10 121,0 7 0,1 5 1,4 7-1,1-1-106,4 1 1,-2-1-1,5 1 1,0-3-343,0-2 1,-4-3 0,6-7-725,1 0 0,2-1 0,1-5-544,0-8 1,-4-8-1,-3-10 1171,0-1 0,4-6 0,-3 3 0</inkml:trace>
  <inkml:trace contextRef="#ctx0" brushRef="#br0">11360 11373 7877,'-4'-22'920,"-1"3"-399,-6 3 0,9 10 0,-1 8 1,6 10-1,7 10 295,2 5 0,3 8 1,0 3-1,4 4-605,5 6 1,-2 2 0,0 6 0,0-3-814,1 0 1,-1-3 0,3 1 601,-1-9 0,-7 1 0,4-7 0</inkml:trace>
  <inkml:trace contextRef="#ctx0" brushRef="#br0">16763 4123 8099,'-20'-7'70,"4"0"0,-3-6 0,3 2 0,2 3 0,-2 2 0,-1 2 188,-2 3 0,-2 1 0,2 0 0,-3 0 0,-2 1 0,1 4 1,-1 6-20,2 7 0,-5 1 0,3 7 0,-3 6 1,-1 1-198,0 2 1,1 9 0,1 0 0,3 5 0,-2 5-42,-2 1 1,5 4-1,3 1 47,3 1 0,6 3 0,2-4 0,2 1-44,3-1 1,1 3-1,2-1 1,2 0 51,3 1 1,3 0-1,6 5-68,0-2 0,2-10 1,3-1-1,6-6 54,7-8 1,4-6-1,8-12 1,2-4-164,1-3 1,7-8 0,0-5 193,6-6 0,-2-5 0,4-8 1,-2-3-11,2-4 0,-4-4 1,4-2-1,-4-1-86,-1-3 1,0-5-1,-2-7 1,-1-4-69,-2-2 1,-6-1-1,0-5 1,-5-1-68,-3-4 0,-7 2 0,2-5 1,-4 0 97,-6 1 1,-7 2 0,-8-4 0,-2-1 256,-2 3 1,-14-1 0,-6 5 0,-6-2 259,-8 2 1,-3 3 0,-6 4-92,1 0 0,0 9 0,-6 2-129,-4 7 0,4 6 1,-5 6-1,2 4 56,-1 3 0,5 8-787,6 3 0,-5 4 1,-2 2-1,5 4-2630,2 5 3124,4 2 0,5 9 0,-1 1 0</inkml:trace>
  <inkml:trace contextRef="#ctx0" brushRef="#br0">13479 5658 8429,'-14'0'-337,"1"2"626,4 2 0,2 4 0,7 8 1,0 5-1,0 7 0,0 8 1,2 6-36,3 0 0,-4 7 1,4 5-1,-2 6 0,0 5 1,2-1-277,-2-2 1,-1-4 0,-2-1 0,0-1-108,0-4 0,0-3 1,0-8-1,0-3-149,0-5 0,0-9 1,-2-6-1,-1-2-1448,-2-1 1726,0-8 0,-1-7 0,-2-8 0</inkml:trace>
  <inkml:trace contextRef="#ctx0" brushRef="#br0">13479 5672 8341,'-14'-14'593,"4"6"1,1 3-239,-2 4 1,-4 9 0,-2 6 0,-2 8 0,0 3-134,-1-1 0,4 3 1,-5-3-1,2 1-701,0-1 0,2 1 0,6-6-845,1-2 1,6-3 1323,-6-4 0,7-4 0,-3-6 0</inkml:trace>
  <inkml:trace contextRef="#ctx0" brushRef="#br0">13479 5630 8298,'20'-15'-229,"1"8"1,4 2 0,-3 3 531,-1 2 1,3 7-1,-5 2 1,-2 4-175,-1 1 1,-7 0 0,1 0 0,-1 1-417,-1-1 1,0 0 0,-5 0 0,3 0 286,2 1 0,-5 5 0,4 2 0</inkml:trace>
  <inkml:trace contextRef="#ctx0" brushRef="#br0">5631 13491 8485,'34'-14'109,"4"0"1,5 0-1,4 1 1,6 2-1,0 3 1,1 0 464,-2 0 0,2 5 0,6-2 0,1 4 0,-1 1 0,-3 0-366,-5 0 0,2 0 1,-6 0-1,-3 0-227,0 0 1,-9 0 0,-3 0 0,-3 0 0,-3 0-256,-3 0 0,1 5 0,-6-1 0,-3 1-216,-5 1 0,-5-2 1,-6 5 275,0 2 1,-6 2 0,-5 3 0,-7 1 0,-7 2-258,-7-2 1,-4 4 0,-7-4 287,1-4 0,-7 1 0,-5-6 0,-4 0 154,-4-3 1,0 1 0,6-1 152,-1-2 1,0-2 0,2-1 0,2 0 8,6 0 1,9 0 0,7 0 0,5 0 512,7 0 1,3 0-247,2 0 1,14-4 0,10-3 0,12 1 117,9 0 1,12-4 0,9 4 0,5 0-15,5-1 1,-2 2-1,6 5 1,0 0-270,-1 0 1,-3 0-1,-8 2 1,-4 1-166,-1 2 0,-2 0 0,-4-5-696,0 0 0,-5 0 1,-2 1-1,-1 2-2366,-4 2 2992,-1 6 0,-1-3 0,-1 6 0</inkml:trace>
  <inkml:trace contextRef="#ctx0" brushRef="#br0">10877 7194 8012,'-9'-8'422,"-1"3"1,-1 3 0,-2 2 575,-1 0 1,0 0-1,0 2-650,-1 3 0,6-2 1,1 6-1,2 2 1,1 4-1,0 2-102,1 2 1,-1 0 0,5-5 0,0 2-196,0 3 1,6-3 0,2 3-1,3-4-40,3 0 0,-3-1 1,10 2-1,-2 1-12,0 2 0,0 0 0,-3-5 0,1 2 132,2 3 1,0-3 0,-5 4 0,-1 1 56,-4 2 0,2-1 0,-6 1 0,-2-1 166,-1 0 1,-2-3 0,0 3 0,0-2 164,0-2 0,0-2 0,0-2-306,0 0 1,-5 0-1,-1-1 1,-1-2-224,1-2 0,-5-5-1023,2 0 0,-4-2 0,-1-2 354,-1 0 1,4-6 0,-1-4-1,-4-3-1470,0-1 1,0-6 2148,2-4 0,-6-9 0,-3-3 0</inkml:trace>
  <inkml:trace contextRef="#ctx0" brushRef="#br0">10806 7336 8012,'0'-10'0,"0"1"574,6 6 0,-3-4 1,7 7-1,-1 2-286,-1 3 1,10-4 0,-3 4 0,8-2-1774,7 2 1485,-2-4 0,13 6 0,-5-7 0</inkml:trace>
  <inkml:trace contextRef="#ctx0" brushRef="#br0">12484 7464 7915,'-8'-2'2168,"5"-3"-1318,6-4 1,5 3 0,6 1-1,0 3-310,0 2 0,0 0 1,2 2-1,2 1 1,1 5-1,-4 3-283,-4 5 0,1 3 0,-8 0 0,-1 4-198,-1 4 0,-7 3 1,-3 2-1,-3 1-334,-4-1 1,-4-2 0,1-4-95,-1-2 1,0-3 0,3-7 0,-1-2-32,-2-2 1,0-4 419,5-6 1,6-1 74,3-4 1,12-3-1,5-5 1,7 1-264,3-2 0,2 7 0,4-7 0,1 1-942,-1 1 0,6 2 0,-1 2 1110,-2 2 0,6-5 0,-1 3 0</inkml:trace>
  <inkml:trace contextRef="#ctx0" brushRef="#br0">13195 7122 7917,'-8'-14'1430,"-3"5"441,6-1 1,0 9-1126,5 1 1,2 14-1,1 16 1,2 11-665,-2 10 0,-2 12 1,-1 8-1,0 8-772,0-38 0,0 1 1,0 3-1,0 1 690,0-1 0,0 0 0,0 0 0,0 0 0,0-3 0,0 1 0</inkml:trace>
  <inkml:trace contextRef="#ctx0" brushRef="#br0">11019 8359 8177,'0'-8'310,"2"2"1,3 6 0,4 0 0,4 2 0,1 2 315,0 6 1,0 2-1,0 3 1,1 0-230,-1 4 1,-1-3 0,-2 5 0,-3-1-302,-2 4 0,-1-3 1,-5-1-1,0-1 1,0 2-1,0-1-457,0 1 1,-5-2 0,-1-5 0,-2-2 176,-3-2 0,3 3 0,-2-6 0,-1 3 124,-2-1 0,4-5 1,1 2 1134,2 0-818,1-4 0,7 9 0,2-6 0,6-2 11,2-2 0,4 4 1,2 1-1,1 1 234,-2-1 1,-1 5-325,-2-1 0,-1 2 0,-2 2 0,-3 1-30,-2-1 0,-1 0 1,-5 0-1,0 0-115,0 1 0,-5-1 1,-3-1-1,-3-2-443,-5-2 1,-3-4 0,0 3-64,-4-2 1,0-1 0,1-4 0,2 3-1485,2 0 1,4-1 1956,5-7 0,-4-4 0,5-6 0</inkml:trace>
  <inkml:trace contextRef="#ctx0" brushRef="#br0">12469 8430 8028,'-12'-14'165,"2"0"0,6 1 0,8 2 1,7 2 413,7-2 0,-2 4 1,2 3-1,-2 2 1,-2 2-1,2 0 151,3 0 1,-3 11 0,3 3 0,-3 4-875,-2 2 0,-1 4 1,-4 8-1,-4 1 0,-4 0 1,-2 0-137,-4 0 1,-3 0 0,-6-4 0,0-2 61,0-4 0,-1-2 0,1-8 0,0-2 526,0-2 1,4-4 946,1 4-887,6-6 1,3 4-1,11-7-76,6 0 0,-1 0 1,4 0-1,-1 0 114,0 0 0,0 6 0,-5 4-68,1 2 1,-3 2 0,-1 1-84,-1-1 0,-7 0 0,2 0 0,-5 0-63,-5 1 0,2-1 0,-7 0 0,-1 0-251,-1 1 1,-3-1 0,1 0-1,0 0-290,0 0 0,0 1 0,-1-1 0,1 0-996,0 0 1,0-4 0,-1-1-621,1 2 0,6-3-812,4 2 2777,2-7 0,15-9 0,2-10 0</inkml:trace>
  <inkml:trace contextRef="#ctx0" brushRef="#br0">13180 8345 10227,'-8'2'2888,"2"2"-1982,0 6 1,3 2 0,-5 3 0,1 0-507,4 4 1,2-1-1,1 6 1,0-1-69,0-1 0,0 4 1,0-6-1,1 1 11,4-1 1,3 1 0,6-4 0,0 2-338,1-2 1,-1 4-1,0-2 1,0-2 75,0-1 1,1-2 0,-1 2 0,-2 1 285,-2 2 1,1 0 0,-5-3 0,1 2 256,-1 1 1,3-1 0,-4-2-99,-2 3 1,-1-3 0,-2 3-209,0-3 0,0-2 0,0 0-241,0 0 1,-2 1 0,-2-3 0,-6-1-458,-3-1 0,-1-7 0,0 3 0,-2-1-1491,-3 0 1,-3-2 0,-5-8 0,2-4-1824,1-4 0,-4-9 3693,-5-6 0,0-7 0,4-8 0</inkml:trace>
  <inkml:trace contextRef="#ctx0" brushRef="#br0">13052 8558 8006,'15'-14'794,"-1"-5"12,0 0 0,0 7 0,2 5 0,1 2 0,4 1-535,1 1 0,2 1 0,3 2 1,-2 0-922,-1 0 0,-2 0 650,1 0 0,4 0 0,-5 0 0</inkml:trace>
  <inkml:trace contextRef="#ctx0" brushRef="#br0">11090 9696 8157,'-28'7'722,"7"1"1,9-3 0,10 3-236,10 0 0,6 3 0,4-6 0,2-2 50,2-2 1,7-1 0,4 0 0,-2 0 0,-1 0-349,-1 0 1,-1-1 0,1-2 0,-2-2-1,-2 0-36,-1-1 1,-5 4 0,3-4-168,-2 0 1,-1 4 346,-5-3 87,-6 4 0,-1 2 0,-9 4-38,-3 5 0,-3 9 0,-4 4 0,1 6-357,1 4 0,2 0 1,-3 8-1,3 5-509,2 3 0,0 3 0,3 5 0,-2-2-2170,2-3 1,9-3 2653,8-6 0,0-7 0,7-1 0</inkml:trace>
  <inkml:trace contextRef="#ctx0" brushRef="#br0">12725 9895 7966,'0'-15'1100,"0"6"1,0-1 374,0-1 0,-4 7-883,-1 4 1,0 8 0,5 11-1,-1 4 1,-3 6 0,0 4-202,0 5 1,1-2 0,0 2 0,-2 1-444,2 3 1,-3-5-1,1 1 1,2 0-761,1-1 1,-2-3 0,-1-7-1,2-3-2739,1-5 3551,9-10 0,0-2 0,8-7 0</inkml:trace>
  <inkml:trace contextRef="#ctx0" brushRef="#br0">13010 9752 8050,'-10'0'-1,"1"0"-2,6 0 0,-4 0 1,7 2 0,0 3 945,0 4 1,2 4 0,1 3-1,3 1 1203,2 2 0,0 2 1,3-4-1,-1 2-1895,1-2 1,1 1 0,3-1 0,-1 2-231,0-2 1,0 4 0,-1-2 0,-2 0 71,-2 1 0,1-4 0,4 3 91,0-3 0,-4 3 0,-2 0 1,0-2 219,-1-1 1,-2-2 0,3 0 57,-2 1 1,-1-1 0,-5 0-94,0 0 1,0 0-228,0 1 1,0-1-1,-1 0-285,-4 0 0,-3-6 0,-6-3 0,0-3-719,-1-2 0,-5 0 1,-4 0-1,-3 0-581,-1 0 1,-2-7-1,-2-2 1,-3-5-131,-1-5 1,4-4 1572,-1-5 0,-3 0 0,0-1 0</inkml:trace>
  <inkml:trace contextRef="#ctx0" brushRef="#br0">12882 9895 7998,'22'-22'0,"-2"1"0,-5 7 0,4 0 0,-1 1 0,1 3 1243,2 6 0,-4 2 0,7 2 1,1 0-1,2 0-788,2 0 0,-1-1 1,1-3-1,-1 0-2603,0 0 2148,1 3 0,-1-5 0,1-2 0</inkml:trace>
  <inkml:trace contextRef="#ctx0" brushRef="#br0">10678 13435 7993,'-8'0'0,"0"0"-888,3 0 987,4 0 1,-4 0-1,10 0 1,4 0 55,4 0 1,-4 0-1,1 0 1,1 0 0,3 0-1,4 0 42,1 0 0,11 0 1,-2-2-1,4-1 324,2-2 0,3 0 0,5 5 0,3-1-160,2-4 1,-3 3-1,5-2 1,-1 2-196,-1 2 0,2-5 0,-3 1 0,3-1-51,1-1 0,-4-1 1,1-2-1,-2 2-35,-3 1 0,-1 3 1,-1-5-1,-4 2-268,-1 3 0,-2-4 0,-6 3 0,-2 0 16,-1 3 0,-7 1 0,2 0 0,-3 0-172,-2 0 1,-4 0 0,-2 1-1013,-2 4-465,-1-3 1821,-5-2 0,0-15 0,0-7 0</inkml:trace>
  <inkml:trace contextRef="#ctx0" brushRef="#br0">15754 13406 8010,'0'-8'-29,"6"2"0,3 6 175,10 0 0,5 1 1,9 3-1,7 0 1,6 1 198,6 1 0,9-4 1,7 4-1,7-1 0,-35-2 1,0 0-199,2 2 0,0-2 1,1-1-1,1-1 1,1 2-1,0-1 1,2-1-1,1 0 0,0-1 1,2 1-45,-1 2 1,1-1 0,-3-1 0,-1 0-1,1 1 1,-1 0 0,1-1 0,0 0-1,0-1 1,0 0-86,-1 0 0,0 0 1,-1 0-1,-1 0 1,-3 1-1,0 0 1,38 2-1,-5 1-61,0 0 1,-7-1-1,-9 0 1,-6 2-113,-3-2 1,-3-2 0,-8-1-68,-5 0 1,-5 0-1,-4 2-1605,-5 3 1827,-3-4 0,-8 12 0,-2-5 0</inkml:trace>
  <inkml:trace contextRef="#ctx0" brushRef="#br0">23886 13292 8042,'-27'0'338,"10"0"1,0 0 0,21 0-517,14 0 1,20 2 0,11 1 0,8 3-1,7 1 610,6-1 1,-1 0 0,10-2 0,0 0 0,0 1 0,-38-3 0,-1 1 539,39 1 1,-39 1 0,0 0-984,31 0 1,2-1-123,-11-4 0,-1 5 0,-5 1 0,-6 1 305,-7-1 0,-7 4 1,-9-4-173,-3 2 0,3 1 0,-5 6 0</inkml:trace>
  <inkml:trace contextRef="#ctx0" brushRef="#br0">5446 14742 8364,'-22'0'0,"3"0"0,3 0 1087,2 0 0,4 0-719,1 0 0,9 5 0,5 1 0,12 1 0,8 1 0,5-2 1,3 2 143,5 0 0,10-5 1,4 2-1,3-4 0,2-1-148,0 0 0,1 5 0,2 0 0,2-2 0,0-1 175,1-2 0,-3 0 1,5 0-1,-2 0-674,-3 0 0,-7-2 0,-2-1-7,-2-2 1,-2-4-1,-6 2 1,-3 1-1,-6 0-1246,-7 2 0,1 3 1388,-8 1 0,1 0 0,-4 0 0</inkml:trace>
  <inkml:trace contextRef="#ctx0" brushRef="#br0">8417 14543 8209,'-22'0'-53,"2"0"0,5 0 1,1 0-1,2 2 469,2 3 1,2-4-1,5 6 1,0-3 0,4 3-190,7 1 0,8-5 0,6 1 0,10-2 11,7-2 0,4 0 0,12 0 0,5 0 0,5 0 97,8 0 0,-2-5 1,6 1-1,1 0 0,2 3-138,-38 0 0,0 2 1,1 1-1,1 1 0,0-1 1,0 0-152,1 0 1,0-1 0,1 1 0,-2 0 0,0-1-1,-1 1 1,2 0 0,0 1-42,3-2 1,-1 1-1,-1 1 1,0 0-1,-1 0 1,0-1-52,-2 0 1,1-1 0,-2 0-1,-1-1 1,40 0 0,-8 2-898,-10 3 1,2-2 0,-13 6 0,-3 4 942,-3 4 0,-2 1 0,0 6 0,-1 1 0,-7 2 0,-4 1 0</inkml:trace>
  <inkml:trace contextRef="#ctx0" brushRef="#br0">7692 14614 8100,'-14'-6'562,"0"5"-47,6-12 1,3 11 0,10-2 0,4 4 0,6 3-158,4 2 1,-2 6 0,7-2 0,1 2 0,2 0-307,1-1 0,5-6 0,1 4 0,-1 0-638,1 0 586,3-5 0,5 16 0,1-3 0</inkml:trace>
  <inkml:trace contextRef="#ctx0" brushRef="#br0">17588 14671 8100,'-14'0'819,"6"0"0,3 0-468,10 0 0,3 0 1,7 0-1,3-1 1,2-4 155,2-4 0,2 2 1,5 1-1,-1 1 1,0-1-1,1 0-180,-1-1 0,2 1 0,2 3 0,1-2 1,-1 0-248,-2-1 0,0 4 1,1-2-1,2 2 1,-1 2-134,-2 0 0,3 0 0,0 0 0,-1 0-70,-2 0 0,-2 2 0,1 1 0,1 2 46,3-2 1,-3 3 0,3-1-1,-3-2-8,-1-2 0,-1 4 0,1 0 33,-1-2 1,-4-1 0,-1-2 0,3 0-7,1 0 1,1-7 0,0-2 0,1-4-22,-1-1 0,1 0 1,-1 0 50,1-1 0,-1 6 0,0 1 0,1 2 79,-1 3 1,1 1 0,-1 4 0,1 2 192,-1 6 0,-4 2 0,-2 3 134,-2-1 0,6-5 0,-4-1 0,2 0-166,-1 0 1,1-5-1,4 2-476,1-4 1,-1-5 0,1-3 0,-2 0-550,-4-5 0,-1 5 0,-4-1 0,1 1 813,-2 4 0,-7-5 0,-4 0 0</inkml:trace>
  <inkml:trace contextRef="#ctx0" brushRef="#br0">11659 14600 8008,'-9'0'524,"1"2"107,1 3 1,4 2-1,8 6 1,4-3-73,4-6 0,3 3 1,1-3-1,4 0-319,1-3 1,-3-2 0,4-3 0,1-2 0,-2-2-117,-3-3 0,2 3 0,-2 0 0,-2 2-160,-1 3 0,3 1 0,0 2 1,-2 0-188,-1 0 1,3 8 0,0 5 0,0 4 72,1 1 0,-4-3 0,3 0 1,-3-1 127,-2 0 0,0-5 0,1-1 0,0-1-102,4-4 1,-3-3 0,3-5 0,-3-4 24,-2-4 0,5-1 1,0 0-1,-2 1 177,-1 3 0,-2-1 0,1 7 244,-1 0 1,0 3-267,0 1 1,1 0-1,-1 0 1,0 0-174,0 0 1,0-6 0,1-4 0,-1-3-846,0-1 1,5 0 961,0 0 0,6-7 0,-3-1 0</inkml:trace>
  <inkml:trace contextRef="#ctx0" brushRef="#br0">21100 13690 8026,'-8'-6'1310,"-5"-2"1048,11 0-1834,-4 2 1,6 9 0,0 5 0,0 8-132,0 4 1,0 10 0,0 7 0,0 2 0,0 2-8,0 3 0,-1 1 0,-3-4 0,0-2 0,0 2-129,3-1 1,-1-2 0,-1-2-1,-2-6-96,2-5 1,2-7 0,1 1-271,0-3 0,1-4-139,4-2 0,-2-6 1,5-8-1,0-7 75,0-7 0,-3-4 1,3-6-1,-1-1-195,1 1 0,-3-1 0,5-1 1,-1-1 290,-1-2 0,5-1 0,-6 8 0,3 0 262,-1 3 1,-1 5 0,3 1-138,-1 6 1,-7 6 83,2 10 1,1 4-1,-1 10 1,-2 3 584,-1 0 1,-1 4-1,2-7-166,2-2 0,6-3 0,-1-4-377,2-6 1,2-4 0,1-4-1203,-1-6 0,0-9 0,0-4 0,0-4 213,1-2 0,-1 7 0,0 3 415,0 3 0,-4 4 0,-1 2 469,2 6 1,-4 4 0,-1 4 527,0 6 1,-4 4-1,3 3 1,-4 4 27,-1 1 0,0-5 1,2 2-1,1-3-658,2-2 0,1-4 0,-1-2 0,4-2-488,4-3 1,1-1-1,0-2 1,2 0-4260,3 0 4780,-3 0 0,11-6 0,-5-2 0</inkml:trace>
  <inkml:trace contextRef="#ctx0" brushRef="#br0">21782 13932 8229,'-6'8'795,"3"5"-756,-7-4 1,7 4 0,-2 1-1,4 2-41,1 3 1,0 3 0,1 8-1,4 3 1,3 5-2,0 3 0,3 3 0,-5 2 0,0 1 2989,1-1 0,2 0 0,-4-2-1825,-2-1 0,3 1 0,-1-9 0,-2 0-630,-1-1 0,-2 0 0,0-8 0,-2 0-393,-2-3 0,-4-7 1,-7 0-1,1-7-545,0-2 1,-7-2 0,-1-7-1,-1-3 1,-1-6-827,-1-6 1,-7-7-1,-1-8 1,0-4-3420,-2-5 4652,-1-5 0,-1-11 0,3 1 0</inkml:trace>
  <inkml:trace contextRef="#ctx0" brushRef="#br0">21654 13776 7883,'14'-15'0,"-6"8"3719,-2 0-2840,-6 7 0,2 0 1,3 0-880,4 0 0,10 0 0,3 0 0</inkml:trace>
  <inkml:trace contextRef="#ctx0" brushRef="#br0">3555 10449 8023,'0'-14'104,"-2"1"0,-1 2 0,-2 2 221,2-2 1,0 0-1,0 3 1,-3 8-124,-2 8 1,5 11 0,-4 6-1,2 6 1,-1 10-134,-2 10 1,4 3 0,-4 12 0,1 4-36,4 4 0,-3 5 0,3-37 0,1 1 0,0 0 0,1 1-42,0 1 1,0 0-1,1 1 1,0 0 0,0 0-1,0 1 1,0-3 0,0-1 2,0-2 1,0 0 0,8 33-1,5 2 1,6-5-40,3-5 0,3-3 0,7-6 0,4-1-415,5-4 0,0-3 0,11-8 459,2-3 0,1-4 0,2-5 0</inkml:trace>
  <inkml:trace contextRef="#ctx0" brushRef="#br0">12953 10719 7914,'-2'-8'0,"-3"4"0,5 2 0,0 2 404,8 0 0,7 2 0,4 2 0,4 7 0,4 8 0,2 10 70,-1 7 1,0 7-1,1 3 1,-1 2-134,1 3 0,-2 1-110,-4 5 0,-2 6 0,-9 2 1,-2 1 171,-5 1 1,-4-3 0,-2 3 0,-6-4-386,-7 0 1,-6-4 0,-10 4-1,-2-3-26,-1-3 1,-7 6 0,2-9 7,-3-1 0,-8-5 0,-1 1 0</inkml:trace>
  <inkml:trace contextRef="#ctx0" brushRef="#br0">14787 14742 8251,'20'7'-11,"3"-4"-244,5 6 1,2-1-129,3 2 287,10 2 703,7-10 1,4 4-199,3-6 1,-2 5-202,12 0 0,-4 1 86,8-1 0,2-4-394,-34 2 0,2-1 0,3-1 0,1 0 165,-3-1 1,1 0 0,2 0-1,0 0 25,0 0 0,0 0 1,-2 0-1,1 0-107,1 0 0,0 0 1,1 0-1,0 0 37,-1 0 1,0 0-1,0 0 1,0 0-54,-3 0 0,1 0 0,-1 0 0,0 0 85,38 0 0,-39-1 0,0 0-109,35-4 0,-5 4-491,-4-4 0,-4-1 288,-2 1 1,-1 0-332,-12 5 0,-1-4 264,-4-1 1,-7-2-383,-3 3 709,-3 2 0,-6-9 0,0 6 0,0 1 0</inkml:trace>
  <inkml:trace contextRef="#ctx0" brushRef="#br0">13308 14814 7973,'2'9'0,"4"-1"0,10 0 0,11-2 0,9 2 63,5 0 1,7 0 0,1 1 0,3-4 240,6-3 1,-1-2-1,8-2 1,0-3-1,2-4-215,1-4 0,0-1 1,2 1-1,-2 2 1,-3 2-335,-2-2 0,-2-2 0,-5-1 1,-4 0 244,-5-1 0,-3 8 0,-1 0 0</inkml:trace>
  <inkml:trace contextRef="#ctx0" brushRef="#br0">455 14017 7945,'-36'7'156,"8"-4"1,9 5 0,4 0 374,6 0 1,14-5 0,12 1-1,8-2-30,10-2 0,6 0 0,8 0 1,10 0-70,10 0 1,2 0 0,5 0 0,-5-2-1,-1-1 1,-2-1-31,0 0 0,3-2 0,-10 1 0,-1 1-441,-1-3 1,-7 4 0,-2-5 0,-2 2-618,-7 3 0,-5-4 0,-7 3 0,-3 1-1353,-2 1 1,-8 2 2008,-7 0 0,-5 6 0,2 2 0</inkml:trace>
  <inkml:trace contextRef="#ctx0" brushRef="#br0">470 14415 8165,'-15'8'4,"9"-1"427,6-7 0,13 0 1,12 0-1,7 0 0,6-2 1,4-1 869,6-2 0,7-6 1,8 2-1,2-4-880,3-1 1,-3 1-1,-1 2 1,-1 2-1036,-3-2 1,-1 0 0,-2-1 0,0 5-2785,0 0 3398,-7 3 0,5-3 0,-4-1 0</inkml:trace>
  <inkml:trace contextRef="#ctx0" brushRef="#br0">1365 13690 8085,'-14'0'549,"3"0"620,6 0 1,18 0-1,17 0-487,5 0 0,-4 2 1,4 1-1,1 2 1,5 0-71,5 1 1,2-3 0,-6 7 0,-1 1-23,-3 1 1,2 4-1,-7 1-286,-1 2 0,-9 7 0,-4-3 1,-5 7-170,-4 8 1,-4 2 0,-9 13-1,-6 8-402,-10 8 1,-8 7 0,10-33 0,-1 2-1,-2 3 1,-1 1-362,-1 0 0,-2 1 0,-2 1 1,-2 1 374,3 0 0,-2 0 1,0-1-1,-1-1 1,0 3-1,-1 0 1</inkml:trace>
  <inkml:trace contextRef="#ctx0" brushRef="#br0">17858 8928 7843,'-14'8'565,"-1"4"1,6-5 1389,0 2-1453,5-2 1,0-9-1,8-3 1,6-6 0,2-6-202,3-7 0,-1-9 0,2-5 1,1-3-1,2-3 0,0-2-213,2-1 1,-6-6 0,4 4 0,-3 0-83,-2 1 1,1 0 0,-1 5 0,0 1-61,0-1 0,-4 5 0,-1 2 1,1 3-50,-2 6 1,4 0 0,-4 8 330,0 2 0,0 3 1,-5 6 346,2 8 1,-1 12 0,-4 14 0,0 5-14,0 7 1,0 5 0,0 2-123,0 3 1,0 1 0,0-5 0,2 0-139,3-3 1,-4-9-1,6-4 1,-3-7-477,1-5 1,6-4-1,-1-2 1,2-7-517,3-6 0,-1-7 0,0-10 0,0-9-126,0-7 0,1-5 0,-1-2 1,0-1 300,0-3 1,-4 2 0,-2 0-1,0 4 287,0 3 1,-1 6 0,4-1 0,-3 5 49,-1 4 0,-3 8 1,-2 8 1459,3 2 1,-4 3 0,4 9 0,-3 8-22,-2 8 0,0 7 0,0 4 1,0 5-597,0 3 1,0 6 0,0 2 0,0 0-347,0 0 1,4 3 0,3-6 0,-1-3-476,0-4 1,4-7 0,-4-1 0,2-4-1305,3-3 0,2-7 1,-1 2-1,-1-4 1460,-1-6 0,6-3 0,6-6 0</inkml:trace>
  <inkml:trace contextRef="#ctx0" brushRef="#br0">18796 8231 7801,'3'0'1706,"7"0"30,4 0 0,7 0 0,-1 0 0,2 0 0,5 0-1258,5 0 1,-1 0-1,6 0 1,-1 0-1291,0 0 0,-4 0 1,1 0-1,-4 2 812,-6 3 0,-2 3 0,-7 6 0</inkml:trace>
  <inkml:trace contextRef="#ctx0" brushRef="#br0">18839 8516 7801,'-14'14'2314,"0"-6"0,1 0-924,3-4 0,6-2 1,12 3-150,11-4 1,9-7 0,16-2-1696,4 0 1,1-4-1,4 4 1,-1-2-3829,2 1 4282,-5 6 0,0-10 0,-6 5 0</inkml:trace>
  <inkml:trace contextRef="#ctx0" brushRef="#br0">20033 7947 7839,'-6'-8'880,"6"-5"1,0 6-1,8-1 654,4 3 1,3 3-1,-1 4 1,2 3-1,1 6-736,2 6 0,-2 4 0,-6 4 0,-3-1-704,-1 1 0,-3 2 1,-4 1-1,-1 1-288,-4-1 1,-3 0-1,-8 1-75,-3-1 1,4-4 0,-4-2-193,3-1 1,-3-2-1,0-7 216,2-2 1,7-2 337,5-4 1,7 4 0,6 6 0,8-1 139,4-3 1,-1 2 0,3-2 146,-1 2 0,3 3 0,-6-1 0,0 0 540,-2 0 0,-2 0 0,-2 1-88,-2-1 1,-4 0 0,-7 0-256,-4 1 1,-3-3 0,-6-1 0,-2-1-568,-3 1 1,-1 0-1,-6 0 1,4-3-311,2-2 0,-4 0 0,3-2-2112,-1 0 1,5 1-4270,-2-5 6681,3 0 0,8-6 0,2-2 0</inkml:trace>
  <inkml:trace contextRef="#ctx0" brushRef="#br0">20858 7961 7860,'-14'7'2963,"4"-4"0,1 6-1658,-2 2 1,-2 3-1,-1 4 1,0 2-1,-1 2 784,1 4 1,-2 2-1,-1 4 1,-2 2-2090,2 3 0,-1-2 0,-1 4 0,-4 1 0,2 4 0,1-8 0,1 0-1271,0-2 1,0-6-1,4-4-508,1-5 1,5-3 0,-1-4 1778,-1-2 0,-1-4 0,-3-6 0</inkml:trace>
  <inkml:trace contextRef="#ctx0" brushRef="#br0">20474 8203 7841,'2'-13'0,"2"4"1193,-2 2 1,9 9-1,-5 3 1,4 4 507,6 4 1,2 6 0,8 1 0,-3 1-1656,3-1 1,-4 4-1,2-3 1,-1-1 0,1 1-1497,0-4 0,-7-3 0,4-3 1450,-1-1 0,-4-1 0,4 6 0</inkml:trace>
  <inkml:trace contextRef="#ctx0" brushRef="#br0">21185 7876 7722,'-6'-8'0,"2"2"2839,-5 6 0,6 1 0,-2 4-1056,3 4 1,2 4 0,0 3 0,0 3-1018,0 5 0,7 2 1,2 3-1,4-1-513,1 1 1,0-6 0,1 1 0,-1 1-46,0 2 0,2 2 0,1-1 1,2 1-113,-2-1 0,-1-1 0,-3-2 0,-2-1-96,-2 1 0,-4-3 0,3 0 0,-2-1 0,-1-1 0,-5-2 0,0 1 0,0-2 0,-6-3 0,-4-3 0,-4-3 0,-5-1 0,2-1 0,-7-3 0,-3 2 0,-4-2 0,-1-3 0,-4-5 0,-2-4-1702,-3-4 1,6-1 0,-8 0 0,4-2 1701,2-3 0,3-3 0,5-7 0</inkml:trace>
  <inkml:trace contextRef="#ctx0" brushRef="#br0">21228 7947 7722,'7'-6'2227,"11"4"1,-4-4-1053,2-1 0,0 6 0,-2-4 0,2 4-935,3 1 1,3 0 0,8 0-1,1 0-1101,2 0 0,7 0 861,-2 0 0,-3 0 0,-1 0 0</inkml:trace>
  <inkml:trace contextRef="#ctx0" brushRef="#br0">22095 7933 7751,'-29'6'982,"9"-3"1,4 5 983,5-2 0,0 6 0,-5-3 0,0 4 0,4 1 315,-1 0 0,2 7 0,0 1 1,3 1-2282,2 1 0,-4 5 0,6 4 0,-1 0 0,-2 2 0,4-1 0,-5 6 0,0-2 0,1 1 0,-1-4 0,-3-2 0,1-4-1760,-1-6 0,-2 3 1,-1-9-2431,0-4 0,0-1 4190,0-7 0,-7-13 0,-1-8 0</inkml:trace>
  <inkml:trace contextRef="#ctx0" brushRef="#br0">21668 8132 7751,'0'-8'5637,"2"2"-4209,3 6 1,2 6-1,11 3 1,4 6-316,6 4 0,10 1 1,-1 5-1,1-1-618,0 1 0,-5 2 1,3 2-1,-1-1-1336,-4 0 0,-1-1 0,-3-1 0,-3-4-2498,-5-2 0,-3-1 3339,-2-5 0,6 1 0,3-1 0</inkml:trace>
  <inkml:trace contextRef="#ctx0" brushRef="#br0">22294 7919 7694,'20'-8'591,"3"1"1,0 3 1344,1-1 1,0-5 0,4 4 0,0 0-1334,1-1 0,4-4 0,0 3 0,0-1-876,2 0 1,-10 1 0,4-3-1,-4 3-274,-3 1 1,-1 3 432,-7 4 0,-1 1 526,-4 4 0,-3 3 0,-6 8 1,0 3-1,0 4 1221,0 4 1,0 3 0,2 2 0,1 2-739,2 3 1,0 5 0,-4 9-874,4 4-197,-3-1 1,5 11 0,-3-5 0,2 1-1026,2-1 1,-3-1 0,3-4-804,-2-3 1,3-3 2002,-4-6 0,12 0 0,-1-1 0</inkml:trace>
  <inkml:trace contextRef="#ctx0" brushRef="#br0">17844 9937 7798,'-10'2'797,"1"3"-301,6-4 1,-5 7 3456,3-3-3443,3-4 1,2 4 0,8-11 0,2-7-1,-1-6 1,2-3-79,2-3 0,1-2 0,0-3 1,1-3-318,-1-5 1,0-3-1,0-2-187,0 1 1,2-6 0,2 1-77,1 1 1,-2 6-1,-6 4 1,-2 1-160,3 4 0,-1 5 0,0 6 100,-2 4 0,-4 0 552,4 12 0,-5 0 0,0 11 0,-2 7 350,-2 8 0,0 10 0,0 2-251,0 3 0,0 4 0,0 3 1,0-4-58,0-4 1,0-4 0,0-7 0,1-5-428,4-4 1,-2 0 0,7-11 0,1-2-347,1-2 1,3-9-1,1-6 1,1-8-227,2-5 0,0-6 0,-5-2 1,0-1 204,0-3 1,1 4 0,-3 0 0,-1 2-254,-1 0 1,-2 1 0,1 8 614,-4 5 0,-2 5 1,0 3 2078,2 2-1405,0 6 0,-5 4 0,0 13 149,0 8 1,0 5 0,0 2 0,0 1 87,0 3 1,0 3 0,0 7-680,0 0 1,0-6 0,1 1-1,3 0-563,0-1 1,3-3 0,-4-5 0,3-1-1348,2 1 1,-3-7-1,3-3 1,-1-3-298,1-2 1,-3-2 2019,5-2 0,5 3 0,8-6 0</inkml:trace>
  <inkml:trace contextRef="#ctx0" brushRef="#br0">18768 9497 7796,'-22'6'0,"8"-3"0,9 7 1909,3 1 1,1 1 0,-3 2-1,0 2 1,1 2-603,1 1 0,4 6 1,1 0-1,3 5-1859,2 3 1,-3 0-1,4-4 1,1 1-1629,-2 3 0,4-3 2180,-2 3 0,-4-3 0,0-1 0</inkml:trace>
  <inkml:trace contextRef="#ctx0" brushRef="#br0">19294 9497 7760,'-14'-7'3992,"6"6"-2473,8-12 1,9 11 0,10-4 0,5 1-681,3 1 0,3-1 0,3 3 0,3-1 1,2-2-1669,0 2 0,-2 2 0,2 1 0,-4 0 829,-4 0 0,-2 6 0,0 2 0</inkml:trace>
  <inkml:trace contextRef="#ctx0" brushRef="#br0">19365 9767 7790,'-36'14'1953,"7"-1"0,12-2-822,6-2 0,6-6 1,10 2-1,6-3 1,8-2-1075,9 0 1,10-2 0,13-3 0,7-4-58,5-4 0,-3-1 0,4 0 0</inkml:trace>
  <inkml:trace contextRef="#ctx0" brushRef="#br0">20403 9099 7791,'0'-15'287,"0"1"0,1 0 0,3 0 0,2-1 326,2 1 1,0 5 0,3 1 0,-2 2 0,1 4 415,-2 5 1,-2 13-1,-6 11 1,0 7-379,0 8 0,-6-1 0,-4 9 0,-2 1 0,-3-4-86,1-3 1,1 2 0,2-10-1,4-1-341,0-6 1,-2-2 0,4-9 0,3 0-161,6-2 1,3-7 0,9 1 0,2-1-220,1-1 1,11 3 0,-2-5 38,2 2 0,-2-3 0,-2 3 0,-4-2 150,-2-3 1,4 5-1,-6 2 311,-6 2 0,-4-2 0,-8-1 451,0 2 0,-6 2 0,-4 1 0,-2-1-351,-3-4 1,0 2 0,-3-6 0,-1-2-1177,2-1 0,-5 3 1,0-1-1,-2-2-1077,0-5 1,1 0 0,-4-7 0,1-2-3761,3-6 5568,5-4 0,-15-13 0,3-1 0</inkml:trace>
  <inkml:trace contextRef="#ctx0" brushRef="#br0">20403 9312 7791,'0'-8'0,"6"-3"0,2 4 923,0 0 1,5 3 0,-4 0 0,4 2 179,1 2 1,13 0 0,6 0-1,7 0-1055,2 0 1,2 0 0,4 0-1,4 0-48,3 0 0,2-6 0,0-2 0</inkml:trace>
  <inkml:trace contextRef="#ctx0" brushRef="#br0">21341 9170 7842,'-28'6'649,"1"-3"0,3 7 943,5 1 0,2-3 1,0 1-1,-2 2 1,1 2 391,2 1 1,4 6 0,1 4 0,3 5-1078,2 4 1,1-2-1,5 7 1,0 0-908,0-2 0,0 6 0,0-6 0,0 0-902,0-3 1,0-4 0,0-4 0,0-3-2114,0-1 1,-2-4-1,-1-6 3015,-2-1 0,-6-14 0,3 3 0</inkml:trace>
  <inkml:trace contextRef="#ctx0" brushRef="#br0">20972 9326 7842,'-7'2'6667,"7"2"-5602,7 4 1,12 6 0,3 2 111,5 3 1,4-3-1,12 4 1,-1-1-670,1 0 0,0 2 0,-2-4 0,-3 2-1529,-5-1 0,2-3 0,-2 0 0,-3-1-6496,-5 0 7517,2-6 0,-11-2 0,4-6 0</inkml:trace>
  <inkml:trace contextRef="#ctx0" brushRef="#br0">21540 9127 7825,'-6'8'0,"8"-2"342,2-6 0,4-1 0,13-3 1,-2-2 1907,0-2 0,6 3 0,-1-2 1,4 0-1581,5 4 1,-4-3 0,1-1 0,-7 1-535,-2 0 1,3 1-1,-5 5-331,-2 0 0,-6 0 537,-1 0 0,-7 2 0,1 2 1090,-2 6-1097,-2 3 0,0 7 0,0 5 303,0 7 1,-5 3 0,1 6-1,0 0-466,3 3 1,1 7-1,0-2 1,0 1-993,0 4 1,0 0 0,0-2-1,0-5-2232,0-3 1,0-3 3051,0-3 0,0 3 0,0-4 0</inkml:trace>
  <inkml:trace contextRef="#ctx0" brushRef="#br0">17957 11004 7828,'-14'7'398,"2"1"0,1-5 3576,1 2-3357,7 0 0,-2-11 0,10-5 1,4-7-1,4-6-285,1-2 1,0-4-1,1-4 1,-1-3-177,0-5 0,0-2 0,2-2 0,1-1-285,2 1 1,0 0 0,-3 1-1,2-1-213,1 5 1,-1 0 0,-5 8-1,-2 2-22,-1 6 1,-6 5 0,4 5 387,-1 1 0,-3 8 0,-4 8 566,0 10 1,0 10-1,0 11 1,0 7 215,0 6 0,0-2 1,0 5-1,0-2-327,0 1 1,0-6-1,2-7 1,1-5-332,2-8 1,4-4-1,-2-6 1,1-2-409,3-6 0,6-10 1,2-10-224,-2-11 0,4-3 1,-2-7-387,-2-3 0,-1 1 1,-2-1-1,0 4 246,1 1 1,-3-3 0,-2 7 0,-4 4 526,0 6 0,-4 5 256,3 2 1,-4 8-1,-1 6 831,0 8 0,-1 11 1,-2 6 71,-2 7 1,0-1 0,5 5 0,0 1-590,0-1 1,0 2 0,0 3 0,0-1-819,0-3 1,0-5 0,2 1 0,1-3-960,2-1 0,6-6 0,-2 0 1,4-3 1302,1-3 0,0-1 0,0-2 0</inkml:trace>
  <inkml:trace contextRef="#ctx0" brushRef="#br0">18739 10620 7822,'-20'0'3013,"10"0"0,-2 1-1667,12 4 0,1-2 0,3 7-257,0 1 1,7 1 0,-1 3 0,1-1 0,0 2-527,-2 2 1,-4 0 0,3 4 0,-2 0-489,-3 0 0,-1-4 0,-4 1 0,-1-4-46,-1 0 1,-7-3 0,1-2-1,-1-4 261,2 0 1,-4-4-131,3 3-406,4-4 1,1-2 0,10-3-479,5 0 0,9-3 0,4 4 0,4-1 52,2 0 1,-1 3 0,2-1-1,2-1 672,1-2 0,6-6 0,-2 3 0</inkml:trace>
  <inkml:trace contextRef="#ctx0" brushRef="#br0">19422 10620 7824,'-6'-15'2781,"6"1"-889,7 0 1,8 1 0,4 2 0,3 3-1104,0 2 0,9-3 0,-1 4 1,4 2-1,2 1 0,-1 2-1363,-1 0 0,0 0 0,-6 0 1,-1 2-4200,-3 2 4773,-4 4 0,-6 7 0,1-1 0</inkml:trace>
  <inkml:trace contextRef="#ctx0" brushRef="#br0">19479 10847 7850,'-35'6'9830,"11"-4"-8646,4 4 1,26-6-842,13 0 1,13-1 0,9-4-1,9-4 1,12-4-540,6-1 0,0-1 196,3 1 0,-10-6 0,9-2 0</inkml:trace>
  <inkml:trace contextRef="#ctx0" brushRef="#br0">24327 9440 7836,'-9'-15'-539,"1"1"0,0 0 0,1 0 566,1 0 0,1-5 0,4 0 0,-2 0 139,-2-2 0,-1 5 0,2-3 0,0 4 0,-1-1 320,-1-3 1,4 3 0,-3-3 0,4 2-1,1-1 633,0-1 0,0 1 1,0 3 1791,0 1-2143,0 6 0,0 8 0,0 11 0,0 8-184,0 10 0,0 2 0,0 10 0,0 4-15,0-1 0,-2 5 1,-1-2-1,-2 0-256,2 2 0,-3-4 0,1 0 0,2-3-23,1-5 0,-2-10 1,-1 0-1,2-5-801,1-4-152,2-3 247,0-7 0,5-12 1,1-14-1,2-7-88,3-10 1,2-4-1,1-4 1,0 0 228,0 1 0,1 5 0,-1 4 0,-2 5 388,-2 4 0,3 5 429,-4 10 0,-3 4 0,-1 11 220,-3 9 0,-2 0 1,0 7-1,0 1 5,0-1 1,4-5-1,3 2-687,1-3 0,-4-8 0,7-4 0,4-4-811,2-4 1,7-9-1,-4-9 1,2-3-227,4-5 0,-1-2 1,-1 5-1,-5 4 106,-4 4 0,0 4 0,-1 6 909,0 4 1,-6 5 0,-3 6 0,-5 9 919,-5 7 1,2 5 0,-7 1 0,1-1 354,1-3 0,2 1 1,6-6-1,0-2-1809,0-1 0,1-3 0,4-4-1053,4-4 0,9-4 1,2-1-492,2 0 0,-1-1 2020,7-4 0,-2-3 0,8-6 0</inkml:trace>
  <inkml:trace contextRef="#ctx0" brushRef="#br0">25009 9440 10431,'-12'14'6504,"1"2"-5394,1 3 1,7-2 0,-2 7 0,4-1 0,1 1-513,0 0 0,1-5 1,3 3-378,0-2 1,6-1 0,-4-4-3618,2-1 3396,1 0 0,6 0 0,-1 0 0</inkml:trace>
  <inkml:trace contextRef="#ctx0" brushRef="#br0">25393 9383 7722,'-22'-6'1117,"2"-2"0,13-7-7,7 1 0,2 2 0,7 0 0,2 5 0,4-1-53,4 0 1,-2 5-1,7-2 1,1 3-1,2 2-1764,1 0 0,-4 0 0,-2 2 1,-1 1 706,-4 2 0,-1 12 0,-2-1 0</inkml:trace>
  <inkml:trace contextRef="#ctx0" brushRef="#br0">25365 9553 7720,'-35'8'4116,"7"-3"-2161,12-3 0,11-2-521,10 0 0,8 0 0,7 0 0,5 0-1358,10 0 0,-3 0 0,10 0 0,-2 0-359,-4 0 0,1 0 283,-4 0 0,-3-7 0,4-1 0</inkml:trace>
  <inkml:trace contextRef="#ctx0" brushRef="#br0">26005 9198 7687,'0'-9'1612,"3"-1"417,6-1 1,1 0 0,9 0 0,-3 3-296,-2 2 1,-5 1 0,1 5-1,-1 2-1259,-1 2 0,-2 6 1,-6 9-1,0 4 0,0 4-207,0 2 0,-6-1 0,-3-1-723,-4-3 0,-1 1 1,0-6-1,-1-2-71,1-1 1,1-2-1,2-1 374,2-4 1,4 2 0,-3-4 0,2 1 481,3 3 0,3 1 0,5 3-23,4-1 0,4 2 0,2 1 0,3 2 172,1-2 0,0-1 1,-5-2-1,0 1-229,0-1 0,-1 0 0,-2 0 1,-3 0-251,-2 1 0,-1-1 0,-6 0 0,-3 0 0,0 0 0,-9 1 0,0-1 0,-6 0-245,-3 0 1,-1 1-1,-6-1-1470,1 0 1,-5-5-1,-2-1-250,-2-1 1965,0 4 0,-12-3 0,-2 6 0</inkml:trace>
  <inkml:trace contextRef="#ctx0" brushRef="#br0">24355 10321 7785,'0'-14'339,"0"0"0,0-1 1,0 1-1,0 0 2776,0 0 1,0 9-1961,0 10 0,0 11 1,0 15-1,-1 4 1,-2 1-281,-2 4 1,-1 2 0,2 4-1,0 0-421,1-5 0,1 2 0,2-7 1,0 0-299,0-2 1,0-11-1,0-4 1,0-3-1415,0-2 411,6 0 0,-4-9 0,3-10 0,-2-12 260,2-8 0,-4-5 0,5-3 0,1-5 264,2-3 0,4 0 0,1 1 0,0 4 179,1 1 0,3 3 1,1 9-1,-1 4 227,-2 3 0,-2 8 1,0 3-1,0 5 269,0 5 1,-6 9 0,-1 10 0,-3 1 131,1-1 1,0-3 0,-5-7 0,1 0-309,4 0 0,-2-4 1,7-4-518,1-4 0,2-6 0,1-10 0,0 0-577,0 0 1,-1 4 0,-2 2-194,-2 2 1285,1 1 0,-2 16 1,-3 4 343,-4 0 0,-1 6 0,0-2 0,0-2 208,0-1 0,0-2 0,2-1-1180,2-4 0,0-2 0,5-7 0,1-2 270,-3-3 0,6 2 184,-3-6 0,2 6 0,2-4 0</inkml:trace>
  <inkml:trace contextRef="#ctx0" brushRef="#br0">24938 10563 7785,'15'0'4300,"-1"0"-2988,0 0 1,0 1-1,0 4-168,1 5 1,-1 2-1,0 2 1,0 2-707,1 3 0,-8-1 1,-2 5-1,-3 1-315,-2-2 1,-2 3-1,-3-4 1,-4-1-116,-4 1 1,-1-4 0,-2-6 0,-1-3 542,-2-1 1,5-1 0,4-3 2610,-1 2-2676,5 0 0,1-5-486,10 0 0,4-2 0,10-1-246,5-2 1,8-6-1,2 3 1,1-1-1922,0-1 0,3 2 0,-5-3 0,-1 2 2167,-2-2 0,4-2 0,3-1 0</inkml:trace>
  <inkml:trace contextRef="#ctx0" brushRef="#br0">25578 10463 11744,'-5'-4'2927,"10"-1"-2948,3-6 1,13 9 0,-6-3 0,3 4 872,1 1 0,4 0 0,-2 1 0,-1 3-1382,1 0 0,-2 7 530,-5-1 0,0 9 0,1 3 0</inkml:trace>
  <inkml:trace contextRef="#ctx0" brushRef="#br0">25550 10662 7755,'-19'2'3723,"0"1"-639,1 2 1,7 0-2246,2-5 0,7 0 1,4 1-1,11 2-651,9 2 0,9 1 0,4-3 0,0 4-1336,0 1 0,2-4 0,-3 4 1148,-3-1 0,6 4 0,-1-3 0</inkml:trace>
  <inkml:trace contextRef="#ctx0" brushRef="#br0">26161 10278 7684,'-14'0'0,"0"0"1770,-1 0 0,6 2 0,1 3 0,0 3 2786,0 0-3391,5 4 0,-3-4-967,6 6 1,1-1-1,3-2-833,0-1 413,7-7 17,-9 3 1,4-4-53,-6 2 557,0-2 495,0 4-266,0-6 1,0 2-94,0 3 0,0 4 0,-1 8 0,-3 4-2,0 1 1,-1 3 0,3 7 0,-2 3-56,-6 1 1,2-3 0,-1 3 0,-1-1-116,2-3 0,-3-7 1,7-3-265,0-1 0,3-7-172,1-5 0,1-7 0,6-2-314,7-8 0,0-5 0,7 1 186,-1 2 0,-2-1 1,4 7-1,-2 0-20,-2 3 1,2 1 0,-1 0 0,-1 0 472,-3 0 0,-2 6 1,-2 4 855,-1 2 1,-7 4 0,1 1-770,-2 2 0,-2 2 0,0-4 1,0 4-241,0 1 0,-6-5 0,-4 4 0,-2-2 0,-3 0 0,1-2 0,0-6 0,-2-1 0,-3 1 0,2-5 0,-5-1 0,0-4-2293,-1-1 0,0 0 1,-4-3-1,2-5-4442,1-6 6735,7-10 0,-10-10 0,5-11 0</inkml:trace>
  <inkml:trace contextRef="#ctx0" brushRef="#br0">25976 10605 7684,'14'-20'1040,"7"4"0,1-3 112,0 3 0,5 8 0,-3 4-285,3 2 1,1 2 0,1 0 0,-1 2-1022,0 2 1,1 9-1,-2 6 1,-2 0 153,-1 2 0,-7 1 0,4 6 0</inkml:trace>
  <inkml:trace contextRef="#ctx0" brushRef="#br0">24540 11515 7817,'-9'2'1240,"1"3"1,0 6 0,2 4-1,-1 6-181,4 1 0,2 8 0,1 8 0,0 3 0,0 2 0,0-1-275,0 1 1,0 4 0,0-1 0,0-5-522,0-6 0,4-5 0,1-3 0,-2-3 0,0-5-615,2-4-90,-3 0 0,4-15 0,-6-10 0,2-10-36,2-7 0,3-8 0,4-3 0,0-3 26,5-2 1,-1-6 0,8-1 0,-1-1 134,0 4 0,0 9 0,2 8 0,-5 8 247,-4 8 1,0 10-1,-3 6 770,-2 11 0,-4 9 0,-6 9 1,0 4 443,0 2 1,0-6 0,0 2-845,0-3 1,2-8 0,4-4 0,7-9-903,4-9 0,7-8 1,-4-11-402,2-4 0,2-4 0,3-2 0,-4 3 0,-4 3-440,-3 9 1,-2 2 1809,1 7 0,-7 8 1,-4 10-1,-2 6 901,-2 3 1,5-3-669,-1 4 1,3-5 0,-4 1-640,2-4 0,6-7-1197,-2-3 0,-1-3 1236,1-2 0,-5-7 0,2-1 0</inkml:trace>
  <inkml:trace contextRef="#ctx0" brushRef="#br0">25265 11686 7796,'10'0'7590,"-1"0"-6544,1 6 1,-1 4 0,-1 7-120,-1 2 0,2 2 1,-3-2-1,1 3-1058,-1 0 1,-1 5 0,-7-5 0,-3 1-222,-4 1 0,1-7 0,-1 1 1,-1-6 299,2-2 1,-3-5 344,6 4 0,1 1 1,4 4 107,0 0 0,4 0 0,3 1 0,1-1 129,3 0 0,0-5 0,0 1 1,-3 1 148,-2 2 1,-1-4 0,-4-1 231,4-2 1,-3 5-912,2-1 0,-8-4-2066,-6-1 0,-3-4 1,-1-1-259,0 0 1,5-6 2323,-1-3 0,1-10 0,-6-3 0</inkml:trace>
  <inkml:trace contextRef="#ctx0" brushRef="#br0">25663 11785 7728,'12'-9'1368,"3"-1"1,6-1 541,4-1 0,-3 2 1,2 1-1,0-1-1958,-2 2 1,5 1 0,-4 3-1,3 0-5367,-3 0 5415,4 3 0,-11 7 0,4 2 0</inkml:trace>
  <inkml:trace contextRef="#ctx0" brushRef="#br0">25692 11984 7729,'-14'8'2437,"7"-1"-1222,7-7 0,4 0 0,8 0 0,7 0-728,6 0 1,2-2 0,11-3 0,2-3-4631,1 1 4143,-5-6 0,5 5 0,-5-6 0</inkml:trace>
  <inkml:trace contextRef="#ctx0" brushRef="#br0">26218 11700 7679,'-6'-13'3346,"6"2"-1858,8 2 1,9 1 0,2-3 0,0 3-390,1 2 0,-2-4 1,5 6-1,1-1-754,-2-2 1,4 4 0,-8-5 0,0 2-260,-2 3 0,-2-3 0,0 1 204,0 2 1,-4 1 261,-1 2 1,-6 2-1,2 4 1,-3 7 363,-2 4 0,0 8 0,0-1-802,0 3-114,0 8 0,-5 1 0,0 7 0,1-1 0,-3 1 0,6 0 0,-4-1-4022,3 1 2275,2 0 0,-4-7 1747,-1-3 0,-6 3 0,3 1 0</inkml:trace>
  <inkml:trace contextRef="#ctx0" brushRef="#br0">20488 10193 8156,'-14'0'2844,"6"0"-2270,2 0 1,12-5 0,4 1 0,4 1 0,3 3 0,4 3 0,-1 5 40,1 4 0,2-1 1,-4 10-1,-3-2 0,-3 0-709,-4-2 0,-5 4 0,0-1 1,-2 2-1,-2 2-62,0-2 0,-8 0 0,-5-4 0,-4 1 1,-2-2-373,-2-1 0,6-2 0,-4-1 1,3-2 985,2-2 0,1-4 41,4 4 0,4 1-147,10 4 0,2-5 0,8 1 1,-1 1 129,0 2 0,2-4 1,0 1-1,-1 1 46,-2 1 1,-7 3 0,2-1-1,-1 0 22,-4 0 1,-2 2 0,-2 1 0,-4 2-278,-4-1 1,-9-1-1,-1 0 1,0 2-618,-1-1 0,4-7 0,-5-2 0,2 1-2378,1-2 0,-1 3-2906,4-7 5628,1-5 0,6-7 0,2-6 0</inkml:trace>
  <inkml:trace contextRef="#ctx0" brushRef="#br0">21156 10321 7809,'-14'8'1936,"2"5"0,2-4 0,2 5-390,-3 5 1,2 2 0,-10 4 0,3-1-318,2 1 0,-1 4 0,1 4 0,0 5-721,0 3 1,-2 0-1,-1-2 1,-2-1-1144,1 2 1,3-6 0,0 0 0,1-4-1223,0-2 0,-5-1 0,0-3 1857,2-6 0,-6-2 0,1-1 0</inkml:trace>
  <inkml:trace contextRef="#ctx0" brushRef="#br0">20787 10534 13726,'19'15'2075,"0"-1"-995,-2 0 0,0 2 0,2 1 0,5 4-310,3 1 0,3-5 0,2 4 0,2-4-922,3-3 0,-1 4 0,3-10 0,-2 0 152,-2-4 0,-2-2 0,-5-2 0</inkml:trace>
  <inkml:trace contextRef="#ctx0" brushRef="#br0">21370 10392 9028,'8'-9'2747,"4"-1"-2596,6-1 0,5 0 1,-2 0-1,1 2 1113,3-2 0,2-1 0,2 1 1,-3 4-790,-2 0 0,1-2 0,-6 4 0,0 2-169,2 1 1,-10 2-1,3 0 122,-1 0 1,-7 2 0,-1 3 0,-4 6 65,-1 6 0,0 5 0,-1 8 0,-2 3 290,-2 5 0,-5 8-801,6 1 1,-1 7-1,3-3 1,-1 1-934,-2 0 0,1-8 0,4 0 1,0-6 949,0-3 0,0-2 0,0-4 0</inkml:trace>
  <inkml:trace contextRef="#ctx0" brushRef="#br0">18270 11814 7929,'-22'27'353,"3"-4"1,3-2 0,2-2 0,2 1 0,0 1 816,3-1 0,6-5 0,-2-6-601,3 2 1,10-4 0,5-6 0,4-7-211,1-8 0,2-15 0,1-2 1,-1-7-1,3-7-115,-1 1 1,-5-6 0,4-1 0,-2-1-133,-1 0 1,1 9-1,-4-1 1,-1 1-61,0 4 1,0 6 0,1-1-1,-1 6-274,0 4 0,-5 4 0,1 7 331,1 4 1,-5 6 0,-1 12 0,-3 12 372,-2 9 0,0 6 0,0 8 0,-2 2 40,-3 1 0,2 5 0,-5-3 0,0-1-202,0-4 1,5 0 0,-1-12 0,2-5-95,2-7 1,2-6-1,2-4 1,6-5-196,2-4 0,3-9 1,0-7-1,3-12-1324,1-10 1,4-4-1,-2-1 1,-1-1 555,1 0 1,3 2 0,-5 2-1,-2 4 401,-1 5 0,-4 0 0,0 13 0,-5 2 657,0 4 0,-2 10 323,-5 1 1,-2 8 0,-3 11 48,-4 4 1,-4 9-1,-1 3 1,1 1 219,4 4 1,-4-1 0,5 1 0,0-4-265,4-1 1,0-1 0,1-2 0,-1 1-1316,0-1 0,4-4 0,4-3 538,0-1 1,6-7 0,-4 2-1437,2-3 1,-5-2 0,3-1 1563,1-3 0,1-10 0,6-8 0</inkml:trace>
  <inkml:trace contextRef="#ctx0" brushRef="#br0">18867 11729 7916,'19'-29'621,"-1"2"-39,-1 4 1,5-3-1,-3 9 1,-1 3 558,-3 3 1,4 6-1,0-3 1,-1 2-142,-3 3 1,0 7 0,-3 7 0,-2 7-495,-5 5 1,-4 4-1,-1 2 1,0-1-393,0 1 0,-6 4 1,-4 0-1,-2-3-269,-3-5 0,-2 0 33,3-6 1,-4 0-543,9-4 435,3-1 0,6-2 0,9-2 274,4-5 1,1 1 0,-1 0-1,-2 1 623,-2-1 0,-6 5 0,2-2 242,-3 4 0,-2 1 1,0 1-1,0-1-457,0 0 0,-7 0 1,-2 0-824,-4 1 1,-1-6 0,0-1-1,0-2-956,-1-3 1,1 1-1757,0 0 1,0-2 3081,-1 3 0,1-16 0,0-5 0</inkml:trace>
  <inkml:trace contextRef="#ctx0" brushRef="#br0">19365 11686 7758,'6'-8'1256,"9"-3"1,8 5 0,6-2 150,4-3 0,-3 3 1,5 0-1,-2 2-1148,0 2 1,5 3-1,-3 1 1,-1 0 15,1 0 1,-3 0-276,-9 0 0,4 12 0,-5 4 0</inkml:trace>
  <inkml:trace contextRef="#ctx0" brushRef="#br0">19493 11942 7844,'-27'16'0,"3"-7"1253,10-6 0,11-3 0,11 0-156,6 0 1,15-5 0,2-1 0,10-2-1244,13-3 0,-3-1 1,5-1-1,0 2 146,-1 1 0,2 1 0,0-5 0</inkml:trace>
  <inkml:trace contextRef="#ctx0" brushRef="#br0">20559 11402 7820,'-14'-7'1568,"0"6"0,8-10-304,6 6 1,6 0 0,10 5 0,1 0-754,2 0 1,5 2 0,-4 2 0,1 6 0,-1 3-484,-2 1 0,-3 0 0,0 0 0,-3 0 1,-2 1-191,-5-1 0,-4 0 0,-2 0 0,-4 1-842,-5-1 1,-9 3 0,-4-1 752,-4-3 0,0-2 0,2 1 0,3-1 221,1-1 1,2-5-238,5 4 426,6-6 0,2 5 0,9-3 483,6 4 0,2 4 0,13 1 0,1 2-191,2 3 0,-3-2 0,-2 5 0,0 0 88,0 1 1,-6 0 0,0 4-44,-5-3 0,-6 3 0,3-5-278,-2 0 1,-1 3 0,-7-6 0,-1-1-1,-2-3 1,-6 0-1,2-3 1,-4-1 36,-1-1 0,-5-7 0,0 2-298,1-4 1,-2-1 0,1 0 0,2 0-1413,1 0 1,-3-1 0,0-3-1,3-2 58,5-2 1,5 3-1,6-4 1397,0-2 0,6-2 0,2-1 0</inkml:trace>
  <inkml:trace contextRef="#ctx0" brushRef="#br0">21469 11501 7831,'-14'8'0,"0"0"0,0-5 1945,-1 2 0,6 6 1,-2 0-1,-3 5-408,-4 3 0,-1 1 0,5-1 0,0 5 1,1 3-684,4 1 0,-4 1 0,4-1 0,-6 2 0,-2 2-1091,-2 1 0,0 0 0,3-5-513,-3 1 1,4-1 0,-4-1-1,3-2-1204,2-1 1,-1-7 0,1 2-2602,0-3 4555,0-2 0,-1 1 0,1-1 0</inkml:trace>
  <inkml:trace contextRef="#ctx0" brushRef="#br0">20986 11828 7831,'0'-14'0,"1"6"1987,4 3 1,3 4 0,8 2-864,3 4 0,-3 8 0,4 7 0,1 2-382,2 4 1,3-4 0,-1 0-1,-1-2-685,1-2 1,-5-3-1,1 0 1,-2-1-2452,0 0 0,0 0 0,-5-1 2394,0-4 0,0 4 0,1-5 0</inkml:trace>
  <inkml:trace contextRef="#ctx0" brushRef="#br0">21725 11558 7775,'-9'-5'3392,"-1"0"-2515,7 1 0,-8 5 0,5 4 437,-2 5 0,3 2 0,-3 4 0,2 1 68,3 2 1,1 5 0,2-3 0,0-1-882,0 1 0,5 2 0,3-4 0,3 0-565,5 2 0,1-5 0,-1 2 0,1-2-22,2-2 1,5 1-1,-5-1 1,-2 2 142,-1 3 0,-2-4 0,0 4 10,1-3 1,-3-2 0,-1 1 1422,-1-1-1218,-7 0 0,3 0 0,-6 1-272,0-1 0,0 0 0,-1 0 0,-4 0 0,-3-1 0,-6-2 0,0-3 0,-1-2 0,-5 4 0,-4-4 0,-3 2 0,-1-5 0,-2 3 0,-2-1-1058,-1 0 0,-6 0 0,1-5 0,-3-2-2976,-2-3 1,2 1 4033,3-11 0,-3-2 0,4-11 0</inkml:trace>
  <inkml:trace contextRef="#ctx0" brushRef="#br0">21739 11643 7771,'7'-12'1194,"2"2"189,4 5 1,6 4 0,0 1 0,-2-2-503,-1-3 1,0 4 0,1-4-637,2 4 0,6 1 0,-1 0-245,3 0 0,1 6 0,1 2 0</inkml:trace>
  <inkml:trace contextRef="#ctx0" brushRef="#br0">22450 11842 7727,'-22'14'7587,"2"1"-6014,5-7 1,6-2-2439,-1-6 1,7-2-1,-1-2 865,2-6 0,8-3 0,2-1 0</inkml:trace>
  <inkml:trace contextRef="#ctx0" brushRef="#br0">19948 9923 7856,'-14'0'-159,"4"0"0,2 2 0,2 2 160,3 6 0,8 1 0,6 0 0,6-3 0,7-2 0,6-3 329,8-1 1,3-2 0,16-2 0,9-2 0,10-7 0,-33 3 0,1 0-188,1-1 0,1-1 1,0-1-1,0 1 0,3 1 1,0 1-1,2-2 1,1 1-179,0 0 0,1 1 0,-1-1 0,-1 2 0,2 0 0,0 1 1,-1 0-1,0 1-214,0 0 0,0 1 0,-1 2 1,-2 0-1,-2 0 0,-1 0 1,0 1-1,0 0-467,-2 1 0,0 0 716,37 0 0,-38-2 0,-1-1 0,37-1 0,-5 0 0,-3 3 0,-4 1 0</inkml:trace>
  <inkml:trace contextRef="#ctx0" brushRef="#br0">25479 9838 7673,'-15'0'397,"8"0"0,-1 0 1,12 0 173,12 0 0,20 0 1,12 0-1,7 0-459,7 0 1,3 0 0,7 0-1,2 0 1,4 0-387,1 0 0,0 0 1,-38 0-1,0 0 0,40 0 274,-40 0 0,0 0 0,0 0 0,1 0 0,1 0 0,0 0 0</inkml:trace>
  <inkml:trace contextRef="#ctx0" brushRef="#br0">20190 11245 7942,'14'7'7,"13"-6"1,7 4 0,12-2 0,11 0-1,9 2 48,9-2 0,-33-2 0,3-2 1,3-1-1,2-1 0,1-1 1,2-1-18,1-1 1,-1-1-1,-1 0 1,1 0 0,1 0-1,1 0 1,0 0 0,2 1-1,0 0 1,-1 1-1991,1 0 0,0 1 1952,2 2 0,-1 0 0,-4-4 0,-1 0 0,4 2 0,0 0 0</inkml:trace>
  <inkml:trace contextRef="#ctx0" brushRef="#br0">25493 11345 7723,'-3'0'15,"11"0"1,17-2 73,13-3 1,14 4-1,14-4 1,5 3-1,4 1 12,0-4 0,-34 2 0,1 0 0,37-8 0,-39 7 1,0 0-1,39-2-487,-1 2 114,-37 1 1,0-1 0,38-4 0,-37 1 0,1-1 0</inkml:trace>
  <inkml:trace contextRef="#ctx0" brushRef="#br0">20417 12354 7891,'16'6'216,"6"2"0,11 2 1,15-1-1,12 2-67,11 2 0,-27-6 0,3-1 0,6-1 0,2 1 0,3-2 0,1 0 0,1-2 0,1 0-149,2-2 0,-1-1 0,1-2 0,0-1 0,1-3 0,0 0 0</inkml:trace>
  <inkml:trace contextRef="#ctx0" brushRef="#br0">25962 12482 11678,'21'0'-206,"2"2"0,10 1 0,7 3 0,4 0 0,7 1-316,4-4 1,0-3 0,10-3-1,-2-4 1,-3 1-87,-1 0 0,-2 1 608,-1 5 0,1-6 0,0-2 0</inkml:trace>
  <inkml:trace contextRef="#ctx0" brushRef="#br0">1138 12852 8254,'-27'4'297,"3"1"1,5 1 165,10-1 0,4-3 1,10 2-1,6-2 61,6-2 1,5-6 0,7-4 0,1-2 0,3-4 0,5-2-232,3 0 0,2-6 0,-2 3 0,-2 1 1,-1-1-1,0 4-449,-2 1 1,-1 2 0,-6 1 0,-1 2-484,0 2 0,-4 5 1,-2 0-1,-1 2-545,-4 2 0,-1 0 0,-2 0 1184,0 0 0,1 0 0,-1 0 0</inkml:trace>
  <inkml:trace contextRef="#ctx0" brushRef="#br0">1436 12880 8254,'-36'8'0,"8"-2"3272,9-6-2559,3 7 1,16-7 0,9 0-1,12-8-282,6-5 0,6-3 0,3-1-527,5-2 1,-1 0-1,7 5 1,-3 0-290,-1-1 0,0 6 0,-1 1 0,1 0-1099,0 0 0,-2 0 1484,-3-1 0,3-4 0,-5 5 0</inkml:trace>
  <inkml:trace contextRef="#ctx0" brushRef="#br0">1877 12582 8254,'-20'-8'393,"-1"1"0,-3 7 0,5 0 2643,4 0-2739,0 0 0,9 0 0,8 0 0,9 0 576,6 0 1,8-1 0,-2-2 0,0-2-334,1 2 0,0 3 1,2 3-1,0 3-329,-3 2 1,-5 6 0,1 7 0,-3 1-69,-2 3 0,-6 8 1,-4 5-1,-2 5-486,-2 4 0,0 4 0,-2 7 0,-2 2-664,-6 2 0,-2 3 0,-3-7 1007,1-3 0,-6-1 0,-3 3 0</inkml:trace>
  <inkml:trace contextRef="#ctx0" brushRef="#br0">10195 13463 8256,'-21'-14'52,"5"6"1,-9 0 0,6 5 0,0-2-1,-2 2 1,-1 1 0,-1 2 84,-1 0 1,5 2 0,-3 3 0,1 6 0,2 4-1,0 6 1,1 3-123,0 6 1,2 6 0,4 11 0,1 6 0,3 3-47,1 6 0,-2 3 0,4 7 0,2 3 0,1 2 116,2 2 0,7-5 0,2 2 0,5-3 51,5-2 0,5-6 0,8-5 0,2-8-67,3-10 0,1-2 1,4-12-1,3-6-93,2-4 1,4-10 0,4-7 0,-1-7-129,-2-8 0,0-15 1,5-1 16,0-4 0,-5-1 1,-2-6-1,-1-5-197,-3-3 264,-8-3 0,-5-3 0,-8-1-83,-1-1 203,-7 4 1,-2-10 0,-11 6-62,-2 0 0,-8 0 0,-5 2 22,-7 3 1,-5 1 0,-9 5-1,-3-3-15,-1-1 0,0 4 0,-4 0 13,2 7 1,2-1-1,-2 8 1,5 4-12,3 3 0,-11 7 0,-4-2 0</inkml:trace>
  <inkml:trace contextRef="#ctx0" brushRef="#br0">16806 9511 8128,'-8'-2'0,"3"-3"-1701,4 4 1505,1-5 1,0 4 175,0-3 24,0 4-4,0-6 0,0 7 0,0 0 0</inkml:trace>
  <inkml:trace contextRef="#ctx0" brushRef="#br0">16664 9568 8128,'-22'8'0,"1"3"0,7-5 532,0 2 1,-1-5-142,1 2 1,9-4 0,9-1 0,11 0 184,11 0 1,5-1 0,12-2 0,1-4-146,3-1 1,-1-1-1,5-4 1,-1 2 12,1 2 1,-4-1-1,4-4 1,-1 0-324,1 0 0,-7 4 0,0 2 0,-6 0-331,-3 0 0,-2 5 1,-6-2-901,-3 4 0,-2 1-733,-3 0 1,-5 1 778,0 4 1,-6-2 1063,-8 7 0,-12 6 0,-4 6 0</inkml:trace>
  <inkml:trace contextRef="#ctx0" brushRef="#br0">16806 9838 8129,'-22'6'1695,"1"-4"-1228,13 4 1,4-8 0,10-1 76,8-1 1,7-6 0,9 4 0,3-2-282,5-3 0,4-2 0,4-1 0,2 0-422,-3-1 1,0 6-1,-3 0 1,-1-1-589,-3 2 0,2-3 1,-7 5 746,-1-2 0,4 5 0,0-4 0</inkml:trace>
  <inkml:trace contextRef="#ctx0" brushRef="#br0">17275 9411 8129,'-21'-14'154,"10"1"1,-1 2 490,4 2 1,3 4-1,8-3 1,5 2-123,6 3 0,10 1 0,1 2 0,5 0-164,4 0 0,-1 0 1,-5 2-1,1 1-173,-1 2 0,-4 1 1,-2-1-1,-2 3 14,-2 0 1,-7 4-1,-3-2 1,-2 4-90,-3 5 1,-1 4 0,-4 9 0,-4 4-265,-8 5 0,-5 4 1,-7 8-1,3 0-323,-3 0 1,0 3 0,-3 0 475,1 1 0,-1 0 0,1 0 0</inkml:trace>
  <inkml:trace contextRef="#ctx0" brushRef="#br0">23289 10236 8160,'0'9'-751,"-1"-1"0,-3 0 525,0 0 1,-7-5 236,1 2-28,4 3 1,-7-7-1,4 6 1,-4-1 1,0-3 0,2 5-1,2 0 1,-2-2-17,-2 1 0,-1 2 32,0-4 0,-7 6 0,-1-3 0</inkml:trace>
  <inkml:trace contextRef="#ctx0" brushRef="#br0">22919 10520 8160,'-22'5'0,"3"0"92,4-2 1,5-3 0,2-5 602,2-4 1,12 1 0,10-2-1,6-1-200,8-1 0,5-3 0,9 1 0,2 0-69,1 0 0,5-1 0,-3 3 0,0 1-280,0 1 0,-1 6 1,-6-4-561,1 1 1,-7 3-1,-2 4 1,-6 0-843,-4 0 0,1 0 1,-6 0-78,-2 0 0,-7 1 1333,-5 4 0,-10 3 0,-3 6 0</inkml:trace>
  <inkml:trace contextRef="#ctx0" brushRef="#br0">22891 10804 8160,'-32'8'0,"6"-3"0,3-3 0,11-4 0,7-3 0,3-4 0,17-4 0,8-3 0,12-1 0,6-2 0,13-6 0,4 3 0,4-2 592,1 0 0,2 9 0,-5-1 0,-3 6-376,-2 4 1,-3-4-1,-9 6 1,-2-1-1623,-3-1 1,-5 4 1405,-9-3 0,-4-3 0,-5 1 0</inkml:trace>
  <inkml:trace contextRef="#ctx0" brushRef="#br0">23431 10222 8160,'-8'-7'2294,"2"6"-1823,19-6-310,-4 7 1,18 5 0,-5 0 226,0-2 0,5 3 0,-3 1 0,3-1 29,1 0 0,-1 4 0,-2-4 0,-3 2-78,-1 3 0,-4 2 0,-6 1-56,-1 0 1,-7 7 0,2 2 0,-7 4-186,-7 2 0,-4 7 0,-14 7 1,-4 7-213,-4 5 0,-2-2 0,-4-1 0,2 1-766,-1 3 0,-2-10 880,9-4 0,-13-2 0,2 2 0</inkml:trace>
  <inkml:trace contextRef="#ctx0" brushRef="#br0">19820 10023 8067,'-6'1'-425,"7"2"1,12 4 471,9 1 1,6 1 0,7 4 0,8-2 183,7-2 1,7 1 0,5 4-1,6 0 1,6 0-161,-34-7 0,1 1 1,0-1-1,1 0 1,1 0-1,0 0 1,-1-1-1,1 1 0,0-2 1,1 1-56,1-1 1,0-1-1,-2-2 1,1-1 0,1 2-1,1-1 1,-1-1-1,0 0-20,0-1 0,0 0 1,1-3-1,-1-1 0,-3 1 1,1-2-1,-1 1 1,0-1-108,-2 0 1,0 0-1,1 1 1,0-1-1,37-9 1,-1 0-450,0-1 0,-1 1 68,-5 0 0,1 0 0,-1-1 1</inkml:trace>
  <inkml:trace contextRef="#ctx0" brushRef="#br0">23744 11174 8146,'-35'-8'201,"1"0"1,-3 5-158,9-2 1,14 1 0,15 4-1,13 0 1,15 1 82,12 4 0,14-2 0,13 5 1,6-2-1,-33-4 0,0 0 2,3-1 1,1-1 0,4 0 0,1 0 0,5 0-1,-1 0 1,3 0 0,0 0-3,2 0 1,1 0 0,-3 0 0,-1 0 0,4 0 0,-1 0 0,0 0 0,0 0 0,-2 0 0,-1 0-199,-2 0 0,1 0 0,-3 2 0,0 1 0,-2 0 1,-1 0-1,1 1 0,-2 0-52,0 1 1,-1 1 0,1 0-1,-1-1 1,-3 1 0,-1-1 0,-2-1-1,0 0-310,38 2 1,-3 4 0,-5-5 0,-2-2-672,-2-2 1104,-10 6 0,-2-10 0,-3 3 0,0-2 0,-5 0 0,-5 2 0</inkml:trace>
  <inkml:trace contextRef="#ctx0" brushRef="#br0">20460 9354 7989,'-8'-1'-194,"5"-4"1,6-3 43,6 0 0,4 2 0,3 4 0,1-1 0,4-2-16,1 2 0,-3 2 1,4 1-1,3 0 137,1 0 0,1 0 0,2 0 29,3 0 0,4 6 0,5 2 0</inkml:trace>
  <inkml:trace contextRef="#ctx0" brushRef="#br0">24114 12582 7994,'6'7'265,"2"0"1,19-1 0,6 4 0,8 1-1,8 0-226,8-2 0,8-1 0,9 3 0,2-3 0,0-2-25,1-3 1,-4-1-1,4 0 1,-1 1-1,0 2 7,-2-2 0,3-2 1,-1-1-1,-2 0 1,1-1 83,1-4 1,-4 2 0,6-5 0,-4 2-32,-3 2 1,8 3-1,-8 1-64,2 0 1,-5 1 0,-5 3 0,-2 2 9,-1 2 0,-6 1 1,5 5-1,-9 1 13,-6-1 1,7 0 0,-10 0 0,0 1-249,-1-1 0,-4-5 0,2-1 0,-5-2-1522,-3-2 1737,-2-3 0,-5-1 0,-3 0 0</inkml:trace>
  <inkml:trace contextRef="#ctx0" brushRef="#br0">20104 11316 8081,'0'-8'-379,"0"-4"569,0 2 1,7-1 0,2 2 174,4 4 1,3 3-1,1 2 1,3 0 78,3 0 1,2 0-1,8 0 1,5-1-199,3-4 0,2-3 0,1-6 0,3-2-14,5-3 1,4 2 0,1-5 0,-1 1 5,1 4 1,10-4 0,1 2-147,0 2 0,-7 1 0,1 4-21,-4 2 0,-1 4 0,-2 4-4,-2-3 0,2 4 0,-5-4-34,1 4 0,3 1 1,-7 0-1,0 0-70,2 0 0,-6 0 1,3-2-1,-5-1-150,-2-2 1,4-4-1,-10 2-257,-1-1 1,3 4-1,-2-6-119,-2-1 1,-7 3-1,-5 0-679,-3 2 1,-2-4 1241,0 6 0,-6-7 0,-2 3 0</inkml:trace>
  <inkml:trace contextRef="#ctx0" brushRef="#br0">23900 9781 8110,'-14'-8'-356,"5"-3"1,-1 5 330,-1-2 1,3 0 0,0-3 0,2 1 424,3-1 1,1 3 0,4 0-226,3 2 0,3 1 1,7 4-1,3-2 0,2-2 41,2 2 1,4 1 0,5 2 0,4 2-65,1 2 1,1-2 0,4 4 0,0-1-58,3 0 0,3 1 1,1-3-1,4 2 3,3-2 1,7-1-1,0-2 1,-2 1-20,-2 4 1,4-3 0,-1 2-96,-1-2 0,-1 0 0,-1 1 0,2 2 17,2-2 1,-1 3-1,-4 0 1,0 1-176,0-1 0,5 0 0,-2-3 0,-3 2 86,-4-2 1,-1-1 0,5-1-1,-1 3 29,-4 0 1,1 1 0,-4-5-1,0 0 99,0 0 0,-1 0 1,-6 0-1,1 0-1,0 0 1,-5 0 0,-2 0 0,0 0-2,1 0 0,-9 0 0,2 0 85,-3 0 1,1 0-1,-7 0 1,-1 0 16,1 0 0,-2 0 0,-5 2 1,0 1-38,1 2 1,-1-1 0,0-4-456,0 0 0,0 0-259,1 0 0,-3-1 0,-1-2 611,-1-2 0,-7 0 0,3 5 0</inkml:trace>
  <inkml:trace contextRef="#ctx0" brushRef="#br0">24071 12510 7939,'-14'2'-358,"0"3"523,6-4 1,8 6 0,9-7-1,5 0 228,5 0 0,4 1 1,5 2-1,2 2 8,3-2 0,5 4 1,9-1-1,6 0 1,3 2-132,6 0 0,-2-5 0,6 4 0,2-3-124,2 1 0,3 0 0,1-5 0,3 0 0,1 0-49,-1 0 1,-36 0-1,0 0 1,40-2-99,-40 0 0,1-1 0,3 0 1,1-1-1,-1-3 0,0-1 1,-2 1-1,0 0 40,-1 0 0,-1 0 0,38-7 0,-5 1 0,2 4-15,-2 4 1,-8-2-1,-4 3 1,-4 1 10,-1 1 1,-5 2-1,-3 0-21,-4 0 0,-1 2 1,-11 1-1,-1 1-143,-2 0 1,-7 2 0,-1-1 0,0-2-381,1-2 1,-6-1 0,2 0-1,-3 0-2660,-2 0 3169,0 0 0,0 0 0,1 0 0</inkml:trace>
  <inkml:trace contextRef="#ctx0" brushRef="#br0">11659 14629 7945,'-14'0'1159,"0"0"-172,-1 0 1,9 0-1,6 0-442,8 0 0,9 4 0,5 1 1,4 0-1,5 0 98,4-1 1,3 3 0,5-4-1,-1 2 1,2-2-50,4-2 1,-2-2 0,4-2 0,1-4-370,-1-1 1,-2-1-1,2-4 1,-1 2-125,-3 2 1,-3 4 0,-5-3 0,-5 0-153,-3 0 0,-6 5 0,-2-2-1074,-2 4 884,-1 1 1,-13 0 0,-6 0 0,-9 1-116,-8 4 1,-12-2 0,-9 5 0,-3-1-401,-1-4 1,-7 3 0,-2-1 319,0-2 0,-4 0 0,3 0 0,-2 2 210,2-2 0,3 3 0,8 1 0,3-1 746,5 0 1,8 4-1,3-4 70,1 2 0,7-3 66,4 4 1,15-4-1,5 3 1,12-2-116,9-3 1,6-1 0,7-2 0,3-2 192,5-2 0,4 1 0,1-7 0,-2 1-503,-3 1 0,0-3 0,-8 6 1,-4 2-255,-4 1 0,-9 2 0,-8 0 0,-3 0-328,-2 0 0,-6 2 0,-3 2 0,-5 6-669,-5 3 1,-11-4-1,-11 1 1,-6-1 144,-3-1 0,-7 3 1,-6-6-1,-1-2 273,-4-2 1,0-1 0,2-1-1,5-2 765,2-2 0,11 0 0,5 5 0,9 0 980,4 0-298,2 0 1,18-1 0,11-3 0,10-2-192,8-2 1,11-1-1,12-4 1,5 2-691,4 2 1,0 1-1,4-3 1,1 3-629,2 1 1,1-2 663,-7 4 0,4 0 0,-5 5 0</inkml:trace>
  <inkml:trace contextRef="#ctx0" brushRef="#br0">16379 14643 7940,'-14'0'261,"1"-2"1,2-1 737,2-2 1,7-6-1,2 3 1,10-1-197,7 0 0,5 4 0,7-3 0,1 2 83,3 2 0,3 3 0,7 1 0,0 0 0,-1 0 4,1 0 1,0 1 0,-1 4 0,1 3-663,-1 0 0,-4 5 0,-1-4 0,-4 2-278,-6-1 1,0 2-1,-8-4 35,-2 0 1,-1 3 0,-4-5-1046,-2 2 0,-5-3 0,-12 3 0,-7-2 309,-8-3 0,-8 4 1,-6-3-1,-7 0 177,-1-3 0,-2-1 1,0 0-1,-1 0 429,1 0 1,8-5 0,3-1-1,4 0 898,2 0 1,4-1-1,11 4 807,-1-2 1,8-1-1,5 1-915,10-4 0,8-4 1,15-1-1,7 0-21,10-1 0,1 6 0,3 1 0,1 0-367,3 0 0,-1 5 0,-3-2 0,-6 4-452,-7 1 0,-4 0 0,-6 0 0,-3 1-1258,-2 4 0,-3-3 1,-7 4-404,0 0 0,-6-2 0,-5 5 1856,-6 2 0,-11 2 0,-8 1 0</inkml:trace>
  <inkml:trace contextRef="#ctx0" brushRef="#br0">16507 14657 7950,'0'-8'348,"-3"2"0,3 6 0,8 0 0,6 0 0,7 0 466,1 0 0,8 0 0,8 0 0,1 0 0,1 0-411,-2 0 1,-2 0 0,4 0-1,-4 0 1,0 0-558,1 0 1,-11-2 0,1-1-1,-5-2-1906,-4 2 1621,-2 2 0,-10 2 0,-6 2 0,-8 4 69,-5 1 0,-7 1 0,-2 5 0,0 1 520,3-1 0,-2 0 0,2-1 0,3-2 266,5-2 0,0-4 0,8 3-119,5-2 1,4-1-1,10-5 1,4 0-271,9 0 0,4-6 0,6-2 1,-1-2-947,2 1 1,1-1 918,1-4 0,1 0 0,0 0 0</inkml:trace>
  <inkml:trace contextRef="#ctx0" brushRef="#br0">12370 14714 7909,'-14'-8'-34,"-5"-5"1,0 6 747,1-1 0,7 1-121,2 7 1,9 0-1,5 0 1,12 2-1,10 3-104,6 4 0,3 2 1,9 0-1,0-3 1,4 0 282,2 0 0,-4-5 1,4 2-1,-1-5-369,1-5 0,-5-3 0,1-6 1,-3 0-262,-1 0 0,-5 4 0,-3 1 1,-4-1 31,-4 2 0,-8-3-975,0 6 1,-11 1 467,-8 4 0,-8 6 0,-11 2 0,-6 1-97,-7 1 1,-1-1 0,-6 4 0,-4-2-34,-1-1 0,-2-6 1,-8 4-1,4-2 394,1-2 1,6-1 0,7 0 0,1 3 741,3 2 0,9-5 0,5 4 447,7-1 0,8-4-511,12 2 0,12-2 0,15-2-88,5 0 1,-1 0 0,9 0 0,-2 0 207,1 0 1,4-5 0,-6-1-482,-5-2 1,0 5 0,-8-2-1,-1 3-317,-2 2 0,-8-4 0,-3-1-180,-4 2 0,-8 1-206,-7 2 1,-13-5 0,-11 1 0,-6-1-430,-8-1 1,1 3-1,-11-7 1,4 1 356,1 1 0,1-3 1,1 4-1,4 1 515,9 0 1,6 1 0,7 5 393,1 0 0,8 0 0,7 0-40,12 0 1,8 0 0,9 0 0,3 0 271,5 0 1,3-2 0,1-1-675,1-2 1,-2-4 0,-1 3 0,-2-1 0,0-1-1202,-2 1 1,-1 2 0,-7-3 0,-1 2-3209,-3 2 4469,2 3 0,-10 1 0,5 0 0</inkml:trace>
  <inkml:trace contextRef="#ctx0" brushRef="#br0">16607 14842 8522,'1'-10'662,"6"1"1,5 0-1,7-1 1,3 1-175,4-3 1,1 5 0,3-1 0,1 1 0,4 4 102,1 2 0,1 1 1,2 0-1,-3 0-565,-1 0 0,-3 0 1,-7 0-1,-1 0 1,-1 0-1088,-1 0 1,-1 0-1,-7 0 1061,0 0 0,1 0 0,-1 0 0</inkml:trace>
  <inkml:trace contextRef="#ctx0" brushRef="#br0">13308 13051 7885,'-14'-8'171,"5"-3"230,-1 6 0,7 2 285,-2 8 1,4 4 0,1 10-1,0 5 1,0 4 0,1 4-281,4 1 0,1 2 0,5-4 0,-1 2 1,1-3-188,1-4 0,1-1 0,-2-5 0,-1 1-237,1 0 1,-5-2-1543,-1-5 0,-4 0 1,-2-1 304,-4-4 0,-8-3 0,-6-6 912,2 0 1,-3 0-1,-1-1 1,0-4 325,1-4 1,1-2-1,6-1 1,2 5 240,2 0 1,4 3 255,-4 4 1,5 1 0,0 4 294,2 4 0,7 4 0,1 1 1,2 0-16,3 1 1,3-6 0,4-1 0,1-2-418,-2-3 1,4-1 0,-1-4-1,2-2-355,3-6 1,-2-4-1,0-5 1,1-3-603,-2 0 0,-1-3 1,-7 6-1,0 0-1417,0-2 2031,-6 5 0,5-4 0,-5 6 0</inkml:trace>
  <inkml:trace contextRef="#ctx0" brushRef="#br0">811 16008 7784,'-27'0'-83,"3"0"0,10 1 0,11 2 0,8 2 114,9-2 1,8-7 0,11-7 0,5-5 0,5-5 0,4-2 66,5-8 1,2 3 0,0-5 0,-4 4 0,1 4-1,-1 1-33,4-1 1,-5 6-1,-3 3 1,-7 5-1,-5 2-1242,-4 1 1177,-2 2 0,-6 12 0,-1 2 0</inkml:trace>
  <inkml:trace contextRef="#ctx0" brushRef="#br0">953 16193 7784,'-22'7'0,"5"0"152,5-1 1,9 2-1,11 5 1,8-4-256,5-4 1,7-4 0,7-4 0,1-6-80,4-10 1,1-8-1,1-5 1,1-1 0,0 2-108,-1 1 0,1 1 289,0 1 0,-7-1 0,-1 1 0</inkml:trace>
  <inkml:trace contextRef="#ctx0" brushRef="#br0">1550 15496 7795,'0'-16'-120,"0"-3"-65,0 10 1,8 2 0,5 4 0,6 5 423,3 3 1,1-1-1,6-2 1,-2 1-13,-4 2 1,0 6 0,-6-2 0,0 4 42,-4 1 0,1 2 0,-6 3 0,0 5-99,-3 2 0,-4 14 0,-1 3 0,0 2-287,0 4 0,-6 3 0,-3 10 0,-6 4-586,-4 4 0,2-1 702,-7-2 0,7 2 0,-4-4 0</inkml:trace>
  <inkml:trace contextRef="#ctx0" brushRef="#br0">7436 14501 7926,'0'-22'114,"-4"1"0,-1 7 1,2 0 1408,1-1 1,4 9-1052,2 6 1,-2 8 0,4 9-1,1 4 1,1 1-16,-1 3 1,4 7 0,-4 3 0,1 1-181,3 3 0,0 4 0,0 3 0,-3 3-104,-2 1 1,4 1 0,-6 1 0,1-4-216,1-4 0,-4-6 0,3-4 0,-4-2-522,-1-5 1,5-7 0,0 3-1008,-2-3 1,0-3-137,2-7 1,-4-5 1706,4-10 0,3-9 0,0-8 0</inkml:trace>
  <inkml:trace contextRef="#ctx0" brushRef="#br0">7635 14501 8084,'-6'-22'0,"3"6"1001,-7 6 0,3 9 1,-3 1-206,5 8 1,4 11 0,2 4 0,4 6-161,5 4 1,2 3-1,1 7 1,-2 0-245,-2-1 1,1 1-1,4 0 1,-1-1-173,-4 1 1,4-2 0,-5-3-344,0-5 0,3-8 0,-7-3 0,0-1-1078,-3-4 0,4 4 304,0-2 1,-1 0 0,-5-5 0,-2 0 159,-2 0 0,-5-4 0,4-1 0,-2 1-1917,-3-2 2654,-2-2 0,-7-6 0,-2 0 0</inkml:trace>
  <inkml:trace contextRef="#ctx0" brushRef="#br0">7564 15140 8434,'-14'-17'0,"0"1"1985,0 4-1425,-1 7 1,8 5 0,3 11 0,8 6-21,5 7 0,4 3 0,1 1 0,0 1-107,0-1 1,5-4 0,2-2 0,-1-1-43,1-4 0,-1-3 0,-2-4-164,1-6 1,1-2 0,-2-4 0,1-4-353,-2-8 1,3-7 0,-1-7-1,-1-2-371,-2-3 0,-4 1 1,-1-6-1,-1-1-790,1-2 1,0-2 1285,-2 0 0,4 1 0,-5-1 0</inkml:trace>
  <inkml:trace contextRef="#ctx0" brushRef="#br0">14886 14700 8162,'-6'-14'0,"-2"-1"0,-4 0 101,2-4 1,-1 3-1,5-5 1,-1 2-1,-1 0 1,2 2 1191,0 1 0,1 2 0,5 0-810,0 0 1,0 7 0,0 9 0,0 10 0,2 11-72,2 3 0,-2 9 0,4 5 1,-1 4-1,1 5-96,2 1 1,-5 1 0,4 3-493,-1-2 1,-3-6 0,5-1 0,0-5-191,0-7 0,-3-5 1,4-4-1,1-5-1839,-2-3 0,4-8-1069,-2-3 3274,2-17 0,3-10 0,-1-14 0</inkml:trace>
  <inkml:trace contextRef="#ctx0" brushRef="#br0">15000 14572 8162,'-8'-35'151,"2"10"1,4-2 1913,-2 5-1271,2 3 1,-4 14 0,6 8 0,0 13-195,0 9 1,0 2 0,1 11 0,2 2-277,2 1 1,2 1-1,-4 3 1,3 0-269,2 3 1,-5-2-1,2-7 1,-2-3-446,2-1 0,-4 3 0,4-5-5,-3-1 1,-2-2 0,0-3 0,0-2-1161,0-1 0,0-7 0,-2 2 1554,-3-3 0,-3-2 0,-6 0 0</inkml:trace>
  <inkml:trace contextRef="#ctx0" brushRef="#br0">14872 15183 8162,'-14'-14'-301,"5"0"632,-1-1 1,2 6-1,-3 1 3149,2 2-2835,5 1 0,-2 11 0,8 4 0,2 2-377,6 3 1,3-1 0,1 0 0,0 0 320,0 1 0,0-6 0,2-1 1,2-2-257,1-3 0,1-7 0,-3-7 1,2-7-492,-1-5 1,2-6 0,-1-2 0,-1-4-676,-3-2 0,0 1 0,-1-3 0,0 2-214,0 3 1,-4-4-1,-2 6 1047,-2 5 0,5-8 0,-3 5 0</inkml:trace>
  <inkml:trace contextRef="#ctx0" brushRef="#br0">5688 17657 8001,'14'0'-329,"0"0"0,0 0 0,0 0 0,1 0 329,-1 0 1,2 0-1,1 0 1,4 0 0,-1 0-1,2-2 126,0-3 0,-3-1 1,5-5-1,0 3 0,-1 2-75,1 3 1,-2 1-1,3 1 1,-1-3-67,1 0 0,2-1 1,2 3-1,-1-2 0,1-4-47,-1 0 0,2 0 0,2 3 15,1-4 1,2 2 0,-4 1 0,4 1 15,1 1 1,-3-6-1,4 5 1,-1 2 53,0 2 0,-2 1 0,2 0 1,0 0 47,1 0 0,1 0 0,3 0 0,-2 1-16,-1 4 1,-2-2-1,4 5 17,-2-2 1,0 4-1,4-4 1,1 2-33,0 3 1,-1-3 0,3 0 0,0-2-46,3-3 1,1 4 0,-4-3 0,4 1-7,2 1 0,0-4 1,2 4-2,-1 1 1,-1-6 0,3 6 0,-2-3-14,2 1 1,2 1 0,3-2-88,-2 0 0,3 1 0,-8-3 0,3 1 20,2 1 0,0 1 0,0-5 0,0 0 58,0 0 1,-1 2-1,1 1 1,0 2 54,0-2 0,-2 3 0,-1-1 0,-2 0-15,2 1 1,1-4 0,4 2 0,1-2 17,1-2 1,1 5-1,-4-1 1,2 0-4,2-3 0,4 4 1,-4 0-1,-2-1 22,-2 3 0,6-6 1,0 6-42,1-1 0,3-5 1,-5 4-1,2-3 3,3-2 0,-3 0 1,1 0-1,0 0-11,-1 0 0,5 0 1,-4 0-1,4 0 9,1 0 0,-5-5 1,0-1-1,2-1 35,2 1 0,2-5 1,3 3-14,0 0 1,1-4 0,-5 2 0,1-1 25,-1 2 0,0-4 0,1 5 0,3-1-41,0-1 1,1 2 0,-5-3 0,0 2-12,1-2 0,3 3 0,1 0-131,-2 1 0,4-2 0,-2 3 109,-2-2 0,-5 3 1,1-3-1,3 2-14,-1 3 1,1-4-1,-4 1 1,1 0 4,1-1 1,-3-2 0,8 3 0,-4-2 56,0-3 1,-1 3 0,0-2 0,0-1 111,0-1 1,2-3-1,1 3-76,2 2 0,-1-2 1,-2 2-1,1-3-32,2-1 1,-36 9-1,1 1 1,36-6 0,1-1-29,-1-1 1,0-3 0,-1 3 0,3 1-38,0 1 0,0 1 1,-5-5-1,2 1-35,-1 3 0,2-2 0,-1 2 54,-2-2 1,-1 2-1,-2 1 1,1-1 7,4 2 1,-6-3-1,2 5 1,1 0 18,0-1 0,-5-2 0,4 3-9,-4-2 1,-3 4-1,3-2 1,-2 1 2,2 1 0,-5-1 0,1 5 0,-3 0 9,1 0 1,0 0 0,-6 0 0,1 1-13,0 4 0,0-2 0,0 5 1,0 0-4,0 0 0,-1-3 1,1 3-15,0-2 1,-5 4-1,0-4 1,1 0 121,-3 0 0,5 4 1,-4-4-107,0 2 0,4 0 0,-5 3 0,3-3 54,-1-2 1,-5 4-1,5-4 1,0 0-20,-1 1 0,4-1 0,-3-3 19,4 2 0,0 0 0,3-5 0,1 0 0,2 0-15,-2 0 0,3-2 0,0-1 0,0-3 0,0-2 0,4 5 0,-3-4 1,3 3-15,1-1 0,3 0 0,-10 5-21,-1 0 1,2 0-1,-3 0 1,-4 0-125,0 0 0,0 0 1,1 0-1,-3 0-192,0 0 1,-9-1 311,-2-4 0,1 3 0,-7-4 0</inkml:trace>
  <inkml:trace contextRef="#ctx0" brushRef="#br0">4991 17927 7770,'-21'0'208,"10"0"0,-3 0 1,1 1 263,1 4 1,4 3 0,2 6 0,1 1 0,0 0-77,2 4 0,-3 3 1,1 10-1,2 4-261,1 7 0,2 4 1,0 1-1,0 4 1,0 2-83,0-2 0,0 1 0,0-5 0,0-4-96,0-4 1,-5-1 0,1-7 0,0-6-540,3-5 0,-1 0 9,-2-2 1,-4-8 229,-7-11 343,8-7 0,-12-13 0,3-2 0</inkml:trace>
  <inkml:trace contextRef="#ctx0" brushRef="#br0">4607 17884 7770,'-8'16'0,"2"1"217,-1 2 1,6 7 0,-4-3 0,4 3 693,1-3 0,6 4 1,3-6-733,4-4 0,-4-4 0,1-13 0,1 0 0,2 0-238,1 0 1,0-11 0,0-4-256,1 0 0,-8-6 0,0 2 0,-3 0 21,1-1 0,0 4 1,-7-3-1,-1 3 57,-2 2 1,-6 6 0,4 2 0,-3 1 138,1 0 1,-1 0 0,-4 7-9,0 3 1,4-2-175,1 6 0,6-4 0,-2 5 279,3 1 0,9 1 0,0 3 0</inkml:trace>
  <inkml:trace contextRef="#ctx0" brushRef="#br0">5133 18538 7770,'-6'22'189,"4"4"0,-4-7 411,0-2 1,4-1 0,-3-2 0,4 0-43,1 0 1,1-6 0,4-5-498,4-6 1,4-6 0,0-9-92,-4-1 0,2-1 0,-6 1 0,-2-3-210,-1 0 0,-2 0 1,0 4-1,-2 1-130,-3 4 0,-3 1 0,-6 7 252,0 2 1,0 3 0,0 4 0,-1 6 14,1 3 0,2 1 1,2 0-793,5 0 895,4 0 0,1 1 0,0-1 0</inkml:trace>
  <inkml:trace contextRef="#ctx0" brushRef="#br0">5545 18098 7770,'0'-8'1785,"0"1"-1470,0 7 0,5 7 0,1 4 0,2 6 45,3 7 0,0 7 0,0 4 0,-1 1 0,-1 4-36,-1 1 0,3 2 1,-4-1-1,-1 1 1,0 0-89,-2-1 1,-1-5-1,0-3 1,2-2-164,-2-4 0,-2 2 0,-1-11 0,0-1 76,0-3 0,0-5-284,0-1 1,0-7-1,0-4 1,0-10-85,0-10 0,0-5 1,0-3-1,0-2 73,0-1 0,0-11 1,0 1-1,0 1 73,0 2 1,2 1 0,1 5 149,2 3 0,0 2 0,-4 6 170,4 4 0,-2 11 118,6 8 0,-5 11 0,0 9 0,-2 2 148,-2 4 0,2-1 0,1-1-352,1-5 0,3-5 0,-4-3-262,2-2 1,6-5 0,-2 0 0,2-5 0,0-7-209,-1-6 1,-1-8-1,5 1 1,1-1-273,-1-3 1,-1 2-1,-2 3 1,-2 3 210,2 4 0,-3 8 0,2 0 541,1 4 1,0 7 0,-2 4 0,-4 2 121,-4 3 0,4 3 0,0 1 1,-2-1-34,-1-2 1,-2-2 0,1-2-940,4-2 1,-2-4 443,7-6 1,-6 0 234,6 0 0,-1-6 0,6-2 0</inkml:trace>
  <inkml:trace contextRef="#ctx0" brushRef="#br0">6157 18297 9421,'8'6'2404,"-4"3"-1515,-2 4 0,-2 7 1,0 4-1,0 3-317,0 1 1,0 1 0,0 1 0,2 2-1039,2 1 0,-1 1 1,7-2 465,1 1 0,8 0 0,3-4 0</inkml:trace>
  <inkml:trace contextRef="#ctx0" brushRef="#br0">7237 17458 7770,'-14'0'-53,"0"0"0,0 0 0,-1 0 1058,1 0 0,8 0-777,6 0 1,12 0 0,12 0 0,3 0 0,3 0 44,3 0 1,8 1 0,10 3 0,3 2 0,4 0-8,0 0 1,6 1-1,-1-4 1,2 2-83,3-2 1,1-2 0,2-1 0,0-1-91,0-4 0,0 2 1,1-7-1,-3-1-130,-3-1 0,7 2 0,-7 1 0,-2-1-26,-4 2 1,-4-3 0,0 7 0,-4-1 7,-5-1 0,-4 4 0,-5-3 0,-5 4-107,-3 1 0,-8 0 1,-3 0-375,-3 0 0,-7 1 63,1 4 1,-9-3-1,-2 4-113,-12 0 0,-3-4 0,-9 3 0,-3-2 585,-4 1 0,-14-2 0,2 4 0</inkml:trace>
  <inkml:trace contextRef="#ctx0" brushRef="#br0">7180 17799 7770,'-8'-8'-450,"2"-5"1376,12 12-587,9-5 1,8 6 0,11 0 72,4 0 1,4 0-1,6-2 1,5-1-1,7-2-46,7 2 1,4 1 0,3 2-1,2 0 1,-2 0-80,-1 0 0,4-6 1,2-3-1,0-4-265,-3-1 1,1-1-1,-2 1 1,-4 0-219,-3 0 0,-8 0-106,1-1 1,-7 6-1,-3 1 1,-3 2-43,-2 3 0,-8 1 1,-6 2-1,-5 0-57,-4 0 1,-10 0 0,1 0-90,-1 0 0,-10 6 1,-6 4-149,-10 2 0,-10-2 638,-1-1 0,-9 1 0,-4 4 0</inkml:trace>
  <inkml:trace contextRef="#ctx0" brushRef="#br0">7294 17870 7770,'-14'6'0,"6"-4"206,2 4 0,18-6 0,12 0 0,14 0 235,14 0 0,14 0 1,6 0-1,7 0-238,-38 0 1,1 0-1,3 0 1,0 0-1,1 1 1,0 0 0,0 0-1,0 1-158,-1 0 1,1 1 0,-1-1 0,0 0 0,-2-1 0,0-2-31,-1 1 0,1 0 1,37 0-1,-1 0 0,-1 0-385,-4 0 1,-1-4-1,-2-3 1,-2 1-688,-2 0 0,-4-4 750,-6 6 0,-7-7 0,-1 3 0</inkml:trace>
  <inkml:trace contextRef="#ctx0" brushRef="#br0">8360 18496 7770,'-6'-15'79,"3"-4"1,-6 0-1,-1 0 1,1 1-1,-1-3 265,-1-1 1,-2 4 0,-1-2 0,0 1-1,0 2 74,0 4 1,4 0-1,1 9 1,-3 0-151,0 3 1,2 1-1,2 3 1,2 5-1,1 9 1,1 9-13,-1 8 0,0 6 0,5 2 0,2 1-61,3 0 1,2-5-1,6-4 1,-2-4-75,-1-7 1,-1-3 0,5-6-1,2-6-188,3-5 0,-3-3 1,3-1-1,-3-6-178,-2-7 1,0-6 0,0-9 0,0-1-87,1-3 0,-1-2 0,0-3 0,-1 5 121,-4 3 0,2 2 0,-6 1 0,-2 3 143,-1 5 0,-2 8 465,0 2 0,0 7 0,0 4 1,0 9 593,0 6 0,0 8 0,0-1-520,0 3 1,0 1 0,0 1 0,0-1-266,0 1 1,0-2 0,0-2 0,0-3-482,0-1 1,6-2 0,4-4 0,2 3-918,2 1 1,1 0-1,-1-5 1,0 0 1190,0 0 0,1 0 0,-1 1 0</inkml:trace>
  <inkml:trace contextRef="#ctx0" brushRef="#br0">8787 18552 7770,'5'-14'688,"-1"0"274,1 6 1,-6 2-184,-4 6 1,3 6 0,-4 5 0,1 5-464,1 3 0,-1 6 0,5-3 0,0 2 1,1-2-636,4-1 1,-2 2 0,7-2-690,1 1 1008,1-5 0,9 10 0,1-5 0</inkml:trace>
  <inkml:trace contextRef="#ctx0" brushRef="#br0">10692 17131 7815,'-14'0'-65,"0"0"0,-2 1 0,-3 3 0,-3 0 65,0-1 0,-11 5 0,3 0 0</inkml:trace>
  <inkml:trace contextRef="#ctx0" brushRef="#br0">9469 17543 7815,'-14'0'-72,"2"-2"-176,2-2 1,4 1 265,6-7 0,6 2 0,4-3 0,2 2 0,2-2 157,1-2 0,4-1 1,1 0-1,2-1 0,4 0 163,0-4 0,-2 3 0,0-2 1,1 6-15,2 2 1,1 7-1,1-2 16,-1 4 1,5 1 0,1 0-1,0 1-124,6 4 1,-7 1-1,10 6 1,-2-3-135,0 2 0,1 0 1,3 0-1,1-3-110,1-2 1,2 4 0,-3-5-1,3-2 20,1-2 1,-2 4 0,2 0 0,1-2 17,-1-1 0,-2-2 0,2 1 38,-1 4 0,5-4 0,-4 4 0,3-3 8,-1-2 1,0 1-1,5 3 1,-2 2 10,-3 2 0,3-4 0,-1 4 0,3-1-125,0-4 1,4-2 0,-5-1 0,5 0 68,4 0 1,-3-4 0,3-1-1,-1 0 1,1-1 0,-3 4 0,4-2 1,0 2 35,-1 2 0,5 0 1,-4 0-1,2 0 48,-2 0 0,2 0 0,-5 0-88,2 0 0,2 5 1,4 1-1,0 0-61,0 1 0,-2-3 0,1-4 0,-1 0 27,4 0 0,1 0 0,-1 0 0,1 0 53,2 0 1,1-1 0,-2-2 0,0-2 109,0 2 0,-3 1 0,1 1 40,3-4 0,-3 3 0,2-2 0,-2 2 29,-2 2 0,5-2 0,0-1-100,-2-1 1,0-1 0,1 5 0,0-2-10,0-3 1,2 4 0,0-4 0,1 2-49,-1-2 1,4 4 0,-5-4-91,-2 3 1,3 1 0,-1-2 0,0-2 101,1 2 0,-4 1 1,4 2-1,-1 0 46,0 0 0,0 2 0,-5 1 0,0 2 23,0-2 1,0 3-1,0-1 1,0 0-89,1 1 0,-1-5 1,0 4-1,-2-3 22,-2-2 1,1 0 0,-5-2 0,0-1-31,0-2 0,-1-1 1,-7 3-1,-1-4-196,-2 0 0,-5 3 1,2-2-1,-3 1-373,-5 1 0,-8-1 0,0 5 0,-4 0-2139,-5 0 2674,2 0 0,-10-6 0,5-2 0</inkml:trace>
  <inkml:trace contextRef="#ctx0" brushRef="#br0">15299 15880 7893,'-21'0'54,"5"4"0,-3 3 0,4-1 1,2 2-1,2-2 1626,1 1-1538,7 4 1,3-10 0,10 4 0,2-3-121,3-2 1,-1 1 0,0 2-1,0 2 1,1 0-13,-1 1 0,0-3 0,0 5 0,0 0 131,1 0 0,4 0 0,0 3 1,-1-3 84,3-2 1,-4 4 0,7-6 0,1 0-8,2-3 0,2-7 0,-1-5-23,1-7 0,4-1 0,1-7-185,3-4 1,-6-8-1,3 0 1,-4-2-1,-4-1-13,-2-1 1,1 2 0,-7-6-191,-6 7 0,1-1 1,-8 5-1,-2 1-10,-1-1 0,-9 2 1,-4 3-1,-6 0 146,-7 1 1,-3-1 0,-3 10 0,-3 1 107,-5 3 1,-3 5 0,-2 11 0,1 2 134,-1 2 0,0 6 0,1 10 221,-1 9 0,2 1 0,2 8 23,1 1 0,8 1 0,1-1 1,9-3 685,4-1-1070,8-2 0,3-4 1,10-2-217,4-4 1,14-4-1,10-9-447,13-5 1,9-5-1,6-7-776,6-7 647,2-13 494,-30 13 1,0-2 0,-3-4 0,0-1-1,3 3 1,0 0 0</inkml:trace>
  <inkml:trace contextRef="#ctx0" brushRef="#br0">14815 17827 7893,'-28'0'344,"6"7"0,3 4 0,5 6 0,3 8 128,1 7 0,2 0 0,-1 6 0,4 1 0,3 2 1,2 0 256,0-3 0,2-3 0,3-8 1,4-4-360,4-4 1,6-4-1,1-6 1,2-6-1,4-6-71,1-6 0,3-12 0,0-6 1,0-4-108,-4-1 0,-7-3 1,0 2-1,-4 1-33,-6 2 0,-3 2 0,-6 1 20,0 3-138,0-2 0,-1 10 1,-4-3-26,-4 3 0,-4 3 1,-3 2-1,-1 3-263,-2 2 0,-6 0 0,1 3 0,-3-2-548,-1 2 1,-1 1 0,2 2 0,2 0 794,1 0 0,1 6 0,-6 2 0</inkml:trace>
  <inkml:trace contextRef="#ctx0" brushRef="#br0">20318 17444 7893,'-19'9'625,"0"1"1,1-1 0,7 5-1,2 0 1,-2 2 253,-2 3 1,-1 2 0,0 4 0,-1 0 0,1 4-474,0 2 1,5-2-1,-1-6 1,1 1-449,1-2 1,-3 3 0,4-6 0,-1-1 0,-1-2-829,1-2 0,-5-6 0,4-4 870,-4-2 0,-1-2 0,0 0 0</inkml:trace>
  <inkml:trace contextRef="#ctx0" brushRef="#br0">19934 17628 7893,'8'-14'622,"-2"6"0,-4-3 87,2 6 0,4 1 0,6 5 1,1 4 271,-1 5 0,5 4 1,1 3-764,2 2 1,4 2 0,5-4 0,4 2-812,1-2 1,-1-1-1,5-3 593,-1-4 0,12 4 0,-7-5 0</inkml:trace>
  <inkml:trace contextRef="#ctx0" brushRef="#br0">22280 17273 7893,'-7'-13'338,"-2"4"0,-4 4 1,-1 4-1,0 2 705,0 4 1,-1 7-1,1 9 1,1 1-507,4 3 1,-4 2-1,4 3 1,-4 3-200,-1 5 1,-3-1 0,1-1 0,3 0 41,1 1-514,-1 1 0,0-2 1,2-3-1,3-4-1425,2-6 0,-3 2-679,4-6 0,-5-8-122,6-11 2360,-7-12 0,3-10 0,-7-7 0</inkml:trace>
  <inkml:trace contextRef="#ctx0" brushRef="#br0">21938 17387 7893,'-9'12'2738,"1"-1"-1479,2-1 0,1-5-993,5 4 1,6-6-1,4 2 1,2-5-489,3-5 0,-1-3 1,2-6-1,-1 0-528,0 0 0,2-1 33,-7 1 1,-6 6 410,-4 4 1,-6 2 0,-8 4 0,0 2 160,-1 6 0,1 7 1,1 2-1,2-1-220,2-3 1,6 0 0,-4-1 364,1 0 0,5 7 0,-6 1 0</inkml:trace>
  <inkml:trace contextRef="#ctx0" brushRef="#br0">22209 17799 7896,'0'22'712,"0"-5"1,0-4 754,0 3 0,0-3-247,0-4 0,1-7-1090,4-2 1,-2-7-1,5-9 1,-2-1-384,-3-2 1,4 0-1,-3 5 1,0 0 46,-3 0 1,-2 4-1,-4 2-145,-5 2 0,-5 3 0,-3 6-26,1 2 1,9 4 0,-5-3 0,5 2 0,5 3 376,2 2 0,7-5 0,2-2 0</inkml:trace>
  <inkml:trace contextRef="#ctx0" brushRef="#br0">23076 17372 8500,'-2'-12'2041,"-2"2"71,2 4-1454,-4 6 1,6 11 0,0 5 0,0 4 0,0 7-58,0 5 0,0 4 0,0 7 0,0-1 0,0 1-314,0 0 0,0 4 0,-2-1 0,-1-5-71,-2-6 0,0-2 1,5-3-199,0-3 1,0-8-228,0 0 0,2-11 0,3-8 0,3-10 20,0-7 1,4-5 0,-2-7-1,2 1 105,2-1 1,-1-1-1,-2-1-886,-1-2 689,-1-1 1,4 12 0,-4 3 90,-4 4 1,1 5 386,-1 1 0,0 7 0,-5 2 0,0 8 191,0 5 1,0 1-1,0 0 683,0 0 0,1-1-1350,4-4 1,5-4 0,7-11 0,2-7-341,-2-4 0,-1-2 1,0 5-419,3-1 0,-3 3 888,3 2 1,-5 6-1,-5 8 668,-4 6 0,-3 9 1,-2 4-1,-2 4 314,-3 2 1,4-6 0,-4-1 0,2-3-378,-2-6 0,4 1 0,-3-6-1061,8 0 0,3-2 0,8-6-1028,-1 0 1,5-6 0,0-2 0,-2-1 87,-1-1 1,3 7 0,0-3 0,-2 1 1544,-1 0 0,-2 1 0,-1 2 0,-4-3 0,4 4 0,-11-7 0,4 5-304,0-2 5651,-4-6-4116,4 9 1,-6-3 0,0 10-1,0 5-807,0 2 0,0 4 0,0 1 1,0 2-666,0-1 1,2 2 0,1-1-1,2-1-695,-2-3 1,3 0 0,0-3-1530,2-2 1,-3-4 2464,5-6 0,-7-6 0,3-2 0</inkml:trace>
  <inkml:trace contextRef="#ctx0" brushRef="#br0">23844 17614 7919,'0'-8'6110,"0"2"-5425,0 6 1,6 0-1,3-2-46,4-2 0,8 2 1,1-3-1,1 2-1220,1-2 1,-2 4 0,3-4 0,-2 3-1,-3 2-5654,-3 0 6235,-7 7 0,-4 1 0,-6 6 0</inkml:trace>
  <inkml:trace contextRef="#ctx0" brushRef="#br0">24071 17458 7919,'-14'-14'4699,"0"-1"-2389,-1 1 0,6 6-1131,-1 3 1,9 5-1712,1 5 1,6-2 0,8 5 0,1 0-4069,-1 0 4600,6-5 0,3 4 0,5-7 0</inkml:trace>
  <inkml:trace contextRef="#ctx0" brushRef="#br0">23801 17444 7919,'-8'1'5068,"3"4"-4718,4 3 0,2 6 0,4 0-28,5 0 1,4 1-1,3-3 1,4-1-1,-1-3-677,1-1 1,4 2 0,-1-4 0,3-4 0,1-2 354,0-4 0,1-12 0,-1 1 0</inkml:trace>
  <inkml:trace contextRef="#ctx0" brushRef="#br0">24839 17500 7896,'-19'-12'0,"0"1"723,2 1 1,1 7-1,2-2 1,-1 4 0,1 1 210,0 0 0,0 3 0,-1 5 0,1 8 0,0 4-114,0 5 0,1 2 0,4 3 0,2 2-258,1 1 1,4-1 0,-2-7-1,4-3-368,4-1 1,4-4 0,7-6 0,-1-3-161,0-2 0,0-3 0,0-9 0,2-8-189,3-8 0,-3-7 0,3-2 1,-3-2-379,-2 1 1,0 2 0,-1 1 0,-2 3 218,-2 2 1,-5 3-1,2 7 810,0 0-196,-4 6 1,4 13 0,-6 9 0,0 3 436,0 4 0,0-1 0,0 6 0,0-4-801,0-2 0,6 4 0,2-5 1,2-3-1522,-1-5 0,2 0 0,7-5 0,1 1-242,-2-1 0,0-1 0,1-5 1827,1 0 0,6-7 0,-3-1 0</inkml:trace>
  <inkml:trace contextRef="#ctx0" brushRef="#br0">25194 17657 7896,'7'-8'0,"2"3"1338,-3 4 1,1 7-1,-7 3 1,0 6-298,0 4 0,0 3 0,0 5 0,1-2 0,2-3-1825,2-2 0,2 6 784,-3-3 0,4 4 0,6 2 0</inkml:trace>
  <inkml:trace contextRef="#ctx0" brushRef="#br0">10038 16292 7831,'-28'14'-76,"-1"2"1,2 1 0,2 4 0,3 1-1,0 5 207,0 4 1,0 1 0,-4 8 0,4 4 60,2 6 0,-4 7 0,5 5 1,3 4-1,5 4-104,7 1 1,2 5 0,2 1 0,2 0 0,4 2-97,8 0 1,-4-39 0,2-1-1,4 2 1,1-1 0,3-1-1,1-1-1574,4 2 1,1-2 1581,-1-5 0,2 0 0,10 5 0,2 0 0,-3-6 0,1 1 0</inkml:trace>
  <inkml:trace contextRef="#ctx0" brushRef="#br0">12000 16022 7831,'29'14'44,"-6"2"1,3 3-1,4 6 1,4 7-1,3 6 322,-4 3 0,2 9 0,-4 6 0,-2 5-188,-4 4 0,-8 8 0,-7-34 0,-1 2 0,-1 1 0,-1 1 1,-2 2-1,-1 0-118,-1 3 1,-1-1-1,-1 1 1,-1-1-1,-1 2 1,-1 0-1,-1 1 1,-2 1 0,-2 0-1,-2-1-279,0 1 0,-2-1 1,0-3-1,0-1 1,-2 0-1,1-2 219,0 0 0,0-1 0,-2-3 0,-2-1 0,-2 0 0,-1 0 0</inkml:trace>
  <inkml:trace contextRef="#ctx0" brushRef="#br0">11048 18183 7901,'-5'-14'1,"0"-1"0,2 1 1,1 0-1,1 0 661,-4 0 0,2-1 0,-5 1 53,2 0 0,-1 6 0,3 3-382,-6 4 0,-2 7 0,-1 7 0,2 9 0,3 11 132,2 6 1,1 6 0,5 2 0,0 5-22,0 3 1,0-4-1,1-5 1,3-7-161,0-6 1,7-9 0,-1-5 0,4-5-372,5-4 0,-3-4 0,4-8 0,-1-4-159,0-8 0,5-7 0,-5-9 1,-2-1-255,-1-2 1,-3-5 0,-2 5 0,-3 3 57,-2 4 1,-1 1-1,-5 6 1,0 2 503,0 1 1,0 6 1668,0 1-1172,0 6 1,0 8 0,0 10-126,0 6 0,1 1 1,3 3-1,2-3-449,2-1 1,0 3 0,3-4-1,-2 1-517,2-1 1,-3-1-1,2-5 1,1 1-297,1-1 1,-2-2 0,-2-1 0,0-3 827,0-1 0,1 4 0,5-3 0</inkml:trace>
  <inkml:trace contextRef="#ctx0" brushRef="#br0">11446 18368 7901,'6'-15'485,"-3"1"1,7 0 716,1 0 1,1 1 0,1 2 0,-2 3 85,-1 2 1,-1 3 0,4 7-498,-4 6 1,2 4 0,-6 5 0,-2 5-416,-1 3 1,-2-1-1,0 0 1,0-4-493,0-2 0,-2 4 45,-3-5 0,2-2 1,-5-6 91,2-1-210,1-7 0,7 3 1,3-6-1,4 0-86,4 0 0,6-1 1,1-4-1,2-3-830,4 0 1,-1-4-1,0 4-199,-1 0 0,-5-5 0,3 4 0,-2-5 1304,-2-5 0,-2 3 0,-2-5 0</inkml:trace>
  <inkml:trace contextRef="#ctx0" brushRef="#br0">7692 17586 7901,'-20'0'-123,"4"0"1,-3 1 342,3 4 0,8 3 1,5 5-1,8-2 1,9-2-1,10 2 231,7 2 0,7-4 1,10-1-1,4-2-144,3-2 1,10-3 0,4-1 0,6 0-1,0 2-403,3 3 0,-6-4 1,4 4-1,-5-4-650,-4-1 434,9 0 0,-4-6 1,-29 2-1,0 0 0</inkml:trace>
  <inkml:trace contextRef="#ctx0" brushRef="#br0">13081 17614 8736,'20'0'-52,"9"0"0,12 0 0,9 0 0,12 0 0,9-1 0,6-3 123,-37 2 1,1 0-1,7-4 1,2 1 0,-2 1-1,0 0 1,4-1-1,1 0-12,1 0 1,2 1 0,5-1-1,0 0 1,2-2 0,0 0 0,1 0-1,0 0 1,2 0 0,1 0-234,0-1 0,0 1 1,4 0-1,0 0 1,3 0-1,-1 0 1,1 0-1,-1 0 1,1-1-1,1 0 127,0-1 1,1-1-1,-1 0 1,0-1-1,1-2 1,0 0 0,0-1-1,0 1-81,-1-2 0,0 0 0,1-1 0,1 0 0,-3 2 0,-1 0 0,-1 0 0,0 1 135,-2 1 0,-1 0 0,-3 0 0,-1 0 1,-5 4-1,0 1 0,-4 1 0,0 1-61,-2 0 0,-1 2 1,-4 0-1,-1 1 0,-5 2 1,-1 0-1,34 0-92,-8 0 0,-6 6 0,-12 2 146,-7 0 0,-2 2 0,-8-1 0,0 7 0</inkml:trace>
  <inkml:trace contextRef="#ctx0" brushRef="#br0">15085 16576 7845,'-6'-14'122,"6"0"0,11 0 0,10-1-118,7 1 1,10-5 0,2-1-1,5-1 1,6 1 199,-1 2 1,6 4 0,-6 3-1,2 3 36,1 2 1,-6 1 0,4 5-1,-1 0 1,1 0-424,2 0 1,7 0 0,0 0-1,-3 0 183,-3 0 0,4-6 0,7-2 0</inkml:trace>
  <inkml:trace contextRef="#ctx0" brushRef="#br0">20488 18169 7845,'-22'-7'616,"6"6"0,8-2 0,0 6 0,2 6 201,0 4 0,-5 3 0,3 3 0,-2 4-430,1 4 1,1 2-1,-3-1 1,2 0 0,-3 1-219,0-1 1,2 1-1,1-1 1,-2 1-1,-2-3-440,-1-2 1,0-2-1,0-6 1,-1 0-542,1-4 1,-2-5-1,-1 1 1,-2-2-205,2-3 0,1-3 0,2-5 1016,-1-4 0,-5-10 0,-2-3 0</inkml:trace>
  <inkml:trace contextRef="#ctx0" brushRef="#br0">20019 18410 7845,'8'-6'171,"5"-2"184,-4-6 0,4 6 1,1 3 35,0 4 1,7 7 0,2 3-1,4 4 1,3 3-184,3 3 1,4 1 0,7 6-1,3-3-208,5 3 0,4-6 0,1 1 0</inkml:trace>
  <inkml:trace contextRef="#ctx0" brushRef="#br0">22280 18197 8172,'-15'-6'420,"1"6"1,2 0 0,1 8 375,1 4 1,5 7 0,-4 3 0,-2 4-293,-2 4 0,4 3 0,-1-2 0,-1 4 0,-2 1-319,-1 4 0,0-4 0,0 1 0,1-1 0,2-1-425,2-1 1,-1 4 0,-2-4 0,0-3-337,3-1 1,4-6-1,-3-2 1,2-2-637,3-2 1,-3-2 0,-1-2 1211,-1 0 0,-7-6 0,-8-2 0</inkml:trace>
  <inkml:trace contextRef="#ctx0" brushRef="#br0">21967 18368 8430,'-14'-8'1239,"4"1"-22,1 7 0,6 2-845,-2 3 1,8 3-1,5 6 1,3-2-352,5-2 1,3 1 0,-2-6-249,2-2 0,5-2 0,-5-1-436,-2 0 0,4-1 1,-2-4 265,-2-4 1,-8-4 0,-4-1 0,-3 0 183,-2-1 0,-7 3 0,-4-1 0,-4 2 57,-4 0 1,0-5 0,3 7 0,0-4 594,2-1 1,-4 6-476,9 3-364,-4 4 1,5 7 399,4 3 0,8 10 0,4 4 0</inkml:trace>
  <inkml:trace contextRef="#ctx0" brushRef="#br0">22337 18851 8337,'-15'-6'1829,"1"4"-989,6-4 0,2 7-379,6 4 0,6-3 1,4 2-353,2-2 0,3-2 1,-1 0-164,0 0 0,0-2 0,-1-2-310,-4-6 1,2-2-1,-6-3 64,-2 1 0,-1 0 0,-4 0 0,-2-1 118,-6 1 1,-3 5 0,-2 1 0,-3 2 222,-1 2 1,0 3-168,5 1 0,1 1-303,4 4 0,3 3 0,7 6 429,4 0 0,9 1 0,8-1 0</inkml:trace>
  <inkml:trace contextRef="#ctx0" brushRef="#br0">23147 18339 8123,'-14'-14'1075,"6"6"1,-3-5 1683,6 4-1436,0 3-1100,5 6 1,5 12 0,0 9 370,-2 1 0,-2 2 0,-1 4 124,0 0-388,0 7 1,0-5 0,0 3 0,0-3 95,0-1 0,0-2 0,0-2-312,0-1 0,0-7 0,0 2 41,0-3 1,0-2-1383,0 0 701,0-6 0,0-3 0,2-10 0,1-6 47,2-6 1,4-5 0,-2-8 0,-1-2 152,0-1 1,5-5-1,-3 3 312,0-1 1,5 4 0,-5 1 0,1 4 15,1 3 0,-7 7 0,3-1 0,-1 6 336,0 2 0,1 7-127,-1-2 0,-4 5 1,4 5-1,-2 5 240,2 2 1,-3 7 0,2 2-97,-2 1 1,-2-5 0,0 2 0,0-3-294,0-2 1,6 0-267,4 1 0,2-8 0,4-3 0,1-9-490,2-9 1,0-2 0,-3-6 33,3 1 0,-6 1 1,4 2-1,-1-1 324,-5 2 0,2 6 0,-7 3 1068,2 2-314,-5 1 0,3 11 1,-6 4 625,0 2 0,-4 3 1,-1-1-1,2 0-139,1 0 0,2 0 1,0 1-1239,0-1 1,2 0 365,2 0 0,4-1 0,5-2-2243,-4-1 0,4-6 0,-3 4 0,2 0 2210,2 0 0,1 1 0,-1 6 0</inkml:trace>
  <inkml:trace contextRef="#ctx0" brushRef="#br0">23687 18481 8123,'0'-9'2191,"0"-1"-1261,0 1 1,0-1 138,0 1 0,2 6 0,3-2 0,4 3-466,4 2 1,1 5-1,0 2 1,-1 2 0,-2 5-632,-2 4 0,-1 7 0,2-3-43,-6 0 0,-2 5 0,-4-3-42,-2 3 1,-4-5 0,-6-3 0,-1-4-208,1 0 0,5-6 1,-1-1 289,-1-2 0,3-1 1433,-1-5-1222,6 0 1,3-5 0,9-1 0,4 0-268,1-1 1,0-4-1,2 3 1,3-1-507,5-1 1,1 7 0,0-1 0,-1 2-1180,1 2 0,-3 0 1771,2 0 0,0 0 0,4 0 0</inkml:trace>
  <inkml:trace contextRef="#ctx0" brushRef="#br0">24341 18439 8069,'-16'-22'118,"4"1"1,13 12 0,6-1 0,5-1 0,7 0 1226,3 1 1,-3-2-1,7 4 1,2-2-848,4 1 0,1 6 0,-5-2 1,1 5-255,-1 5-554,1-4 0,-7 12 0,-2-2 0,-2 5-1830,-4 3 1,2 1 2139,-12-1 0,7 3 0,-3 7 0</inkml:trace>
  <inkml:trace contextRef="#ctx0" brushRef="#br0">24341 18567 8078,'-14'0'1574,"6"-7"-988,3-2 1,4 1 0,2-2 0,4 1-133,5 1 1,9-3 0,6 6 0,6 2-705,7 2 0,-1 2 0,1 2 1,-1 4 249,0 1 0,10-5 0,-3 3 0</inkml:trace>
  <inkml:trace contextRef="#ctx0" brushRef="#br0">25166 18396 8058,'-6'-28'618,"4"4"1,-3 2-5,4 1 1,1 2 0,0 5 0,0 0 1717,0 0-1942,0-1 0,-7 9 0,-1 6 0,-1 10-84,-1 7 0,1 5 0,-5 7 0,0 1 138,-1 3 1,6-3-1,1 4 1,2-2-85,2-3 1,3 2 0,2-9 0,4 2-349,5 0 1,2-12-1,3 2 1,-1-2-355,0-5 0,0 0 1,2-7-1,1 0-162,2 0 1,-4-7-1,-6-2 1,2-4-396,2-1 0,-4-2 516,1-3 1,-6-3-1,4-5 1,-1 2 108,-4 1 0,0 2 1,0-3-1,2 3 367,-2 1 1,-1 2 0,-2 5 622,0 0 1,0 4 0,0 4-367,0 5 1,0 4 0,0 11 0,0 2-93,0 3 1,1 3-1,2 5 1,4 0-703,1 1 1,-4-4 0,4 6 0,0-5-789,0 0 1,0 2 0,3 0 0,-3-2-1789,-2-1 3020,5-7 0,-9 10 0,4-5 0</inkml:trace>
  <inkml:trace contextRef="#ctx0" brushRef="#br0">25436 18567 8247,'0'-21'252,"0"5"0,0-3 959,0 4 0,2 5 0,2 1-357,6-2 1,-2 4-1,1 2-186,2 4 0,-3 2 1,0 4-1,0 5-142,0 2 0,-5 7 0,2 2-461,-4 1 1,-1 2 0,0 2 0,-1-2-41,-4-5 0,2 2 0,-7-2 39,-1-2 1,0-6-1,0-3 437,2-2-253,6-1 0,-2-7 1,10-1-530,4-1 1,4-1-1,1 5 1,2-2-750,3-3 0,-2 4 0,7-4 0,-1 4-3478,-1 1 4508,5 6 0,-11-5 0,5 6 0</inkml:trace>
  <inkml:trace contextRef="#ctx0" brushRef="#br0">25863 18709 8058,'-2'8'0,"-3"-4"1840,4-2 0,-7-2-1002,3 0-838,3 0 0,-4 0 0,6 0 0</inkml:trace>
  <inkml:trace contextRef="#ctx0" brushRef="#br0">925 17358 8030,'-8'8'-8,"5"-3"0,14-8 0,12-4 1,12 1 279,6 0 1,8-5-1,3 3 1,4-2 187,0 1 0,3-1 1,-1-4-1,1 2 1,-4 0-451,0 3 1,-4 6-1,-2-2 1,-5 4 0,-6 1-693,-2 0 1,-10 12 0,-1 7 681,-8 6 0,1 10 0,-10 1 0</inkml:trace>
  <inkml:trace contextRef="#ctx0" brushRef="#br0">1181 17771 8077,'-23'6'1195,"12"-5"-680,16 4 1,11-8 0,15-3-1,4-1-311,2 1 0,5-10 0,7 2 0,2-3-421,2-4 1,1-1 0,0-5 0,-2 2-1018,2 1 1,-5 8 1233,-2 2 0,-9-6 0,-3 4 0</inkml:trace>
  <inkml:trace contextRef="#ctx0" brushRef="#br0">1493 16903 8071,'-22'-6'232,"3"3"1,11-5-162,8 2 1,8-4 0,11 4 0,6 0-259,7-1 1,4 2-1,9 5 1,0 2 1299,3 3 0,-6 4 0,-5 10 0,-1 5-336,0 3 0,-9 8 0,0 4 0,-5 7-440,-4 6 0,-4 10 0,-5 4 1,-5 7-419,-5-33 0,-2 0 0,-6 38 0,0-35 0,-1 2 0,-1-1 0,0-1-230,0-2 1,0 0 0,-2 1 0,0 0 0,-6 35-24,11-37 0,-1-1 0,-7 35 0,2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7351 11928 8417,'-14'6'-84,"4"-5"1,2 6 167,2-1 0,1-3 1,7 5-1,3-2 1,4-2 169,4-3 1,1-1-1,2 0 1,1 0 0,4 0-1,1 0-32,3 0 1,2-1-1,3-4 1,2-5-154,1-2 1,2-2 0,-4-1 0,4 1-1,1-2-132,4-3 0,-6 4 0,1-3 23,0 7 0,-3-1 0,4 4 1,-1 0 156,-4 3 1,4 3 0,0 2-18,1 0 0,-3 0 0,4-1-58,-3-4 0,4 4 0,-3-4 0,1 2 1,4-1-70,1 0 0,2-7 0,-2 1-45,-3-2 0,3-3 0,-3 1 0,3 1 32,1 4 0,-4-2 0,0 5 0,2-1 57,1 1 1,-3 1 0,-1 5 0,1 0-105,-1 0 1,2 7 0,-4 2 0,0 5 89,-1 5 1,1-3-1,-3 3 1,3-3 17,1-2 1,2-1-1,4-2 1,0-3-25,-5-2 1,6-1 0,-2-5-1,5 0 13,0 0 0,0-5 0,-1-1 1,4-1 5,2 1 1,-5 1 0,3 5 0,-2 0-35,1 0 0,1 0 0,-4 0 0,3 0-139,-2 0 0,-1 2 0,1 1 1,2 2-2,-3-2 0,1-2 0,0-1 0,1 0 39,-1 0 1,-2 0 0,-1-1 0,0-2 60,-1-2 0,1-5 0,0 4 1,-1 0 2,1 0 1,0 1 0,-1 5 0,1 0 254,0 0 1,4 0 0,0 0-1,-1 0-130,-2 0 0,4 0 1,-1 0-1,1 0-119,1 0 1,-5 0 0,5 0 0,-2 0 26,1 0 0,4 0 0,-3 0 1,1 0-9,4 0 1,-3 0 0,-1 0 0,1 0 32,-1 0 1,1 5-1,2 1 1,0 0 15,0 0 0,1 1 1,0-4-9,-2 2 0,-5 6 1,5-3-17,2 0 0,-3 3 0,1-7 0,1 1-87,3 1 1,-4-4 0,0 3-207,2-4 0,-1-1 0,1 0 0,-2 0 298,2 0 0,1-12 0,2-4 0</inkml:trace>
  <inkml:trace contextRef="#ctx0" brushRef="#br0">2816 13179 7936,'-15'6'57,"4"-3"0,7 5 34,8-2 1,9-1 0,4-3 0,4 1 93,1 2 0,6-1 0,7-4 0,1 2 30,4 3 1,1-4-1,3 4 1,4-4-1,2-1-148,1 0 1,2 0 0,-4 0 0,2-1-129,3-4 1,-4-1 0,1-5-1,-2 1-102,-3-1 0,-1 3 0,1-1 70,2-2 0,-1 3 1,-4-2-1,-1 1 34,1 1 0,0-3 0,-2 5 0,-2-1 4,-1 1 0,-2 1 0,4 5 0,-4 0 52,-1 0 0,3 0 0,-3 0 0,-1 0 68,1 0 1,0 5-1,-3 1 1,2 2 121,3 3 1,-4-3-1,5 0 1,1 0-79,2 0 1,2-5-62,0 2 1,-1 1 0,1-1 0,1-2-88,4-1 1,-6-2 0,4-2 0,-3-1-196,1-2 1,2 0 0,-4 5 0,3 0 344,2 0 0,-3 0 0,5 0 0,-1 2 19,-1 3 0,7-4 0,-2 4 0,3-2-55,2 2 1,0-3-1,0 4 1,0-1-31,-1-1 1,6 6 0,0-4-1,-2 2 62,-2 3 0,4 0 1,1 0-1,2-1-84,3 1 0,0 0 1,0 0-124,-2-2 1,-5-1 0,6 3 0,1-1 11,1 1 1,1-5 0,-4 0-92,-4 1 92,2-6 1,0 6-1,4-7-76,-2 0 0,-6 0 0,3 0 0,0-2 0,2-3 163,0-4 0,-2-10 0,-6-3 0</inkml:trace>
  <inkml:trace contextRef="#ctx0" brushRef="#br0">2688 10563 8111,'-8'0'80,"12"5"1,11-1 0,2-1-1,2-1 192,0-2 0,5 0 0,-4 0 1,2 0-1,2 0 0,1 0-157,4 0 0,-9 0 0,9 0 0,-2 0 0,-1 0 0,4-2-113,4-2 1,-4 2-1,3-4 1,-3 1-193,-2 0 0,5-4 0,1 3 0,-3-1 21,-1 1 1,3-4 0,1 6 0,-3-1 38,-1-1 0,-1 4 1,1-3-1,1 4 100,2 1 1,2 1 0,-3 2 0,2 4 53,3 1 0,1 1 0,3 5 0,-2 1 47,-1-1 0,0-5 1,5-1-1,-1-2-55,1-2 1,0-3 0,1-1-3,3 0 1,-2-1-1,4-4-110,0-5 1,-4-2 0,6-2 0,-2-1 3,-3 1 0,-2 2 0,-1 0 0,-1 5 58,1 0 0,0 3 1,-1 5-1,1 4 79,-1 4 1,-2 4 0,1 1-1,5-1 290,3-4 1,8 4-1,4-5 1,1 1-54,1 1 1,2-2 0,6 1 0,0-4-529,0-4 1,-3-1 0,2 0-325,2 0 75,-4 0 0,2-1 197,-4-4 1,-1 2 0,0-5 0,-1 0-140,1 0 0,-6-1 1,-1-5 436,-4-1 0,-2-2 0,5 0 0,-4 2 0,-5 3 0,-7 2 0</inkml:trace>
  <inkml:trace contextRef="#ctx0" brushRef="#br0">4380 5260 8393,'0'-22'30,"0"-3"0,-2 4 1,-1 1-1,-2-1 1133,2 4-1069,1 7 1,2 12 0,0 12 0,-1 10 0,-2 7 0,-2 7 11,2 3 1,1 15 0,2 7 0,0 13-63,0-32 0,0 2 1,0 5-1,0 3 0,0 8 1,0 1-1,0 2 0,0 0 28,0 1 0,0 0 1,0 9-1,0 1 1,1-1-1,0 0 1,0 0-1,1 1-110,0-1 0,1-1 0,-1-6 1,0 0-1,-1-4 0,0-1 1,0-2-1,1-1 42,0-3 1,1 1 0,-1-2-1,1 0 1,-3-2 0,0-1-1,0-3 1,1-2-242,1-4 1,1-1 0,-2 36 0,4-11 0,-2-6-294,2-10 0,1-9 530,4-10 0,1-5 0,-6-9 0,-1 3 0</inkml:trace>
  <inkml:trace contextRef="#ctx0" brushRef="#br0">2659 11842 8468,'-9'0'-185,"-1"0"1,5 0-1,-1 0 298,5 0 1,5 0 0,14 0 0,2 0 0,2 2 290,4 3 0,-4-2 0,1 5 0,3-2-278,1-3 1,1 3 0,2-1 0,2-2 0,1-1 0,-3-2-105,-5 0 1,7-2 0,-4-1-1,2-3-54,0-2 0,-1 3-34,-1-4 1,0 6-1,1-2 1,-1 3-95,1 2 1,-1 0 0,-1-1 0,-2-2 63,-1-2 0,0 0 1,4 5-1,1-2 73,-1-2 1,0 2 0,1-3 0,-1 4 43,1 1 1,4 0 0,2 0 0,1 0 8,3 0 0,3 0-77,0 0 1,1 0 0,1 0 0,2 0-95,1 0 1,2-2 0,-3-2 0,3-6-135,2-3 1,-6-1 223,3 0 1,1 0 0,-2 1 0,-1 2-3,-2 2 0,-1 5 1,0 0-1,-1 2 82,1 2 0,-2 0 0,0 2 1,0 1 213,3 2 1,4 6-1,-1-2 1,5 4 103,4 1 0,5 0 1,2 0-375,2 1 1,-3-1 0,2-2 0,3 0 34,2-3 0,-1-1 1,8 3-91,-3-2 0,-5-4 1,1 3-1,5-2-111,4-2 0,-4-3 1,2-1-204,-3 0 0,-2-1 0,0-4-420,0-5 816,6-9 0,-6 2 0,4-7 0,-3-4 0,-33 11 0,0-2 0,2-4 0,0 1 0</inkml:trace>
  <inkml:trace contextRef="#ctx0" brushRef="#br0">6868 5161 8380,'0'-8'-115,"-7"-3"1,-2 6 0,-4 2-1,1 3 279,2 4 0,-3 11 1,6 10-1,-3 8 0,2 10 1,2 10-114,3 12 0,-4 9 0,4-29 1,0 1-1,0 2 0,0 1 1,-1 5-1,1 0 16,1 4 0,1 2 0,0 3 0,1 1 0,-1 2 1,0 0-1,0 1 0,-1 1 0,0-1 0,-1 1-124,1 2 1,1-2 0,0-5 0,0-1 0,1 3 0,0-1-1,1-5 1,0-2 107,1-3 1,1-1 0,-2 0 0,1 0-927,2-5 0,1-1 811,0 1 1,0-2 0,4 27 0,-1 1-402,-1-6 1,2-6 0,-3-10-1,1-5 465,-1-2 0,3-9 0,-4-3 0,-2-3 0,-1-2 0</inkml:trace>
  <inkml:trace contextRef="#ctx0" brushRef="#br0">11702 6895 8245,'-15'22'66,"1"5"0,2-3 0,1 2 0,3 1 0,0-1 0,1-4 590,1-2 0,0-1 0,3-5 0,-2 1 154,2-1 0,3-6-552,4-4 1,0-2-1,5-4 1,1-4-69,-3-8 1,6-3 0,-3-10 0,2-5-177,2-3 1,1-4-1,-1-7 1,2-3-143,3-1 1,-4 2-1,4-4 1,-3-2 91,-2-1 0,1 3 1,-1 1-1,0 2-36,0 4 0,-1 2 0,-2 5 0,-2 5 120,2 3 0,-4 3 0,-1 3 230,0 5 0,-4 8-41,3 2-185,-4 12 0,-1 2 82,0 18-73,0 7 0,0 13 0,0 0 407,0-1 0,0 6 1,0-1-1,0-1 133,0-2 1,0-7 0,0-4 0,0-5-145,0-4 1,2 1-1,3-6-454,4-2 0,4-2 0,1-6 0,0-4-1140,0-4 1,1-1-1,-1-1 1,0-4 262,0-4 0,1-6 0,-3-2 0,-1-3 634,-1-3 1,-7 0 0,3-6 0,-1-1 111,0-3 1,1 3 0,-3-3 322,2 3 1,0 6 0,-5 2 0,0 2 981,0 2 0,0 7-663,0 2 1,1 7-1,2 2 1,2 10 48,-2 7 1,-1 5 0,-2 8-201,0 3 0,0-1 0,0 6 0,0 0 0,0-2-215,0-3 1,0 0 0,0-3-1,1-3-514,4 0 0,-3-6 0,4-1 0,-1-1-727,0 0 1,4-5 0,-3-4-239,2 1 0,2-5 1331,4-1 0,0-4 0,0-1 0</inkml:trace>
  <inkml:trace contextRef="#ctx0" brushRef="#br0">12427 6653 8229,'0'-8'5093,"0"2"-4535,0 6 0,0 6 202,0 4 1,0 4 0,0 3 0,0 4 0,0 1 0,0 3 71,0 2 1,0 0 0,0-2-779,0-1 1,0 0-1,0 3 1,0-2 0,0-3-1259,0-1 0,0-3-285,0-3 0,4-1-3070,1 0 4559,0-6 0,1-8 0,2-8 0</inkml:trace>
  <inkml:trace contextRef="#ctx0" brushRef="#br0">12484 6468 8186,'-15'-7'533,"6"-4"2253,-1 6-2418,1 0 1,3 5-369,6 0 0,6 13 0,8 2 0</inkml:trace>
  <inkml:trace contextRef="#ctx0" brushRef="#br0">12740 6582 9339,'-16'8'6800,"3"-2"-5986,13-6 1,6-1 0,4-2 0,4-4-497,5-1 1,3 4-1,7-4 1,-1 0-716,0 0 0,1 5 0,-1-2 0,-1 4-1133,-3 1 1,1 0 0,-4 1 0,-1 4 1529,1 4 0,-2 4 0,-5 1 0</inkml:trace>
  <inkml:trace contextRef="#ctx0" brushRef="#br0">12896 6795 8108,'-29'8'588,"6"-1"0,1-6 1589,1 4 1,2-3-1,5 2-1263,0-2 0,7-2 0,9 0 0,11 0-1056,9 0 0,11 0 0,5 0 0,3 0-3682,2 0 3824,-7 0 0,11 0 0,-2 0 0</inkml:trace>
  <inkml:trace contextRef="#ctx0" brushRef="#br0">14446 6156 8068,'-15'12'158,"1"-2"1,2 2 0,1-2 0,1 3 1514,-1 1 0,5-5-564,1 1 1,5-7-733,5 2 0,-2-9 0,6-3 0,1-4 0,-1-5 0,1-2 5,1-2 0,1-4 0,3-7 0,-1-4-432,0-2 0,2 3 0,1-7 1,2-4-58,-1 1 1,-1 0-1,0 1 1,2 1-49,-1-1 1,-3 2 0,0 1 17,-1 3 0,0 5 1,0 0-1,-1 7-114,-4 6 1,-1 5 627,-3 4 0,-2 7 91,7 13 1,-7 6-1,2 12 1,-4 2-27,-1 3 1,-1 2 0,-3 3 0,0-5-14,1-3 0,1-3 1,4-3-455,2-5 1,4-5 0,6-5 0,1-4-616,-1-3 1,2-9 0,1-4-1,4-6 334,1-7 1,-5-3 0,2-1 0,-3-1-473,-2 1 1,0-1-1,1 1 1,-1 1 381,0 4 1,-6 2-1,-3 7 611,-4 0 1013,-1 6 1,0 3-489,0 10 0,0 9 1,0 10-1,0 2-219,0 3 0,0-1 1,2 1-1,1-1-531,2 1 1,1-1 0,-1-1 0,3-2-567,-1-1 1,1-2-1,-3 3 1,3-3-758,0-1 1,3 3-1,-5-5 1,1-2-2373,-1-1 3705,-1-2 0,-5 6 0,0 3 0</inkml:trace>
  <inkml:trace contextRef="#ctx0" brushRef="#br0">13749 6639 8065,'-21'0'869,"14"0"1,2 0-97,11 0 1,15 0 0,9 0 0,9 0-1,10 0-130,6 0 0,5-2 0,13-2 0,3-6-533,-36 4 0,1 0 1,0-1-1,1-1 0,1 1 1,0 0-1,-1 0 1,-1-2-1,1 1 0,-2-1 1,1-1-1,-1-1-62,1 0 1,0 0-1,37-6 1,-3-2-1,-2 3-606,-2 2 1,-8 1 0,-4 2 0,-7 3-2,-3 2 0,-6 1 0,-7 5 0,-3 0-2478,-6 0 3037,1 0 0,-12 7 0,5 1 0</inkml:trace>
  <inkml:trace contextRef="#ctx0" brushRef="#br0">14389 7066 8029,'-10'-15'74,"1"1"0,6 5 0,-4 1 1962,1 1-1421,4 3 0,-4 12 0,6 6 1,2 8-1,1 6-307,2 6 0,4-3 0,-4 7 0,0 0 0,-1 0-27,1 0 0,1-7 0,-2 3 1,0-4-103,-1-2 0,-1-1 0,-2-3 0,2-6-293,2-2-266,-2-8 1,4-3-17,-6-10 1,5-9-1,1-11 192,2-7 1,-3 2 0,4-5 0,1 2 129,-2 0 0,4 0 1,-4 6-1,2 3 296,-1 5 0,1 0 0,2 4 684,-2 2-683,3 8 1,-7 0 0,5 10 0,-3 5 73,-2 2 0,4-2 0,-6-1 0,1 1-162,1-2 0,2-2 0,6-6-361,1 0 1,-6-6 0,1-4-279,1-2 1,0-3 0,0 1-65,-2 0 0,1 1 540,4 4 0,-1 4 1,-4 10-1,-3 4 336,1 4 1,-6 6 0,6 0 0,-3 0 227,1 1 1,0-9-516,-5 4 0,6-6 0,2 2-772,0-1 0,0-7 0,-3 1-468,4-2 0,4-8 0,1-2 1219,0 0 0,0-11 0,1 3 0</inkml:trace>
  <inkml:trace contextRef="#ctx0" brushRef="#br0">15085 7122 8029,'-6'8'0,"3"3"997,-6-6 0,5 6 1,-2-1-1,1 2 1,1 3 97,0-1 0,3 0 0,1 0-707,0 0 1,6 5-1,2 2 1,2-1-254,-1 1 1,-4 3-1,3-4 1,-2 2-292,-3 4 0,0-6 1,0-1-1,2-3-1823,-2-2 0,-1-4-1910,-2-1 3889,0-6 0,0 3 0</inkml:trace>
  <inkml:trace contextRef="#ctx0" brushRef="#br0">15114 6909 8012,'-21'0'527,"6"2"0,-4 2 666,3 6 0,8-2-1666,3 1 473,4-5 0,7 2 0,2-6 0</inkml:trace>
  <inkml:trace contextRef="#ctx0" brushRef="#br0">5133 11899 7445,'-14'0'-297,"0"0"889,-1 0 0,7-1 1,5-3-324,6 0 0,7-1 0,7 5 1,4 0-1,1 0 0,3 2 317,2 2 0,2 3 0,-1 4 1,0-2-124,1 2 0,-1 2 0,1 1 0,-1-1-257,1-4 0,-3 4 1,0-5-1,-4 1-175,-2 1 1,6-7 0,-4 2 0,1-4-207,1-1 0,-6-5 0,1-1 0,-4-2-297,0-3 1,-3-3 0,-1-2-1,-3 0-1791,-2 4 2263,-1 1 0,-5-4 0,0 1 0</inkml:trace>
  <inkml:trace contextRef="#ctx0" brushRef="#br0">5161 13378 8139,'-11'0'61,"8"0"497,13 0 0,7 0 0,10 0 1,0 0-222,3 0 1,8 0-1,0 0 1,3 0-1,1 0 1,1 0-10,0 0 1,4 0 0,0-2 0,1-1-227,1-2 0,-10 0 0,2 4 0,-3-2-37,-1-2 0,-6 0 1,2 4-1,-4-3-212,-5 0 0,1-1 0,-6 3 1,-2-1-389,-1-1 0,-2-1 0,0 3-1078,1-3 1613,-1 4 0,-6-5 0,-2 6 0</inkml:trace>
  <inkml:trace contextRef="#ctx0" brushRef="#br0">5958 11729 8143,'-7'-8'690,"-1"1"-100,-6 7 1,8 0-1,6 0-250,8 0 0,6 5 1,5 0-1,5 0 0,3-1-127,1 1 1,0 1 0,1-2 0,-1 2 0,1 0-182,-1 0 1,1 1-1,-3-4 1,0 2-465,-3-2 0,-4-2 0,3-1 0,1 2-2016,-1 3 2448,-5-4 0,4 12 0,-7-5 0</inkml:trace>
  <inkml:trace contextRef="#ctx0" brushRef="#br0">6199 13307 8277,'-14'0'309,"-3"1"1,1 2 97,3 2 0,10 0 0,5-5 0,10 0 0,12-2 0,6-1 99,3-2 0,12-6 1,-1 2-1,3-2-184,2 1 1,5-2 0,-2 2 0,3-3-130,2-1 0,-5 0 0,-1 1 1,-1 2-194,1 2 0,-7 1 1,0-3-1,-6 3-641,-3 2 1,-2-4 0,-4 5-1,-1 2-1054,1 2 1695,-7 1 0,4 0 0,-3 0 0</inkml:trace>
  <inkml:trace contextRef="#ctx0" brushRef="#br0">6498 11586 8322,'-14'7'-40,"4"-6"0,1 4 496,-2-3 0,4-4 0,4-1-116,6-2 0,5 0 1,8 5-1,1 0 1,4 2-103,1 3 1,2 1 0,4 5 0,1-1-1,-1-1-307,1-1 1,-3 5-1,0-4 1,-3 2-1371,3-1 1439,1 2 0,1-4 0,0 6 0</inkml:trace>
  <inkml:trace contextRef="#ctx0" brushRef="#br0">7209 13207 8114,'-14'0'596,"3"0"0,6 0-188,10 0 0,6 0 1,4 0-1,6 0 1,6 0-1,6 0 127,3 0 0,4 0 0,7 0 0,4 0-373,-1 0 1,6-2 0,-4-1 0,3-1 0,0 0-149,-3 3 1,-1-4 0,-7 0 0,0 2-230,-2 2 0,-9-4 0,-2 0-337,-5 2 0,-1 1 0,-6 1 0,-2-2-1630,-1-2 2182,-2 0 0,-6-1 0,-2-2 0</inkml:trace>
  <inkml:trace contextRef="#ctx0" brushRef="#br0">7493 8530 8199,'-14'-13'-433,"0"4"1,0 4 433,-1 3 0,6 2 1,-1 0-1,1 2 302,1 3 0,-3-2 0,6 6-263,2 2 1,1 8-1,2 5 1,0 5-24,0 4 1,0 3 0,0 8-1,0 2-82,0 1 1,0 6 0,0-6 0,0-1-128,0-2 1,0-3 0,0-3-1,0-5-8,0-3 0,5-8 0,0-3 0,-2-3-70,-1-2 0,-2-4 270,0-1 0,0-6 0,0 4 0</inkml:trace>
  <inkml:trace contextRef="#ctx0" brushRef="#br0">7337 8942 8176,'0'14'-117,"0"8"0,0 8 124,0 12 1,-5 8 0,0 10-1,4 2 71,4-2 0,0-3 1,7-5-1,1-6-110,1-7 1,2-11-1,2-9 1,2-4 0,2-7-71,2-8 0,8-10 1,8-14-88,3-9 1,-3-9 0,0-12 188,2-13 0,-17 30 0,1-1 0,1-5 0,1 0 0</inkml:trace>
  <inkml:trace contextRef="#ctx0" brushRef="#br0">7408 10406 9055,'0'-14'-1786,"0"0"1516,0 0 1,0 0 0,1-1-1,3 1 268,0 0 0,6-2 1,-4-1-1,0-2 0,2 0 74,0-2 0,-3 4 1,3-5-1,0 1 1,-2 4 12,0 1 1,-1 2 0,-5 0 0,2 1 270,3 4-198,-4 2 0,5 9-94,-6 3 0,-4 4 1,-3 12-1,-1 5-43,-3 6 1,3 12 0,-1 0-1,-4 5-5,-4 5 1,6 0 0,-3 0 0,1-2-80,0 1 1,-1-2-1,0-1-125,0-1 0,1-1 0,2-7 1,2-2-38,-2-1 1,3-6-1,-2-1 1,1-4 224,1-3 0,-5-7 0,5 4 0,-6-7 0</inkml:trace>
  <inkml:trace contextRef="#ctx0" brushRef="#br0">7124 10876 8432,'0'-29'0,"0"2"-34,0 4 0,0 7 66,0 6 0,0 9 0,0 1-94,0 8 1,0 11-1,1 4 107,4 4 0,-2 2 0,5-3 0,0 0-112,0-3 1,1-5-1,5-1 1,2-4-62,3-4 0,3-7 1,7-4-1,-1-10-36,1-11 0,5-5 0,4-5 0,3-5-444,2-3 608,0-8 0,6-2 0,1-5 0</inkml:trace>
  <inkml:trace contextRef="#ctx0" brushRef="#br0">13920 9596 8252,'-29'-6'-22,"7"-1"0,3-2 0,3 4 0,2 4 1,1 2-36,4 4 1,-4 8 0,4 7 0,-4 4 0,1 6 34,2 6 0,-3 5 1,4 2-1,-4 1 45,-1 4 1,0-4 0,0 5 0,1-2 0,2 2-44,2 2 1,1-6 0,-2 3 0,5-4-145,4-1 0,1-2 1,0-2-1,0-2-490,0-3 654,0 6 0,0-10 0,0 5 0</inkml:trace>
  <inkml:trace contextRef="#ctx0" brushRef="#br0">13522 10321 8517,'-21'0'-312,"0"-5"-15,-2 1 0,2 2 0,9 10 1,2 6 639,5 2 1,4 1 0,2 1 0,4-1-362,5-4 1,4-1 0,5-7 5,4-2 0,6-7 0,6-8 0,6-6-34,5-11 1,9-1-1,0-8 1,7 0-48,2 2 123,3-5 0,-29 20 0,1-1 0,1-3 0,-1 0 0</inkml:trace>
  <inkml:trace contextRef="#ctx0" brushRef="#br0">8972 12567 8343,'-14'0'-260,"1"-1"1,2-2-1,1-2 1,-1 2-40,-1 1 1,-2-3 0,-1 1 0,3-1 279,2-1 1,-2 4 0,2-3 33,-3 4 1,4-4 0,-1 0 0,-1 2 0,-1 1 49,-2 2 1,-1-4-1,1-1 132,0 2 1,0 1 206,-1 2 1,1 0-56,0 0 1,5 0-1,1 2 1,3 1 97,7 2 1,1 6 0,11-3-1,6 1 179,6 1 1,2-2 0,2 3-268,3-2 1,4-6 0,7 2-137,3-3 0,-2-2 0,3 0 0,0 0-103,-1 0 1,7-5-1,-3-2-167,-1 0 0,4 2 1,-8-3-1,-4 2-218,-2 2 0,-7-2 0,3 1 30,-1 2 1,-7 2-1,-5 1 1,-3 0-492,-3 0 0,-1 1 1,-3 4-20,-4 4 0,-2 4 1,-7 1-1,-2 1 745,-3-1 0,-9 6 0,-8 2 0</inkml:trace>
  <inkml:trace contextRef="#ctx0" brushRef="#br0">8545 12880 8335,'19'0'260,"3"0"0,4 0-34,4 0 1,9 0 0,2 0 0,5-2 25,0-2 1,-2 1 0,0-5-1,1 0 1,-1 1-494,-3 1 0,-3 1 0,0 5 0,-5 0 0,-5 0 109,-4 0 0,1 0 0,-6 2 132,-1 3 0,-3 3 0,0 6 0</inkml:trace>
  <inkml:trace contextRef="#ctx0" brushRef="#br0">8801 12397 8217,'-28'-22'194,"4"1"174,0 7 1,7 6 0,-2 3 0,3 5 0,2 7 77,0 7 1,0 6 0,-1 10-1,1 3 1,0 5-151,0 3 1,0 7 0,-1-1 0,3-1-192,2-2 0,-1-1-148,6 0 1,-1-6 0,3 0 0,-2-4-258,2-6 1,1 0 0,2-8 0,2-2 62,3-1 1,3-2 0,6-1 0,2-4 44,3-4 1,3 1 0,6-1-1,2-2-266,3-1 0,-1-4 62,6-3 1,-5 2 0,3-5 0,-1 2 395,-3 3 0,4-5 0,0 0 0</inkml:trace>
  <inkml:trace contextRef="#ctx0" brushRef="#br0">4635 14515 8113,'-14'0'523,"0"0"1,3 0 0,6 2 70,10 2 1,8-2-1,7 4 1,9-1 179,7 0 1,7-1 0,2-4 0,6 0-232,4 0 0,5 0 1,13 0-1,1 0 1,5-1-284,-37-1 1,0-1-1,34 0 1,-35-1 0,0 0-1,36-4 1,-1 0 130,-2-3 1,-3-1-339,-4-3 1,-1 3 0,-7 1 0,-6 1-528,-2-1 0,-5-2 1,-8 1-1,-5 2-273,-3 6 1,-8 2 0,-3 2 0,-3 0 746,-2 0 0,-6-6 0,-2-2 0</inkml:trace>
  <inkml:trace contextRef="#ctx0" brushRef="#br0">17104 9411 8093,'-14'0'363,"8"2"263,6 3 1,6-2 0,10 6 0,1 1 0,4-1-1,-1 1-109,1 1 0,3 6 0,-5 2 1,0-2-1,0 1-421,-1 1 0,0 1 0,-7 6 0,-3-3 1,-2 1-77,-3-2 0,-1 3 1,-2-4-1,-2-1-198,-2 1 0,-4 3 1,-8-5-1,-2-2 310,0-1 0,-6-2 0,5 0 0,0-1 0,0-2 448,0-2 0,0-5 1,5 2 335,0 0 0,7-4-993,7 2 1,8-8-1,11-4 1,5-2-524,3 1 1,1-1 0,2-2 0,2 1-704,1 1 1,5 6-1,-3-6-171,1-1 0,-3 3 1474,5-1 0,-6-1 0,2-4 0</inkml:trace>
  <inkml:trace contextRef="#ctx0" brushRef="#br0">17886 9497 8086,'0'-15'408,"0"1"1020,0 0 1,0 4-629,0 1 1,-1 6 0,-4 0-155,-4 6 0,1 6 0,-2 10 1,-1 5-172,-2 3 1,4 1-1,0 2 1,-3 2-398,0 1 1,-2 2-1,-1-4 1,1 3-1326,0-3 1,1-1-1,2-1-378,2-1 1,-1-6-1,-2-3 1625,2-3 0,-9-2 0,3 0 0</inkml:trace>
  <inkml:trace contextRef="#ctx0" brushRef="#br0">17545 9710 8077,'2'-13'0,"2"4"188,4 2 0,7 9 0,-1 1 0,2 3 1859,3 2 1,3-3 0,6 5-1565,1 1 1,-1-3-1,-1 1-755,-3 2 0,2-3 0,-4 0 0,2 0-1355,0 0 1,-5-5 0,3 3 1626,-2 0 0,-1-4 0,-4 4 0</inkml:trace>
  <inkml:trace contextRef="#ctx0" brushRef="#br0">18043 9340 8014,'0'-22'357,"1"-3"1,4 7 0,3 4 1712,0 3 0,5 8 1,-4-2-1,4 4-824,1 1 0,0 6 0,0 5 0,0 6-847,1 7 1,-1 3 0,0 1 0,-1 1-553,-4-1 0,-2-4 0,-7 0 0,-2-1-35,-3-1 1,-3 4-1,-6-6 1,-2 1 26,-3-1 0,4-1 0,-4-4 473,3-1 1,6-6 0,2-2 0,2 0-21,3 4 1,8-2 0,4 0 10,4-2 1,1 5 0,2-2-29,3 4 0,-3-3 1,3-1-1,-5 4 255,-5 4 1,2-1-1,-4 3-253,1-3 1,-5 3 0,1-1-278,-2 0 0,-2-1 0,0 1 0,-2 1 0,-2-2 0,-3-1 0,-4-2 0,2 0-1695,-2 0 1,-2-1-1,-3-4 0,1-2-1740,0-1 1,-7-4 3434,8 2 0,-3-15 0,2-4 0</inkml:trace>
  <inkml:trace contextRef="#ctx0" brushRef="#br0">18455 9298 8056,'-13'1'1378,"4"4"961,4 4 0,-1 6 0,0 2 0,-1 2-864,1-2 0,1 5 0,5 2 0,0 1-1037,0-1 0,7 3 1,0-5-1,4 2-334,4-1 0,-4-5 1,9 2-1,1-1-108,3 0 1,-4 0 0,1-3 0,-2 1 37,0 2 1,-1 2 0,-3-4 0,-1 2 228,0-1 0,0-1 0,1 0 0,-3 2 53,-2-1 1,-4 2-317,-6-1 0,0 0 0,0-3 0,0 1 0,0 2 0,-2 0 0,-2-5 0,-6 1 0,-4-1 0,-5 0-667,-5 0 1,2-1 0,-1-2 0,-3-3-2727,-1-2 0,-6-1 3393,0-5 0,-13-6 0,2-2 0</inkml:trace>
  <inkml:trace contextRef="#ctx0" brushRef="#br0">18498 9440 10484,'14'-8'1402,"0"3"-433,0 3 0,5-2 1,2-1-1,1 2 1,3 0-1559,2-2 1,6 3 588,0-2 0,1 8 0,-6 4 0</inkml:trace>
  <inkml:trace contextRef="#ctx0" brushRef="#br0">18995 9582 7964,'-6'-2'0,"8"-1"1641,10-2 1,2-6 0,7 2-1,0-4-73,2-1 0,4 5 0,3 1 0,2 0-2238,1 0 1,0 5 0,-5-2 0,-1 5 669,-3 5 0,3 3 0,-5 6 0</inkml:trace>
  <inkml:trace contextRef="#ctx0" brushRef="#br0">19052 9809 7895,'-14'0'3185,"0"7"1,12-6-2647,7 4 0,8-8-258,6-2 0,4-4 0,10 2 0,5-1-411,3-3 1,-3 3-1,0-1 130,2-2 0,1-2 0,1-1 0</inkml:trace>
  <inkml:trace contextRef="#ctx0" brushRef="#br0">19664 9198 8022,'-23'6'1861,"11"-4"-1247,12 3 0,6-4 1,10-1-1,3 0 1,5 0-74,2 0 0,4 0 0,0 0 0,2 0-511,0 0 1,-10 0 0,5 0 0,-4 0-235,-1 0 1,-4 0 169,1 0 191,-3 7 0,-9 0 1,-2 8-1,-3-1 281,-2 0 0,0 0 0,0 2 1,0 3 267,0 5 1,-5 9 0,0 3-286,2 1 1,-3 7 0,0-3 0,-1 2-47,1 2 1,0 3 0,2-4-409,0-1 0,-1 1 0,5-11 0,0-1 0,0-2-691,0-2 0,0-6 0,0-3-1124,0-3 0,6-3 0,4-4 1848,2-4 0,3-16 0,-1-5 0</inkml:trace>
  <inkml:trace contextRef="#ctx0" brushRef="#br0">20204 9539 8016,'6'14'0,"4"1"1351,2-1 0,-2-6 0,-1-3-703,2-4 0,7-1 0,1-1 0,0-6-390,1-7 0,-4 0 0,3-7-228,-3 1 0,-4 4 0,-1-3 1,-3 3-138,-1 2 1,-4 0 0,-8-1 0,-4 3 0,-6 2 0,-4 6-567,-4 2 1,-4 4-1,-2 2 290,1 6 1,0 4 0,1 3 0,3 2 126,5-1 1,-2-2 0,3-2 255,0 0 0,-4 0 0,0 0 0</inkml:trace>
  <inkml:trace contextRef="#ctx0" brushRef="#br0">22393 8956 7935,'0'-8'1041,"-1"-3"-248,-4 7 0,2 7 0,-7 13 1,1 10-1,-2 12 170,-3 8 0,1 6 0,-9 8 0,0 4-350,0 0 1,3 1-1,-5 3 1,0-3 0,2-2-726,3-3 0,3-8 0,4-6 0,1-8 0,3-8-1976,2-5 1,1-8 314,5 2 1,0-11-1,0-9 1773,0-12 0,0-14 0,0-9 0</inkml:trace>
  <inkml:trace contextRef="#ctx0" brushRef="#br0">22010 9099 8017,'0'14'181,"-7"0"1,-1 0 455,0 0 1,2 1 0,6-1 0,0 0 101,0 0 0,2-1 0,2-4 0,6-4-652,3-3 0,2-4 0,3-3 1,1-4-353,-2-4 1,-1-6-1,-2-1 1,-1-1-441,-4 1 1,-3 1 0,-6 5 101,0-1 0,-6 3 0,-3 2 196,-4 5 1,-6 4 0,0 2 113,2 4 0,1 3 0,2 6 0,0 2 293,-1 3 0,-5 3 0,-2 7 0</inkml:trace>
  <inkml:trace contextRef="#ctx0" brushRef="#br0">22408 9809 8034,'-15'21'0,"3"-10"0,2 3 1350,6-1 0,2-5-947,2 1 1,6-14 0,4-4 0,2-10 212,3-3 1,-1-5-1,-2 5 1,0-2-1090,-3 1 0,-6 4 1,2-4 371,-4 3 1,-7 3-1,-3 7 1,-4 5-393,-1 4 1,0 5 0,-1 3 0,1 1-232,0 3 1,4 1 0,3 3-305,0-1 1,3 0 1027,4 0 0,6-6 0,2-2 0</inkml:trace>
  <inkml:trace contextRef="#ctx0" brushRef="#br0">23005 9070 7923,'-8'-14'1105,"2"0"0,7 1 0,4 2 1393,4 1 0,4 7-1532,1-1 1,-4 4 0,-2 4 0,-2 7-794,-3 7 1,-1-1 0,-2 8 0,0 4-270,0 2 1,-2 4 0,-3-3 0,-4 3-267,-4 1 1,-1-5 0,0 3-1,1-6-141,4-4 1,-2 1 0,6-6 153,2-2 1,3-2 0,4-6 0,6-3 270,3 1 0,2-4 0,3 6 1,2 1 332,2-2 1,-4 3-1,2-5 1,-1 2 313,0 3 1,0-3 0,-6 1 0,-2 2 797,-2 2 1,-6 1 0,2 1-699,-3-1 0,-2 5 1,0 0-1,-2 0-196,-3 1 0,-2-4 0,-8 3-384,1-3 1,-5-2 0,0 0 0,2-1-1530,1-4 0,2 2 1,0-6-1,-1-2-1372,1-1 0,5-2 1,-1-2 2811,-1-3 0,-1-2 0,-3-8 0</inkml:trace>
  <inkml:trace contextRef="#ctx0" brushRef="#br0">23502 9283 7866,'7'-8'306,"7"-3"1,8 7-1,2 0 581,-1 3 1,-5 1 0,1 0 0,-3 0-353,-2 0 0,2 1 0,1 4 0,2 5-3043,-2 2 2508,-7 9 0,-4 1 0,-6 6 0</inkml:trace>
  <inkml:trace contextRef="#ctx0" brushRef="#br0">23559 9582 7872,'-14'6'654,"8"-4"142,6 3 1,6-4-1,10-1 1,3-1 170,4-4 0,11 3 1,4-4-1,3 0-1232,1-4 1,1 4 0,0 1 0,-1 3-1630,1 2 0,-2-4 0,-2-3 1894,-1-1 0,-6-1 0,3-5 0</inkml:trace>
  <inkml:trace contextRef="#ctx0" brushRef="#br0">24412 8999 7800,'-8'-19'0,"4"0"1750,2 2 1,1 2 0,-3 4 1993,0 2 1,-1 9-2359,5 5 1,0 15 0,1 20 0,3 7-1235,0 10 0,6 6 0,-4 8 1,0 2-1291,1 3 1,4-2-1,-3 5 1,1-2-1950,1-2 1,-6-4 2860,6-5 0,-7 4 0,3-6 0</inkml:trace>
  <inkml:trace contextRef="#ctx0" brushRef="#br0">17389 10620 7917,'-21'0'340,"12"6"1,-1 5-1,7 6 101,3 7 0,0 9 1,0 5-1,0 3 1,0 3-1,0 4 9,0 4 0,2 3 1,1 2-1,3-2 1,0-2-584,1-6 1,-1 0 0,-1-2 0,3-6 0,1-3-1670,1-4 1802,-1-8 0,12-4 0,1-6 0</inkml:trace>
  <inkml:trace contextRef="#ctx0" brushRef="#br0">18029 10819 8084,'-8'-8'3532,"0"1"-2682,3 7 1,2 12 0,-5 3 0,2 6-166,2 4 1,-2 4 0,0 2 0,0 4-404,-1 1 0,1 2 0,3 3 0,-2-1-612,2-2 0,1-7 0,2 2 0,-1-4 208,-4-5 122,3 2 0,-10-4 0,4 7 0</inkml:trace>
  <inkml:trace contextRef="#ctx0" brushRef="#br0">17730 10975 8135,'-6'2'0,"6"2"577,8 6 1,6 1 0,3 0 0,4-2 759,1 3 0,1 0 0,6 1 0,-1-2-1356,1-2 1,4-1-1,0 3 1,-1-3-3080,-2-1 3098,-2-3 0,1 3 0,-1 0 0</inkml:trace>
  <inkml:trace contextRef="#ctx0" brushRef="#br0">18256 10876 8076,'6'-15'1116,"-3"3"1,7 1-198,1 1 0,2 2 0,-1-3 1,-1 3-1,-1 2 344,1 3 0,0 3 1,0 5-1,-3 6-327,-2 6 1,-1 7 0,-5 7 0,0 4-420,0 1 1,-6 2 0,-4 3-522,-2-3 0,-3 2 0,1-7 0,1-3-86,4-5 1,-2 0 0,5-7 0,-1-4-208,1-3 1,3-3-4,8 2 1,2-4 0,8-6-1,0 0-232,4 0 1,4-2 0,3-2 0,0-6-613,-3-3 0,1-1 1,5 0-26,-1 0 1,-6-2 0,-1-1-1,-2-4 1169,0-1 0,6-2 0,-3-4 0</inkml:trace>
  <inkml:trace contextRef="#ctx0" brushRef="#br0">18739 10691 8000,'0'-29'644,"0"7"0,0 3 443,0 3 0,0 7 688,0-1 0,0 9 0,0 2-907,0 12 1,2 9-1,1 11 1,3 7-535,2 6 0,-3 4 0,5 7 0,-1 0-912,-1 0 0,5 0 0,-4 0-1344,4-1 1922,1 1 0,0 0 0,0 0 0</inkml:trace>
  <inkml:trace contextRef="#ctx0" brushRef="#br0">19379 10904 9702,'3'-9'881,"5"1"1,8 1-503,5 4 1,-2-3 0,3 1 0,0 0-1,0 1-167,3-1 1,2 0 0,0 5 0,-2 0 0,-1 0-565,1 0 1,-4 0-1,-2 0 1,-4 2 351,0 2 0,-1 4 0,0 7 0</inkml:trace>
  <inkml:trace contextRef="#ctx0" brushRef="#br0">19393 11188 8011,'-15'0'2889,"21"0"0,10-4-2726,12-1 0,2-1 0,-1 1-158,7-5 0,7 2 0,2 1 0,3-1 0,-2 1-5,-2 1 0,5-5 0,1 3 0</inkml:trace>
  <inkml:trace contextRef="#ctx0" brushRef="#br0">20076 10677 8014,'-6'-8'2518,"4"-5"-1792,-4 11 0,12 4 0,3 11 370,4 4 0,-3 8 1,-3-1-1,0 4-369,-4 6 1,3-3 0,-1 7 0,-2 0 0,-1-2-697,-2-3 1,-5 2 0,-1-2 0,-2-3-93,-3-4 0,-2-6 0,-1-7 0,0-2 14,-1-2 0,1-4-413,0 5 0,5-7 764,-1 2 0,8-5 0,2-4 1,10-2-1,7-2-250,7-3 1,3-2-1,3-2 1,3-3-1552,5-1 0,-3-1 1,0 2 621,-1-1 1,-4-1-1,3 3 1,-3-4 874,-1-1 0,-1-2 0,1-4 0</inkml:trace>
  <inkml:trace contextRef="#ctx0" brushRef="#br0">20588 10520 7981,'0'-8'3025,"0"2"0,-5 8-1845,0 2 0,-1 10 0,3 12-429,-2 5 1,-1 10-1,3 8 1,-2 0-1178,2 0 1,1 3 0,2-3 0,0 0-1842,0 0 2267,0-8 0,13 7 0,3-4 0</inkml:trace>
  <inkml:trace contextRef="#ctx0" brushRef="#br0">22763 10364 7899,'-6'-21'156,"-1"5"1,-2-3 0,4 4 990,4 0 0,-1 8 0,-1 3-453,-2 8 1,-1 7-1,1 11 1,-3 8 0,-1 6-185,-1 8 0,1 7 0,-7 9 0,-1 3 0,-2 2-237,1 3 0,1-2 0,-1 2 1,0 0-470,0-5 0,2-4 0,2-7-396,0-5 1,4-9-1,3-5-1140,0-3 1,2-12-1,4-6 1732,-4-4 0,4-9 0,-6-7 0</inkml:trace>
  <inkml:trace contextRef="#ctx0" brushRef="#br0">22422 10364 7980,'-14'14'0,"4"-5"0,2 1 193,2 1 1,1 2 0,5 1 0,2 0 695,2 0 0,0-6 1,5-3-1,2-3-408,2-2 0,1 0 1,2-2-1,1-3-542,2-4 1,-1 1 0,-7-2-1,-3-1-462,-2-1 0,-1-3 0,-5 1 0,0 0 141,0 0 0,-2 6 0,-3 3 0,-4 4-326,-4 1 0,-1 0 0,0 1-971,-1 4 1679,1 3 0,0 6 0,0 0 0</inkml:trace>
  <inkml:trace contextRef="#ctx0" brushRef="#br0">22635 10989 8052,'0'29'-942,"0"-1"0,0-1 2313,0-3 1,6 1-1,2-6-702,0-2 1,5-7-1,-4-5 1,4-5-284,1-5 1,0-8 0,1-7 0,-1-1-450,0 1 0,-1-4 0,-4 2 0,-4-2-218,-4-1 0,-1 6 0,-3 9 0,-5 1-147,-6 1 0,-5-3 1,0 6-1,-3 2-28,0 1 1,2 9 0,4 2 0,0 4-207,2 1 0,-2-4 1,11-1-829,2 2 1490,1 2 0,-4-5 0,-2-2 0</inkml:trace>
  <inkml:trace contextRef="#ctx0" brushRef="#br0">23090 10421 7911,'-6'-15'3514,"4"1"-1970,-4 6 0,0 4-804,-4 8 1,2 9 0,0 7 0,2 4-280,3 6 1,1-1 0,2 5 0,0 0-243,0-1 0,2 0 0,3-5-197,4 1 0,4-1 0,1 1 0,0-1-90,0 0 1,2 1 0,1-2 0,2-2 9,-1-1 0,-2-1 0,-2 4 0,0-1 584,0-3 1,-4-4-158,-1 5 0,-6-7 0,2 2 0,-3-3 259,-2-2 0,0 0 1,-2-1-350,-3-3 0,-3 1 0,-6-7 1,0 0-1228,0-3 0,-7-1 1,-1 0-1,-2 0-1015,1 0 0,-1-6 0,-4-5 0,-1-5 1963,1-3 0,-1-6 0,1 3 0</inkml:trace>
  <inkml:trace contextRef="#ctx0" brushRef="#br0">23005 10677 7911,'14'-15'1575,"0"1"1,0 1-1739,1 4 1,-1-2-1,0 6 1,2 2 966,3 1 1,3-2-1,8-1 1,2 0-1232,1-1 0,6 4 1,1-2-1,4 2 427,3 2 0,1 0 0,-6 0 0</inkml:trace>
  <inkml:trace contextRef="#ctx0" brushRef="#br0">23701 10662 7887,'-22'5'6669,"3"0"-6533,16 0 0,6-7 0,15-1 245,1-2 1,6-4 0,-1 4 0,3 2-69,1 1 1,2 2-1,3 0 1,3 0-1335,1 0 1,-2 2 0,-9 4 1020,-2 8 0,3 7 0,-5 7 0</inkml:trace>
  <inkml:trace contextRef="#ctx0" brushRef="#br0">23673 10947 7847,'-21'8'739,"15"3"18,6-7 1,8 1-1,16-5 1,1 0-1,3-2-215,6-2 0,2 2 1,8-3-1,4 4-560,4 1 0,3-5 0,2 0 0,0 4 18,0 4 0,-7 5 0,-1 6 0</inkml:trace>
  <inkml:trace contextRef="#ctx0" brushRef="#br0">24668 10335 7832,'-28'-6'1227,"6"9"128,3-3 1,9 11 0,5 2 0,4 6 0,1 5-218,0 6 0,0 7 1,1 14-1,3 7-1029,0 6 0,6 2 0,-4 5 0,2 0-1515,3 0 1,-3-6 0,2-2 0,-1 0 1405,-1 4 0,5-4 0,-6 0 0</inkml:trace>
  <inkml:trace contextRef="#ctx0" brushRef="#br0">17630 12141 7973,'-6'-14'375,"0"4"0,-5 2 261,1 2 0,7 3 1,0 9-1,5 10-216,2 11 1,7 7-1,-1 9 1,2 3 0,3 4-148,-1 7 0,0 3 1,-1-3-1,-2 0 0,-2-2-219,2-2 0,-4 0 0,-1-7 1,-1-3-671,-1-4 0,6-7 0,-5-1 0,-1-5 616,3-7 0,1-4 0,6 0 0</inkml:trace>
  <inkml:trace contextRef="#ctx0" brushRef="#br0">18398 12155 8120,'-14'14'269,"5"-4"1,1 1 190,1 5 0,1 4 0,1 9 1,-3-1-1,-1 0 586,-1 1 0,6 1 0,-4 1 0,1 4-359,4 2 0,-3-1 0,1 2 1,0-3-1526,-1-1 1,5-4 0,-4 2 0,2-5 837,-2-4 0,-3 1 0,-6 5 0</inkml:trace>
  <inkml:trace contextRef="#ctx0" brushRef="#br0">18100 12226 7953,'-8'6'841,"1"2"0,9 7 0,3 0-215,4 4 1,9 2 0,2 4 0,1-1-281,-1 1 0,7-3 0,0 0 0,6 0 0,3-1-1089,4-1 0,-4-2 1,1-7 742,-3-2 0,6-5 0,-4 2 0</inkml:trace>
  <inkml:trace contextRef="#ctx0" brushRef="#br0">18739 12041 7942,'-15'-6'0,"-3"3"1428,14-7 1,-1 9-1,3 1 1,-1 8-258,-2 4 0,1 10 0,4 7 0,0 7-657,0 5 1,0 8 0,0 3-1,0 4-531,0 1 0,0-2 0,0-2 0,0 0-746,0 0 0,0-4 0,0-1 0,1-6-1069,4-4 1,-2-5 0,5-7 1831,-2-3 0,5-5 0,-3 2 0</inkml:trace>
  <inkml:trace contextRef="#ctx0" brushRef="#br0">18910 12226 7942,'8'-30'588,"-2"-1"669,-6 12 0,0 4 1,0 9-438,0 4 1,0 6-1,0 11 1,2 3-426,3 1 0,2 6 1,6-1-1,0 3-94,1 1 1,-3 0 0,8 1-89,-3-1 0,3-1 1,0-2 3,-2-1 0,4-2 0,-2 3 0,-2-2 45,-1-3 1,-7 1-1,-1-4 1,-2 2-16,-2-2 0,-3 1 1,-1-1-1,-1 2-166,-4-2 1,-3-1-1,-8-2 1,-1 1-901,-2-1 1,-8-5 0,0-1-1,-4-1-1139,-1-4 0,2-2 0,1-2 1958,1-4 0,-7-9 0,-1-8 0</inkml:trace>
  <inkml:trace contextRef="#ctx0" brushRef="#br0">18825 12354 7942,'20'-20'190,"2"-3"0,7-3 15,-1 2 0,5 3 0,1 9 0,-1 1-88,2 1 1,1 2-1,5-3-117,-3 2 0,3-1 0,-5-4 0</inkml:trace>
  <inkml:trace contextRef="#ctx0" brushRef="#br0">19877 12198 7856,'-6'0'1614,"6"0"-1181,6-7 0,8 4 1,2-5 429,3 2 1,-2 1-1,7 5 1,1 0 0,2 0-705,1 0 1,-1 0 0,-3 0-160,-5 0 0,3 13 0,0 3 0</inkml:trace>
  <inkml:trace contextRef="#ctx0" brushRef="#br0">19877 12539 7836,'-30'0'1889,"3"0"-1270,25 0 0,4-2 0,14-1 0,3-3-90,4-2 1,6 5-1,4-4 1,5 3-1,5-3-1882,4-1 1,-3 5-1,2-1 1353,-6 2 0,1 2 0,-5 0 0</inkml:trace>
  <inkml:trace contextRef="#ctx0" brushRef="#br0">20545 11999 7809,'-22'-7'0,"1"4"3897,7-6 1,0 6 167,0-2-3550,0 10 0,6 6 0,1 12 0,3 10-51,-1 7 0,0 4 0,5 4-208,0 4-440,0 3 1,2 2-1,1 0-1128,2 0 1,6-2 0,-2-3-1,4-6-1644,1-7 0,0-6 2956,0-9 0,7-3 0,1-7 0</inkml:trace>
  <inkml:trace contextRef="#ctx0" brushRef="#br0">20787 11956 7809,'5'-28'0,"-1"1"4498,-1 3-3071,-1 3 1,-2 20 0,-2 7 0,-1 12-809,-1 10 0,-6 5 0,5 7 0,2-2 64,2 1 0,1-3 0,1 1 1,4-2-464,4-4 0,4-1 1,3-3-347,3-3 0,-3 1 0,4-6 9,1-2 1,-1 4 0,4-2 0,-4-2 142,1-1 1,-5-2-1,3 0 1,-5 1 305,-5-1 1,2 5 0,-6 0 0,-2-2 782,-1-1 0,-2-2-707,0 0 0,-2 1 1,-2-1-1,-6-2-1045,-3-2 0,-2 1 0,-4-5 0,-5 1-1014,-3-1 1,-1-1 0,-1-5 0,1-2-1070,-1-3 2720,-5-3 0,-3-12 0,-5-2 0</inkml:trace>
  <inkml:trace contextRef="#ctx0" brushRef="#br0">20673 12212 7809,'21'-35'982,"1"4"0,6-6-99,1 2 1,4 7-1,0 6 1,0 1-268,2 4 0,-5 6 0,5 3 0,-2 2-800,0 3 0,5 1 1,-5 2 183,-1 0 0,-2 6 0,-2 2 0</inkml:trace>
  <inkml:trace contextRef="#ctx0" brushRef="#br0">22820 11842 7784,'0'-30'252,"0"-3"0,1 11 0,3 0 0,0 3 1,0 3-1,-3 2 3279,-1 0-2940,0 6 0,-5 14 0,-1 15 0,-2 9 0,-3 11-177,-2 9 0,-1 9 1,0 13-1,-2 3 1,-1 0-437,-2 0 0,-2-3 0,4-1 0,-2-3-313,2-6 1,1-2-1,3-14 1,2-4-986,2-2 1,4-13 1319,-5 1 0,1-9 0,-5 2 0</inkml:trace>
  <inkml:trace contextRef="#ctx0" brushRef="#br0">22536 11856 7941,'-15'0'2326,"1"0"-1993,6 0 1,3 0 517,10 0 1,3-6 0,6-3 0,1-6-825,-1-3 1,2-5 0,-1-3-1,1 0-574,-3 3 1,-4 4 273,1-5 0,-4 7 0,-7-1 0,-4 7-640,-5 6 0,-7 5 1,-4 7-1,1 5 196,-1 6 0,2 5 717,5-4 0,-6 13 0,-3-2 0</inkml:trace>
  <inkml:trace contextRef="#ctx0" brushRef="#br0">22891 12397 7963,'-6'28'944,"4"-6"1,-3-3-163,4-3 0,2-7 0,4-1 1,5-1-429,2-4 1,2-9 0,1-7 0,-1-6-548,0-3 0,-4-3 1,-3-7 83,0-1 0,-4 4 1,-6 6-1,-5-3-166,-5 0 0,2 3 0,-9 6 0,1 6-186,0 6 1,0 4 0,5 1 0,1 1-454,3 4 1,-1 3 238,7 6 675,-1 0 0,11 1 0,2-1 0</inkml:trace>
  <inkml:trace contextRef="#ctx0" brushRef="#br0">23161 12070 7909,'0'8'2050,"0"-2"1,5-8-1985,0-2 0,10 0 670,0-5 0,4 0 1,0-6-1,4 3-438,4 2 1,2-2 0,-1 2-1,0-1 1,1 0-377,-1 1 1,-6 7-1,-1-3 255,-1 0 1,-8 4 0,2-3-1,-3 5-317,-3 5 0,0 3 0,-5 8 1,1 1-205,0 2 0,-3 11 0,-1-1 1866,0 1 1,0 4-1,0 3-1083,0 4 1,0-2 0,0 9-1,2-3-1021,3 3 0,-2-2 0,6 4 0,1-2-2469,-2-7 0,6 0 3051,0-8 0,0 0 0,7-5 0</inkml:trace>
  <inkml:trace contextRef="#ctx0" brushRef="#br0">23929 12141 7847,'-8'-14'310,"8"-1"0,11 1 623,6 0 0,6 4 1,5 1-1,0-2-436,1-2 0,4 5 1,2 4-1,0 2 0,-1 2-2318,-2 0 0,-2 6 0,-3 4 1821,-4 3 0,-8 1 0,-9 0 0</inkml:trace>
  <inkml:trace contextRef="#ctx0" brushRef="#br0">24071 12383 7809,'-35'7'0,"8"1"1355,4-3 0,16-3 0,20 2 0,6-2-593,3-2 0,2-2 1,6-1-763,3-2 0,5-4 0,9 3-673,5-2 1,4 0-1,1-3 1,-2 3 672,-3 2 0,3-5 0,-4 3 0</inkml:trace>
  <inkml:trace contextRef="#ctx0" brushRef="#br0">24953 11757 7798,'-21'-14'5148,"-1"0"-3183,6 6 1,3 3-1320,13 10 1,0 10 0,0 17 96,0 14 1,2 8 0,1 15 0,4 5-888,0 4 0,-2 1 0,0-39 0,0 0-4542,6 36 4423,1-3 0,3-2 0,-1 0 1</inkml:trace>
  <inkml:trace contextRef="#ctx0" brushRef="#br0">4650 14614 7865,'-27'8'116,"3"-3"0,5-5-24,10-5 1,9-3-1,11-6 1,5 0 114,2 0 0,8 4 0,-1 2 0,7 2 141,6 3 1,4 1-1,6 2 1,5 0 0,7 0-1,7 0 136,2 0 1,2 0-1,2 0 1,1 0-263,2 0 1,-35 0 0,0 0-1,38 0 1,2 0-93,-1 0 0,-1-4 0,-38 1 1,0-1-1,38-4-110,-1-3 0,-4 3 1,-6-1-235,-2-2 0,-6 3 0,0 0 0,-4 2-232,-4 3 1,-11 1 0,2 2-1,-4 0-700,-3 0 0,-6 0 1146,-6 0 0,-7 13 0,4 3 0</inkml:trace>
  <inkml:trace contextRef="#ctx0" brushRef="#br0">2958 16164 8328,'-71'0'-1,"12"-2"1,10-2 0,13-4-1,12 0 343,7 3 0,10-1 1,9 1-1,11 2-65,9 1 1,17-2-1,10-3 1,10 1-91,7 0 1,13 1-1,-36 5 1,1 0-1,3 0 1,1 0 0,0 0-1,0 0 1,0 0-1,0 0-185,-1 0 1,0 0 0,-1-3 0,1 0-1,-2-2 1,0 0 0,1-1 0,1 0-561,0-1 0,-1-1 0,3-1 0,-1-2 558,-3 0 0,0-2 0,-3-3 0,-1-1 0,-2-1 0,0 0 0</inkml:trace>
  <inkml:trace contextRef="#ctx0" brushRef="#br0">2787 9226 8266,'-50'-14'151,"-4"0"1,6-2 0,3-1 0,0-2 0,3 3-1,-1 3 284,0 4 0,-4 6 1,1 0-1,4 6-140,2 6 1,10 17-1,0 8 1,8 11 0,5 11 396,4 14-637,8 4 0,2-26 0,1 2 0,4-2 0,1 0 0,1 3 0,2 0-12,-1 0 0,2 2 0,3 1 0,2 1 0,2-3 0,1 0 0,2-1 0,2-1 41,1-1 1,1-1 0,3-2 0,1-1 0,1-2-1,0-2 1,2-1 0,1-1-60,1-3 1,2-1-1,-1-2 1,3-3-1,1-4 1,1-3-1,35 15 16,0-13 0,5-14 0,1-8 1,-37-4-1,1-4 74,2-3 0,1-3 0,-2-4 1,1-5-1,2-4 0,0-4 0,-1 1 1,0-1-65,2 0 1,-2-1 0,-2 0 0,-1 0 0,1-2 0,1 0-1,-2-1 1,0-1-19,-1 1 1,-1 0 0,-3 0 0,-1 0-1,-3 3 1,-2 0 0,-1-1 0,-1 0 55,-2-1 1,0 0 0,23-30 0,-10 5 0,-4 3-106,-7 1 1,-9 1 0,0-3-1,-4 4 226,-6 1 0,-4 1-148,-10 6 0,-6-1 1,-11 2-1,-8 2-70,-5 1 0,-9 6 0,-10-1 0,-6 3-24,-6 1 1,-5 3-1,32 13 1,0 2-1,-2 1 1,-1 3-374,-3 0 0,1 2 0,0 2 1,1 0-1,1 3 0,0 2 0,0 0 1,-1 2-1196,2 3 0,0 0 1,-38 9 1599,8 8 0,1-5 0,1 4 0,-2 3 0,-3 1 0</inkml:trace>
  <inkml:trace contextRef="#ctx0" brushRef="#br0">3029 11700 8402,'-30'-9'46,"-3"-1"1,3 9-1,-4 1 1,3 9-1,-2 10 1,-5 11 122,-3 11 1,-8 11 0,23-20 0,0 1 0,-1 3 0,0 1 0,0 1 0,2 3-1,0 1 1,2 3 26,0 0 1,2 3-1,3 1 1,1 1 0,2 2-1,0 0 1,3 3 0,2-1-1,1 2 1,2-1-108,3 0 0,1-1 0,0-1 1,2-2-1,2-2 0,2-1 1,0-1-1,3-1 0,3-1 1,3 0 170,1-2 1,4-2-1,0-4 1,2-2-1,27 25 1,4-8 62,7-9 1,9-10 0,4-14 0,7-9-211,-34-8 1,0-1-1,-1-5 1,1-2 0,0-1-1,-1-3 1,4-4 0,0-2-75,2-3 0,0-2 0,2 2 0,0-3 0,-1-3 0,0-2 0,-1 0 0,0-1-166,0-2 0,-1 0 1,0 0-1,-1 0 1,2-3-1,-1 0 155,-1-1 1,-2 0-151,-3-1 1,-1 0-1,-1 2 1,-1 0 53,-2 0 0,-1-1 0,-3 2 0,-1 0 1,-2-2-1,-1 0 0,-3 1 0,-1-1-53,-1 1 0,-2-1 0,11-33 0,-7-1 1,-6 0 24,-6 5 1,-9 5 0,-2 4 0,-10 2 267,-11-2 0,-8 0 1,-7 2-1,-7 7-75,-5 5 1,-14 2 0,-2 10 0,-6 6-108,-3 4 0,31 11 0,-2 2 0,-1-1 0,1 2 1,-2 2-1,1 1-131,-1 1 1,1 3 0,1 2 0,0 3 0,1 2 0,0 2-1,1 0 1,1 1-112,0 1 1,1 2 0,-2 2 0,1 0 0,-33 17 0,9 0-877,8 0 1,6-2 0,8-5 1127,3 1 0,3-6 0,7 1 0,-1 1 0,1 2 0</inkml:trace>
  <inkml:trace contextRef="#ctx0" brushRef="#br0">2858 13335 8228,'-61'0'68,"-1"0"0,2 2-94,8 2 1,4 6 0,11 9 0,2 4 404,0 4 1,5 10-1,-3 5 1,3 10-76,1 8 0,-2 12 0,16-33 0,1 2 0,3 1 0,2 1 199,2 2 1,1 0-419,2-1 1,2-1 0,2 5 0,1-1 0,1-1 0,1 0 0,2 1 0,3 0 0,1 0 0,2-2 42,2 0 0,3-1 0,3-4 1,1-1-1,1-2 0,1 0 1,3-2-1,2-2-4,2-1 0,2-3 0,1-2 0,1-3 0,2-2 0,1-2 0,1-2 1,0-2-76,3-3 1,1-1-1,-1-2 1,0-1 0,6-3-1,0-3 1,0 0-1,0-2-134,1-2 1,0-2 0,-1-3-1,-2-3 1,2-4 0,0-3-1,1-2 1,-1-2 42,0-2 1,-2-2 0,1-3 0,-1-2 0,-2-4 0,-1-1 0,0 0 0,-1-1 12,-2 0 0,0-1 0,-2-2 0,-1 0 0,-1-1 0,-2 0 0,-1 0 0,-2-1-60,-1-1 0,-2 0 1,-4 5-1,-1 0 28,12-35 1,-11 3 77,-8-3 0,-7 4 1,-12 2-1,-8 2 29,-9 3 0,-14 2 0,-18 1 0,25 29 1,-2 1-37,-1 0 0,-2 1 0,-3 3 0,-2 2 0,-1 3 0,-1 2 0,0 0 0,-2 1-120,1 3 1,-1 2 0,3 4-1,0 1 1,-39 1 0,1 4-129,4 4 1,3 4-1,6 6 1,7 1-221,4-1 458,14 0 0,-5 3 0,11 1 0,3-1 0,1 2 0</inkml:trace>
  <inkml:trace contextRef="#ctx0" brushRef="#br0">5119 9582 8052,'-10'0'-1262,"2"-2"1150,2-2 1,1 0-1,5-5 1,0-2 0,0-2 189,0-1 1,0 0 0,0 0 0,0-2 142,0-3 1,0 3 0,0-5-1,0 3 65,0-1 0,0-2 1,0 4-1,0-2 209,0 1 1,0 7 0,-1 3-168,-4 2 1,2 1 0,-5 7-73,2 3 1,-4 6 0,4 11-99,-2 6 0,3 16 0,-3 5 0,2 10-35,3 7 1,1 4-1,2 2 1,0 6-38,0-36 0,0 1 1,3-1-1,1 0 1,0 1-1,1-1 0,8 34 295,1-8 0,2-7 0,1-10 0,4-8-208,1-9 0,-3-5-124,4-5 0,-4-10 1,5-10-1,1-4-169,2-4 0,2-7 1,-1-11-421,1-7 450,-1-9 0,-6 2-212,-3-7 1,-3-1 0,-4-3 0,-2-5-38,-5-4 0,-4-1 0,-2-1 0,-4-2 68,-5-2 1,-4 1 0,-5 4-1,-4 2 17,-4 2 0,-2 1 0,2 10 1,2 5-32,1 6 1,7 9-231,-2 3 1,3 4 0,2 4 514,0 2 0,0 6 0,-1-4 0</inkml:trace>
  <inkml:trace contextRef="#ctx0" brushRef="#br0">5332 12326 8100,'-14'6'17,"-5"-3"0,0 7 1,3 1-1,4 3 1,2 5 353,-1 5 0,-2 2 1,-1 3-1,0-1-199,0 1 1,4 4 0,2 2 0,2 2 0,3 6 364,1 3-564,2 1 0,7 2 1,2 3-1,5 4 80,5 1 1,3-2 0,7-1-1,1-4-14,3-1 1,2-6 0,4-7 0,-1-3-3,2-6 1,-4-5-1,2-9 1,1-4-14,2-4 1,-1-10 0,1-6-1,2-8-53,-4-9 1,4-7 0,-7-8 36,0 1 1,1-12-1,-7-1 1,-2 0-1,-4 1-115,-2 0 1,-11-1 0,2-2-1,-5-1 59,-5-4 0,-3 3 0,-6-2 0,-9 2 36,-7 3 0,-6 0 0,-5 4 0,-5 5 22,-3 3 1,-4 7 0,0 6-1,-4 5-138,-2 7 0,5 10 1,0 4-1,5 4-311,3 1 0,7 8 0,-2 6 0,3 8 439,1 5 0,1 14 0,-1 3 0</inkml:trace>
  <inkml:trace contextRef="#ctx0" brushRef="#br0">4891 13477 8301,'-28'0'82,"-1"2"0,3 4 0,0 10 1,4 12-1,2 13 190,2 10 1,9 14-1,4 9 1,4-32-1,2 1-153,1 3 0,1 0 1,3-3-1,2 1 1,4 0-1,1 0 1,2-1-1,2-1 25,1 2 1,2-1 0,0-2 0,2-1-1,1-4 1,0-3 0,26 24 0,2-13 0,1-12 84,-1-11 0,4-12 0,-5-18-352,1-10 0,-2-21 1,-6-10-1,-2-10 0,-3-4-273,-5 1 0,-5 0 0,-6 5 1,-6-1 18,-5 4 1,-9 9 0,-2 3 0,-10 7 48,-7 1 0,-7 10 0,-11-3 328,-7 1 0,-14-6 0,-8-4 0</inkml:trace>
  <inkml:trace contextRef="#ctx0" brushRef="#br0">4507 16221 8108,'-22'5'29,"3"-1"0,11 1 0,10-5 280,11 0 1,7 0-1,10 0 1,3 0 0,5 0 158,3 0 1,12-5 0,2-1 0,3-2 0,7-3-252,3-1 0,-27 4 0,2 1 1,1 0-1,2-2 0,2 1 0,0-1 1,3-1-1,1 0 0,2-1 0,1 1-36,3 0 1,2 0 0,6-3-1,1 2 1,3 1 0,1 1 0,2 0-1,1 0-302,0 1 1,2 1-1,-1-1 1,0 1-1,1 0 1,1 0-1,-2 0 1,0 0-5,0 0 1,-2 0 0,-2 0 0,-1 0 0,-3 0 0,-1-1 0,-2 1-1,0 0 45,-2 0 1,-1 0 0,-1 0 0,-2 0 0,-3 0 0,-2 0 0,-4 0 0,0 1 39,-5 1 0,-1 0 1,-2 2-1,0 0 1,31 3-1,-7 0-240,-9 0 1,-6 0 0,-18-1 0,-5-3-1030,-7 0 0,-10-7 1309,-6 1 0,-7-1 0,-2 2 0,1 2 0</inkml:trace>
  <inkml:trace contextRef="#ctx0" brushRef="#br1">5872 9511 8076,'-1'-13'26,"-2"2"0,-2 2 0,2-2 1,0-2 191,-2-1 0,2-5 0,-5 0 0,0 0 0,0 0 0,-3 0 105,-2 2 1,-1 1 0,0 2 0,0 1 0,-1 3 27,1 6 1,0 2 0,0 2 0,0 2-157,-1 2 0,1 11 0,1 10 1,2 10-84,2 12 1,4 10-1,-3 14 1,2 2 37,3 2 1,1 3 0,2-37 0,0 0-1,2 38 77,3-2 1,2-4 0,8-10 0,0-7-105,4-6 1,2-9 0,4-9-1,-1-9-374,1-8 1,2-7-1,3-10 137,3-3 1,-1-15 0,4-13-22,-1-7 1,-2-14 0,-4-3 0,-1-3-61,0-3 0,-5 5 1,-5-4-1,-2 4-141,-1 1 0,-8 6 190,-2 4 0,-5 7 0,-5 6 0,-6 2-26,-6 5 0,-5 8 0,-7 0 0,1 4-194,0 0 1,-6 7-1,1 2 1,2 1 365,1 1 0,1-1 0,1 5 0</inkml:trace>
  <inkml:trace contextRef="#ctx0" brushRef="#br1">6313 12155 8240,'-19'0'171,"0"2"1,2 4-1,1 7 1,0 7 0,-1 5 353,-2 5 1,0 13 0,5 3-1,0 6 1,-1 8 0,3 2 55,2 1 1,4 5-1,6-2 1,1 2-381,4-2 1,3 4 0,8-5-1,3-1 1,5-4-46,2-6 1,4-5-1,4-8 1,3-3-1,5-5-321,0-3 1,1-9-1,1-7 127,3-8 1,-2-12 0,4-10 0,-2-12-1,0-13 76,-1-10 0,-1-10 0,-3-6 1,-21 33-1,-1-1-201,18-36 1,-5 6-19,-9 3 1,-3 1 0,-9 2 0,-2 4 82,-6 0 0,-2 6 1,-4 1-1,-2 4 102,-6 1 1,-9 2 0,-6 2 0,-5 2-42,-3 3 0,-11 1 0,1 6 0,-3 3-67,-3 5 1,0-1 0,-5 2 0,5 6-499,5 5 1,-2 6-1,10 1 1,-2 0-1930,0 0 2531,7 12 0,-4 4 0,6 12 0</inkml:trace>
  <inkml:trace contextRef="#ctx0" brushRef="#br1">5574 13648 8286,'0'-14'-2,"-7"-1"1,-2 3 774,-4 2 0,4 5 0,-1 12-228,-1 7 0,3 8 0,-1 11 0,-1 7 51,3 6 0,0 9 0,7 8 0,0 0-158,0 0 0,2 5 0,3-1 0,6-1-127,6-4 1,5-7 0,7-14 0,1-5 0,3-9 0,5-11 206,3-10 0,0-6-346,-3-4 1,3-17 0,-3-14 0,3-9 174,1-8 1,-7-8-812,-6-2 0,-3-4 1,-7 4-1,-3 2-1241,-5 2 1,-4 1 0,-9 2 1203,-3 3 0,-9-2 1,-11 7 320,-7 1 1,-4 1-1,-7 4 1,1 3-99,-1 5 1,7 10 0,2 5-1,6 7-254,4 6 1,-1 4-1326,6 1 1857,0 6 0,-1 8 0,-3 9 0</inkml:trace>
  <inkml:trace contextRef="#ctx0" brushRef="#br1">8531 15908 8247,'-6'0'984,"6"0"0,9 0-549,9 0 0,16-6 0,15-4 0,10-2-132,7-2 1,5 4 0,8 1-1,-35 4 1,1 0-143,3 1 1,2 0 0,7-1 0,1-1 0,0 3-1,1 0 1,1 0 0,0-1 0,1 1 0,0-1-1,1 0 1,0 1-118,4 0 0,1 0 0,-1 0 0,1 0 0,-1 1 0,0 0 0,-2 0 0,-1-2-10,-4 0 1,0 0 0,1 2 0,-1 0 0,-5-3 0,-1 0 0,1 0 0,0 1-178,-2 0 1,0 0 0,-4-3 0,-1 1 0,-3 1 0,0 1 0,-2-2 0,-2 1-216,36-5 0,-5-7 1,-4 2-1,-7-2 358,-7-3 0,-2 2 0,-7-6 0,-1-1 0,-4-2 0</inkml:trace>
  <inkml:trace contextRef="#ctx0" brushRef="#br2">6541 9440 8082,'-15'-8'220,"1"-5"1,0 7-1,0-4 1,0 4-1,-1 1 220,1 1 1,0-1 0,-2 5-1,-1 0 1,-2 0 0,1 1-1,3 3 109,0 0 1,1 7 0,0-1 0,0 2-370,-1 3 0,3 5 1,1 6-1,1 7-81,-1 9 1,5 6 0,0 9 0,1 1-88,0 5 1,0 13 0,7-5 0,3 0 33,4-3 1,9-2-1,2-7 1,2-5 3,3-4 1,2-9 0,2-8 0,-1-6-69,1-8 0,4-6 1,2-15-1,-1-2-63,1-6 1,3-15 0,-5-10 0,-1-9-52,-2-8 1,-8-4 0,-2-2 0,-2-2-41,-4-2 1,-3 1-1,-11 5 110,0 4 0,-6-1 0,-5 5 0,-5 2 1,-5 2-1,-1 2 0,-1 5 0,-6 6 1,1 5-36,-1 7 1,6 10 0,0 4 0,3 4 7,3 1 0,2 6 89,6 3 0,-4 10 0,5 3 0</inkml:trace>
  <inkml:trace contextRef="#ctx0" brushRef="#br2">7294 12283 8256,'-22'14'411,"-3"5"0,6 2 0,1 2 0,1 6 0,0 4 83,-2 3 0,1 7 0,9 6 0,3 1 0,1 4-1,0 1 0,2 2 1,8 2-1,4 1 0,5 1-306,5-1 0,3-6 0,7-2 0,-1 0 0,2-1-68,3-4 0,4-9 0,5-6 1,1-8-44,0-10 1,4-6 0,2-12 0,2-7-167,2-12 1,3-12 0,1-12 0,-1-6 90,1-2 0,-6-6 0,-4-1 0,-4 2-191,-5 2 1,-3 2 0,-10 3 174,-6 0-2,0 8 0,-18-9 0,2 6 1,-6 3 78,-6 0 1,-5-2 0,-7 0 0,-6 2-64,-4 6 1,-14-1-19,3 7 1,-6 5 0,1 6 0,-5 1-123,-3 4 1,2 7-1,1 6 1,0 2-386,2 2 1,-4 3-1,6 5 1,4 6-1130,5 2 1,-1 5 1654,7-2 0,-13 12 0,2-1 0</inkml:trace>
  <inkml:trace contextRef="#ctx0" brushRef="#br2">6185 13562 8375,'-22'0'-58,"3"0"1,3 0 0,2 0 0,0 0 0,0 2 0,-1 3 689,1 4 0,5 12 0,1 7 0,1 10 0,4 8 0,2 8-165,1 6 1,0 3 0,1 5 0,4-2-220,5 2 0,9 0 0,3-2 0,1-6 0,3-6 0,2-10 10,4-9 1,7-5 0,-1-14 0,3-5-277,2-3 1,4-11 0,1-13 0,-3-9-10,0-7 1,-4-12-1,-2 0 1,-2-4-177,-3-1 0,-2-3 1,-8 3-74,-5-1 1,-5 2-1,-5-1-56,-4 5 1,-3-7 0,-6 9 0,-5-1 108,-10 4 1,-8-1-1,-6 7 1,-5 1-25,-3 2 1,-6 3 0,-2 2 0,1 5-247,4 4 1,-2-2 0,10 11 0,-1-1 492,4 3 0,-3-3 0,0 0 0</inkml:trace>
  <inkml:trace contextRef="#ctx0" brushRef="#br2">12057 15738 8268,'-22'7'0,"1"0"696,14-1 1,2-4 0,13 2 0,11 0 0,12-1-228,9 1 1,17 3 0,11-4 0,-28-1-1,2 1 1,4-1 0,2-1-246,3 0 1,1-1 0,2 1 0,1-2 0,3 1 0,1-1 0,2-1 0,0-1-1,0-1 1,1-1-96,0-1 0,1-1 0,2-1 0,-1 0 1,-3 0-1,0 0 0,0 0 0,0 1-140,-2 0 0,0 1 1,4 1-1,0 1 1,0-2-1,-1 0 1,0 2-1,-1 1 34,0 0 1,-2-1 0,-6-1-1,-1 1 1,1 1 0,0 1 0,-5 0-1,-2 1-345,-2 0 1,-1 0-1,-2-1 1,-1 0 0,26-3-1,-6 2-1084,-6 1 0,-7 2 1,-9 0 1405,-5 0 0,-7-3 0,-3-7 0,1-5 0</inkml:trace>
  <inkml:trace contextRef="#ctx0" brushRef="#br2">15427 15937 8271,'-21'0'1693,"-1"0"-1548,6 0 0,11 0 0,21 0 0,11 0 0,11-2 388,8-3 1,6 2-1,10-5 1,4 0-1,5 2-328,5 0 1,-36 3 0,0 1 0,4 2 0,-1 0 0,1 0 0,-1 0 0,-1 0 0,0 0 0,0 0 0,0 0-68,0 0 0,-1 0 0,38 2 1,-3 1-1,-5 1 0,-4 0-345,-6-3 0,-2-1 0,-4 0-650,-3 0-177,3-6 1,-17 3-1,0-7 1034,-6-1 0,-4-1 0,1-3 0</inkml:trace>
  <inkml:trace contextRef="#ctx0" brushRef="#br2">19436 15851 7880,'-20'0'-190,"4"0"1,-3 0-24,3 0 1,8-1 454,3-4 0,12 3 0,7-2 0,10 2 0,7 2 61,7 0 0,16 0 0,9 0 0,10 0 0,-33 0 0,2 0-122,2 0 0,0 0 1,5 0-1,0 0 0,4 0 1,0 0-1,1 0 0,0-1-132,1-2 0,0 1 1,1 0-1,0 1 0,0-3 1,0 0-117,-1 1 1,-1-1 0,2-1 0,-1-1 0,-3 2 0,0 0 0,-1 0 0,-1 1-52,-1 0 1,-1 1-1,0 1 1,0 0-1,-3 1 1,-1 0-1,-2 0 1,1 0-20,-2 0 1,0 0 0,32 5 0,-1 1 0,-7 2 11,-6 3 1,1 2-4,-8 1 0,-5-1-22,-4-4 1,-2-2-1,-8-7 1,-1 0-780,-2 0 929,-2 0 0,-3 0 0,-6 0 0,-6 0 0</inkml:trace>
  <inkml:trace contextRef="#ctx0" brushRef="#br2">18213 14543 8222,'-44'27'90,"-3"-3"0,7 8 1,-1-2-1,6 4 0,7 6 41,3 1 0,3 13 1,-2 4-1,5 8 1,5 12-175,8-35 0,2 2 0,0 4 0,2 2 0,3 2 0,1 1 1,1 3-1,2 0 128,1 0 1,2 1 0,3 2 0,2 0 28,-2 0 1,2-1 0,2-3-1,3 0 1,0-5 0,2-1 0,0-4-1,2-2 220,1-5 1,2-2 0,-1-4 0,2-3 0,33 16 0,2-15-188,6-13 0,7-20 0,3-18 0,-37 3 1,-1-4-182,3-4 1,-2-4 0,2-7 0,-1-4 0,-1-4 0,-1-3-80,-3-3 0,-1-1 1,-3-1-1,-1-1 0,-4-2 1,-2-2-1,-1-1 1,-2-1-2,-1-1 0,-3 0 0,-2 4 0,-3 0 0,-3 1 0,-3-1 1,-1 3-1,-2 1-24,-3 0 0,-2 1 1,-5 5-1,-4 0 1,-5-1-1,-3 0-20,-4 1 1,-2 3 0,-5 3 0,-2 3 0,-2 0 0,-2 1-1,-2 2 1,0 2 16,-4 0 0,1 0 1,4 4-1,-1 1 1,2 4-1,-1 2 1,-32-15-78,4 7 0,2 17 1,10 2 217,4 7 0,3 1 0,0 4 0,3 4 0,2 2 0</inkml:trace>
  <inkml:trace contextRef="#ctx0" brushRef="#br2">17986 14600 8027,'-22'14'193,"-5"1"0,11-6 1,-3-1-305,3-2 1,7 4 0,-1-5 0,-1-2 247,-1-2 0,-7-7 0,0-3 0,0-4 0,-2-3 0,-1-3 17,0-5 1,-5-2 0,4-4 0,-4-4 0,-2-2 112,1 0 1,-1-7-1,1 2 1,-1-6 227,1-4-490,0-1 0,-2 0 0,-2 0 93,-1-2 1,-5-1 0,3-2 0,0 0 0,1 0 21,2 0 0,-3-4 0,1-1-82,-3 2 1,4-3 0,-6 0-154,-6-2 0,22 30 0,-1-1 0,-3-3 1,-1 0-1,0 1 0,0-1 192,0 0 1,-2 1 0,-2-2 0,-1 1 0,2 1 0,-1 1-47,0 0 1,-1 0-1,0 5 1,0-1 0,-3-2-1,1-1 1,0 2 0,0-1 7,2 0 1,0 0 0,-3-1 0,1 0 0,0-1 0,0-1-56,-2 0 1,0 1 0,-2-1 0,1 0 0,1 1 0,-1 1 0,0-1-1,-1 0 54,0-1 0,-1 0 0,-1-1 0,0 1 1,-4 0-1,0 0 0,-2-2 0,1 1-195,-1-1 1,0 1 0,0-1 0,0 1 0,1 2 0,0 0 0,-2-2 0,0 0 98,-1 0 1,1-1-1,1 2 1,-1 0-1,1-1 1,0-1 0,1 2-1,0-1 54,0 2 0,0 0 1,1 0-1,-1 1 1,-3 0-1,0-1 1,0 0-1,0 0 0,-2-1 0,1 0 0,1 3 0,1-1 0,2 3 0,1 0 0,0-1 1,0 0 10,0-1 1,0 1 0,-3 0-1,1 1 1,2 0 0,0 0 47,1-1 0,-1 0 1,0-1-1,-1 0 1,0-1-1,0 0 0,1-1 1,0 0-140,2-1 0,-1 0 0,0 0 0,0 0 0,3 2 0,0-1 0,-3 0 0,1 0-27,-2-1 1,0 0-1,-1-1 1,0 1-1,2 1 1,0 0 76,-1-1 1,0 0-1,-1 0 1,0 0-1,2 2 1,-1 1-1,0-1 1,0 1 21,1-1 0,0 1 0,-2 1 1,0 1-1,1 0 0,0 0 1,1-1-1,0 0 66,0 0 1,1-1-1,0-1 1,1 0 0,-1 0-1,2 0 1,0-1 0,1 0 30,2-1 0,0 0 0,0-3 1,-1 0-1,1 0 0,0 1-105,1-1 1,0-2 0,3 1-1,0-1 1,1 0 0,0 1 0,0 0-1,-1 0-51,2 2 0,0-1 1,-1 0-1,1 0 1,2 3-1,0 1 1,-1-1-1,0 1 43,1 1 0,0 0 1,3 2-1,0 1 1,1 0-1,0 0 9,-1-1 1,1 0 0,0 1 0,1 1 0,-1 0 0,0-1 0,0 2 0,0-1 71,-25-28 1,-2 0-1,5 0 1,1-1 72,-2 1 0,5 1 0,-4 4 0,2 1-57,-1 2 0,3 1 1,-4-1-1,4 5-24,1 3 0,6 1 0,0 0 0,1 1-16,0-1 1,4 0-1,-1 2-260,3 3 0,-3-1 0,-1 4 268,3-1 0,1 4 1,1-1-1,1 3-50,-1 2 0,1 1 1,1 2-1,2 2 86,1 3 0,2 1 1,-3 5-1,3 0 11,1-1 0,-3 3-47,5 2 1,-4-2 0,4 2 0,1-1 104,3 2 1,-4-4-1,0 5 146,1 0 0,3-3 150,0 6-324,1 1-158,6 4 23,2 0 66,6 0 1,0 1 0,-2 4 162,-2 4 0,2 6 0,-3 2 0,4 4 16,1 1 1,-5 1-183,0 6 0,-4 4 0,2 2 0,1 1-284,0 4 0,-4-4 0,4 0 0,0 0-99,-1 1 0,-2-10 1,4 0-1,0-5-3742,-1-5 4083,4-1 0,-10-8 0,4-2 0</inkml:trace>
  <inkml:trace contextRef="#ctx0" brushRef="#br2">9057 5815 8105,'0'-10'910,"0"1"1,8 4-771,6-5 1,2 7 0,8-2 0,1 4-83,2 1 0,3 0 1,3-2-1,5-1-580,3-2 1,3-4 0,4 4 521,4 2 0,3-5 0,2 0 0</inkml:trace>
  <inkml:trace contextRef="#ctx0" brushRef="#br2">12128 1891 9937,'-6'0'88,"6"0"1,8 0-1,4 0 779,3 0 1,4 1-1,0 3 1,-1 2-267,3 2 1,-4 3 0,6 6-1,-3 4 1,-4 1-680,-5 3 1,0 7-1,-6 2 1,-2 1-1,-3 2-243,-5-1 0,-3-3 0,-8 3 0,-1-1 131,-2-3 0,-1-2 0,2-3 0,-1-4 83,2-4 1,1-5 1488,2-4-999,0-4 0,7-11 0,7-1 0,10-2-203,7-3 0,-1-1 0,4-3 0,1 1-321,3 0 1,3 0 0,-1-1 0,0 1-391,-3 0 1,0 5-1,2 1 1,-3 0-2342,-2 0 0,-1 3 2872,-4-4 0,5 6 0,2-4 0</inkml:trace>
  <inkml:trace contextRef="#ctx0" brushRef="#br2">12697 1720 7888,'1'-9'4820,"4"-1"-4485,-3 7 0,9-2 1,-6 12 398,-2 7 0,-2 6 1,-1 9-1,0 1-509,0 3 1,-1-1 0,-2 4 0,-4 0-318,-1 1 0,0-6 0,-3 2 0,4-4 299,0-6 0,-2 3 0,4-7 0,2-2-796,1-1 1,2-2-1,2-1 1,1-2-78,2-2 0,7-4 0,1 3 0,4-2 719,1-3 0,-1-1 0,0-2 1,2 0 34,-1 0 1,-2 0 0,-2 0 0,0 0 1866,0 0 1,0 0-103,1 0 1,-7 2-1487,-4 2 1,-2 4 0,-4 8 0,-2 1 0,-7 4-510,-7 1 0,1-3 1,-7 5-1,0-1-793,2-1 0,-5 4 0,4-7 1,-3-2-2235,3-1 0,2-2 3169,7 0 0,-7 1 0,-1-1 0</inkml:trace>
  <inkml:trace contextRef="#ctx0" brushRef="#br2">14076 1621 8037,'-2'-10'1383,"-2"2"-205,-6 2 1,-2 12 0,-3 12 0,1 7-418,0 10 0,0 7 1,-1 9-1,1 6 0,0 1-307,0 1 1,-5 2-1,0 1 1,2-4-1,1-2-289,2-4 1,4-6-1,2-1 1,2-4-689,3-3 1,-4-11-1,3 0 1,0-5-6801,3-4 7323,1-3 0,0-13 0,0-4 0</inkml:trace>
  <inkml:trace contextRef="#ctx0" brushRef="#br2">13777 1592 7907,'-14'7'0,"2"0"0,2 8 1973,5-1 0,4 0-1487,1 0 0,6-6 0,4-3 0,2-5-745,2-5 1,-4-3 0,-1-6-1,1 0-347,-2 0 1,-2-1-1,-6 1 173,0 0 0,-1 6 216,-4 3 0,-3 4 1,-6 1-1,-1 1-186,1 4 0,0 3 0,0 6-597,0 0 1000,6 1 0,1 5 0,7 2 0</inkml:trace>
  <inkml:trace contextRef="#ctx0" brushRef="#br2">14161 2275 8018,'0'26'2120,"0"-2"-1842,0-5 1,0-3 0,0-2-83,0 0 0,7-6 1,2-5 745,4-6 0,1-5 0,0-7 1,0-4-1053,1-5 1,-6-1 0,-1-1-1,-2 4-85,-3 2 1,-3 1-1,-4 5 1,-6-1 10,-2 1 1,-9 6-1,-3 3 1,-2 4-431,-3 1 1,1 1-1,1 4 1,3 5-603,5 2 1,5 3 1215,4-1 0,-2 6 0,4 2 0</inkml:trace>
  <inkml:trace contextRef="#ctx0" brushRef="#br2">15199 1734 8022,'-6'-9'1328,"6"1"1,8 2-701,4 3 1,7 1-1,2 2 1,-1 2-1,3 2 1,-3 6-24,1 2 0,2 4 1,-4 3-1,-3 3 1,-3 2-490,-4 0 0,-6-1 1,2 4-1,-5-2-231,-5-1 0,-3 0 1,-7 3-1,-4-2-503,-5-1 0,2-5 0,0 3 1,1-2 631,4-2 0,1-7 0,2-2 550,0 2 0,6 2 0,5 0-281,6-4 1,6 4 0,9-5 0,2-1 50,2-2 1,2 1 0,4-1-138,1-2 0,-2 1 1,-2-1-1,-3 3 100,-1 2 1,-2 1 0,-7 7 0,-1 2 84,-1 1 0,-7 6 0,2-1 1,-5 2-87,-5 3 0,-3-2 1,-8-2-308,-3-1 0,2-2 0,-5 3-913,1-1 0,-2-9 0,2 1 0,0-6-892,1-4 0,1-1 0,5-5 98,0 0 1718,-1-6 0,1-9 0,0-7 0</inkml:trace>
  <inkml:trace contextRef="#ctx0" brushRef="#br2">16138 2132 7934,'-15'-6'117,"7"3"1,5-6 0,8-1 0,8 1 1423,4-1 1,4 7 0,-4-3 0,4 1-1422,1 0 1,0 0 0,3 5 0,-1 0 0,-1 0-1186,0 0 354,3 0 1,-8 0-1,2 2 711,-4 3 0,1 9 0,-9 8 0</inkml:trace>
  <inkml:trace contextRef="#ctx0" brushRef="#br2">16180 2403 7889,'-27'6'1285,"10"-5"-517,-7 4 1,15-3 0,9-2-86,8 0 1,11-2 0,4-3 0,7-4-806,8-4 1,2-1 0,12 0 0,0 0-1824,-1-1 1,4 1 1944,-3 0 0,3 0 0,2 0 0</inkml:trace>
  <inkml:trace contextRef="#ctx0" brushRef="#br2">16920 1862 7887,'-21'8'959,"13"-1"-279,3-7 1,10-5-1,9-1 1,1-1 53,-1 1 0,2-5 1,1 3-1,3-2-407,3 1 1,0 1-1,4-3 1,-2 3-560,-1 2 0,-2 1 0,2 5 0,-4 0 0,-1 0 1,0 0 19,-1 0 0,-7 6 0,-2 5 0,1 5 439,-2 3 1,0 11 0,-5 0 169,1 5 1,1 8 0,-5 6 277,0 1 1,-1-2-1,-3 4 1,0 1-824,1 3 1,1 0-1,2 0 1,0-3-955,0 0 1,0-8 0,2 3 1101,2-4 0,4-1 0,6-1 0</inkml:trace>
  <inkml:trace contextRef="#ctx0" brushRef="#br2">17957 2218 7793,'-28'0'3319,"12"6"-3714,4-4 0,12 6-1868,0-4 2263,6 4 0,2 6 0,6 1 0</inkml:trace>
  <inkml:trace contextRef="#ctx0" brushRef="#br2">18284 2260 7793,'15'5'-649,"-1"0"247,0 0-11,-6 1 355,5-4 1,-10 4 0,6-6-1,2 0 1,2 0 57,1 0 0,2-2 0,1-1 0,2-2 0,7-6 0,-4 3 0,1-1 94,1-1 1,-7 6 0,2-4 0,-3 2 1282,-2 2 1,5 3-858,0 1 0,0 0 1,-4 0-575,-1 0 1,0 0 0,0 1 0,0 2 53,1 2 0,-1 6 0,0-3 0</inkml:trace>
  <inkml:trace contextRef="#ctx0" brushRef="#br2">19436 1749 7786,'0'-10'640,"2"1"0,4-2-61,8-2 1,7-1 0,7 1 0,1 4-658,-1 4 1,-4 3 0,-2 4 0,-2 4 991,-2 8 1,-2 13 0,-4 11 802,-2 3 0,-4 3 0,-6 4-1272,0 4 0,-2 3 0,-2 2 0,-6-2-350,-2-2 1,-1 0 0,2-7 80,1-5 0,7-5 1,-3-9 115,0-3 1,4-3-225,-3-7 0,5-6 176,5-4 1,3-4-238,6-4 0,7 1 1,2-5-1,4 0-585,2 0 0,1 5 0,1-4 0,2 3-799,-1-1 1,3 0-1,-2 5 1,-1 2 1376,-2 2 0,-2 4 0,0 7 0</inkml:trace>
  <inkml:trace contextRef="#ctx0" brushRef="#br2">21611 2104 7784,'-20'-8'765,"10"-5"1,-2 10-1,13-6 1,4-1-231,5 2 0,-3 2 0,3 6 0,1 0 0,2 2 368,1 2 1,6 11 0,4 10 0,1 7 0,1 5-191,-3 5 0,-1 2 0,4 2 1,-4 1-1,-2-3 29,-2-4 1,2-1-1,-1-7 1,-1-5-311,-3-7 1,4-6 0,2-4 0,1-7-182,3-6 1,2-13 0,3-14 0,2-13-246,1-12 0,6-11 0,-19 27 1,-2-1-1,3-3 0,-1-1-463,2-2 0,-1 0 0,0 2 1,1 0-1,-1-1 0,0 0 1,0 1-1,-1-1-497,-1 0 1,0 0 0,1 2 0,0-1 0,-3-1 0,-1 0 0,-1 2 0,0 1 953,-2 2 0,-1 0 0,3 0 0,-1 1 0,5-37 0,-3-3 0</inkml:trace>
  <inkml:trace contextRef="#ctx0" brushRef="#br2">12242 3426 8042,'-8'-6'512,"2"3"1,9-5-1,5 0 1,6 2 0,3-1 379,4 4 1,-4 2 0,5 1 0,0 0 0,-1 1-217,0 4 1,2 4 0,-4 12 0,-1 7-641,-3 9 0,-7 4 0,-3 0 0,-3 0 0,-2 0 0,0 2-382,0-4 1,-7 2-1,-2-8 1,-2-1-45,1-2 1,-2-3 0,2-4 0,-2-4 540,-3-3 0,1-2 2063,0 1-1665,6-8 0,3-2 1,10-8-1,6-3 108,6-2 0,1-2-485,5-4 1,1-5-1,5 0 1,-1 2-200,0 1 0,1 2 0,-2 0 1,-2-1-1501,-1 1 0,-2 2 0,3 1 0,-3 1-3030,-1-1 4557,-2 5 0,1-7 0,2 5 0</inkml:trace>
  <inkml:trace contextRef="#ctx0" brushRef="#br2">12896 3369 8140,'0'-9'1704,"0"-1"1,6 1-652,4-5 1,4 1 0,3 2 0,2 3-66,-1 2 0,-3 1 1,1 5-1,2 2-97,1 2 1,0 6 0,-7 9 0,-2 4-707,-6 4 0,-2 3 1,-2 2-1,0 3-396,0 1 0,-6 0 1,-4 2-1,-2-5-196,-3-3 0,1-1 0,0-2 0,0-2-385,-1-1 1,6-7 509,-1 2 0,7-3 0,0-2 368,6 0 1,5-4-1,6-2 1,1-1 241,-1 1 1,5-4 0,0 2 0,-2 0 208,-1 4 1,-2-2 98,0 1 1,-4 1 0,-2 4-165,-2 0 0,-1 0 0,-5 0 0,0 1-356,0-1 1,-8 0-1,-5 0 1,-6 2-122,-3 3 1,-1-3-1,-6 3 1,1-3 200,-1-2 0,1 0 0,-1 0 0,3-1-6751,2-4 6555,-3-2 0,5-1 0,-7 2 0</inkml:trace>
  <inkml:trace contextRef="#ctx0" brushRef="#br2">14503 3270 7953,'0'-14'566,"-5"-1"0,-2 3 0,0 2 347,-4 5 0,3 5 0,-2 7 0,-1 7-308,-2 8 1,-1 11 0,0 5 0,0 6-1,0 7 1,-2 6-164,-3 1 0,1 7 0,-4 0 0,0 1-654,0 1 0,5-12 0,-2 0 1,5-6-57,4-8 1,-1 0-1,5-8 1,-1-3-1204,1-4 0,0-6 1,3-6-1927,-2 1 3397,0-7 0,-1-8 0,-2-8 0</inkml:trace>
  <inkml:trace contextRef="#ctx0" brushRef="#br2">14133 3426 8172,'-6'-8'616,"-4"4"2669,-3 2-2372,6 8 0,2-6 0,10 0-611,4-8 1,8-6 0,2-3-1,-1-4-409,-2-1 1,-2 5 0,-2-4-1341,-2 1 1,-4 4 946,-6-3 1,-6 9-1,-4 7 1,-2 6 53,-2 7 0,-5 3 0,0 2 0,1 3-1032,2 1 1478,2 6 0,0-3 0,0 7 0</inkml:trace>
  <inkml:trace contextRef="#ctx0" brushRef="#br2">14559 3924 7944,'0'22'3184,"0"-3"-2278,7-10 1,-4-2-539,6-7 0,-4-7 0,3-4 1,0-5-326,0-3 0,-5-4 0,2 2 0,-4 1-125,-1-1 0,0 2 0,-1 7 0,-6 2-234,-7 5 1,-2 4 0,-7 2 0,-3 4 28,0 5 0,2 2 0,2 2 0,1 1-107,4-1 1,3 0 0,4 0-178,5 1 0,4-6 0,4-1 0,6-2 571,10-3 0,7-1 0,2-2 0</inkml:trace>
  <inkml:trace contextRef="#ctx0" brushRef="#br2">15526 3256 8007,'-22'0'0,"6"-5"2796,7 0 1,4 0 0,-4 7-1829,-2 3 0,-2 4 0,0 10 0,2 5 0,2 3-472,-2 1 1,4 2 0,3 2 0,2 1-1,2-2-346,0-1 1,8-6 0,5 0-1,4 0-303,0-2 1,5-2 0,2-6 0,3 1-116,1-1 1,-4 5-1,-2 0 1,-1-2 222,-4-1 1,-1 3 191,-2 0 0,-1 0 1,-2-3-1,-3 1 472,-2 2 1,-1 0 0,-7-3 0,-2 1 115,-6 2 1,-4 0-1,-4-5 1,-2 0-898,-2 1 1,3-1 0,-5-2 0,-1 0-273,-2-3 0,-1-6 0,-1 2 0,1-4-1517,-1-1 0,1 0 1,-1 0-1,1-1 1951,0-4 0,-7-9 0,-2-8 0</inkml:trace>
  <inkml:trace contextRef="#ctx0" brushRef="#br2">15384 3440 8007,'24'-19'848,"-1"0"0,-4-3 166,5 8 0,-7-3 0,2 9 0,-1 0-538,1 3 1,-3-1 0,4 1 0,-1 2-1223,0 1 1,2 2 0,-4 0 745,2 0 0,6 7 0,-3 1 0</inkml:trace>
  <inkml:trace contextRef="#ctx0" brushRef="#br2">14588 2715 8021,'-14'2'-130,"-1"4"0,0 10 1,-4 14 312,-5 16 1,-1 14 0,12-21 0,0 2 0,1 5 0,1 2 0,-2 4 0,0 3 0,1 6 0,-1 1-10,1 5 1,0 1 0,2 2 0,0 0 0,2 1-1,2-1 1,-1-2 0,-1 0 0,2-5 0,0 0 51,1-4 0,0-3 1,2-8-1,0-3 1,3 30-1,2-15 127,2-11 0,4-19 1,8-11-1,3-11-319,5-7 1,4-20-1,5-12 1,4-18-73,-1-18 1,-16 29-1,-1-1 1,-1-5-1,-2-1 1,0 0 0,-1 0-134,1 1 1,-2 0-1,-2-1 1,-2 0 0,0 1-1,-2 1 1,-2 1-1,-1 0-128,-2 0 1,-1 1 0,-4-31 0,-7 5 0,-12 3 183,-9 3 1,-6 10-1,-9 12 1,1 7 365,2 10 1,-9 13-1,8 12 1,-1 16 201,0 17 1,8 18 0,1 15 0,18-31 0,2 2-135,0 2 0,2 1 1,-1-1-1,2 0 1,-2 37-1,2-5-44,2-9 1,5-4-1,10-15 1,5-7-221,2-9 0,9-7 1,2-11-1,4-4-811,2-8 1,4-13 0,0-12-1,-1-8-963,-2-10 1,1-6 0,-1-7 1718,-3-1 0,-2-6 0,4-2 0</inkml:trace>
  <inkml:trace contextRef="#ctx0" brushRef="#br2">14090 1663 8165,'-36'71'206,"3"0"0,9 2 0,5 1 526,3 2 1,2 0-1,1-6 1,4-7-386,4-11 0,4-10 0,2-15 0,6-5 0,7-7 0,8-14-25,5-13 1,6-14 0,2-21 0,1-7-742,3-6 1,-5-5 0,-4-6 0,-8 2-534,-6 3 1,-5 2 0,-11 7 0,-4 2 587,-5 3 0,-8 9 0,-17 10 0,-5 5 208,-7 4 1,2 10 0,-4 9-1,4 5 1072,2 5 1,1 11 250,3 12-871,3 1 0,8 10 1,5-6-365,8-1 0,1-2 1,8-3-1,4-4-932,4-4 1,11-4 999,10-6 0,9 4 0,3-5 0</inkml:trace>
  <inkml:trace contextRef="#ctx0" brushRef="#br2">15313 1038 8131,'-43'42'1410,"2"4"1,3 6 0,4 10-830,-1 6 1,18-30 0,-1 1-1,-2 1 1,1 1 0,-1 1 0,0 1-444,-2 2 1,0 0 0,0 2 0,0 1-1,-4 3 1,1 1 0,0-1 0,1 0 0,2-1-1,0-2-817,1-1 1,2-2 0,4-4 0,0-2 678,-8 37 0,5-9 0,-2-4 0</inkml:trace>
  <inkml:trace contextRef="#ctx0" brushRef="#br2">15242 3241 8068,'-22'0'581,"3"0"1,3 13 0,2 9-1,0 11 1,-2 13 0,-3 8 14,-5 9 1,10-24 0,0 1 0,-2 2 0,0 1 0,0 1 0,0-1-478,3 1 0,0-1 0,-1-1 0,1 0 0,2 0 0,1-1 0,0 1 0,0-1-2232,-1-1 0,1 2 1580,0 1 0,1 1 1,-5 28-1,0 6 0</inkml:trace>
  <inkml:trace contextRef="#ctx0" brushRef="#br2">16493 3568 8094,'0'-9'138,"0"-1"1,14 7-1,8-2 1,10 4-1,4 1 1171,4 0 1,-4 0 0,0 0 0,1 0 0,-1 0-1084,4 0 1,-1 0 0,1 0-1,-4 0 1,-1 0-1058,-4 0 0,-2 6 0,-6 5 831,-4 7 0,-3 4 0,-2 6 0</inkml:trace>
  <inkml:trace contextRef="#ctx0" brushRef="#br2">16763 3895 7906,'-28'0'3327,"6"0"-3018,14 0 1,11-4-1,14-3-311,2-1 0,11-1 0,0-5 0,5 1-947,4 4 949,9-4 0,-4 5 0,5-6 0</inkml:trace>
  <inkml:trace contextRef="#ctx0" brushRef="#br2">17574 2971 8250,'0'-8'2485,"0"2"-2294,0 25 0,-2 0 0,-1 19 0,-2 3 0,2 5 18,1 6 1,2 3 0,0 2-1,0-2 1,2-3-30,3-4 1,3-10 0,7-5 0,4-3 0,3-5-9,1-6 0,5-2 0,-1-12 0,6-2-294,3-1 1,2-8 0,5-4 0,0-4-210,-1-5 0,1-3 1,-2-7-1,-2 3-316,-1 2 0,-8-1 0,0 6-204,-4 1 1,-9-2-1,0 1 851,-6 1 0,-4-4 0,-7 0 0</inkml:trace>
  <inkml:trace contextRef="#ctx0" brushRef="#br2">18057 2957 8118,'-14'0'281,"1"2"0,2 5 335,2 12 1,4 10 0,-3 17 0,0 4-176,0 7 0,3 11 0,-2 2 0,0 4-192,4 0 1,0-3 0,0-5 0,-2-4-5,2-4 1,3-7 0,5-4 0,4-2-246,4-3 0,7 1 0,2 0 0</inkml:trace>
  <inkml:trace contextRef="#ctx0" brushRef="#br2">18668 3469 7920,'-28'0'929,"6"0"1,4 1-195,7 4 1,5-2 0,4 5-1057,-2-1 1,4-3 0,0-4 320,8 0 0,11 0 0,3 0 0</inkml:trace>
  <inkml:trace contextRef="#ctx0" brushRef="#br2">19123 3469 8026,'-12'9'2518,"2"1"-2414,4-7-995,6 10 0,1-12 891,4 4 0,9-4 0,9-1 0</inkml:trace>
  <inkml:trace contextRef="#ctx0" brushRef="#br2">19735 3099 9303,'-8'-14'1556,"3"1"1,10 2-1249,4 2 1,4 6-1,1-2 756,0 3 0,-4 4 0,-2 4 0,-2 8-989,-3 9 1,-3 3 0,-5 4 0,-4 4 0,-5 3-642,-5 5 0,3-6 1,-3-5-1,3-4 246,2-3 0,6-7 1,3 2 128,4-3 1,1-6 0,1-2 0,4-1 240,5 1 0,9-5 0,4 2 243,4-3 0,2 3 1,-1-1-1,2 1 197,3 1 1,-3-2-1,2 3 1,-7 0 272,-6-4 0,-3 5 0,-4 1 0,-2 4-37,-5 1 1,-4 2 0,-4 3-1,-6 5-19,-10 2 1,-8 8 0,-6 0 0,-5 3-768,-3 2 0,-4 2 0,-2 2 1,-4 0-401,1-1 0,1-7 0,9-7 0,6-7 460,5-5 0,4-8 0,-3-2 0</inkml:trace>
  <inkml:trace contextRef="#ctx0" brushRef="#br2">21355 3696 8044,'0'-8'807,"2"2"1,4 6 0,10 3 0,9 5-173,7 6 0,-4 10 0,-4 1 0,1 5 1,4 5 25,4 1 0,-8-4 0,4 0 0,-1-7 0,2-6-160,3-3 0,2-9 0,-2-2 0,4-6 0,1-9-149,0-9 1,-1-14 0,6-13 0,1-12-430,-20 24 1,0-2-1,-1-7 1,0-2 0,2-1-1,2-1 1,0-5 0,1-2-172,1-4 0,2-1 0,3-1 0,1 0 1,3-8-1,0-2 0,0 2 0,0-1-78,1 1 1,0 0 0,-13 21 0,0 0 0,1 1 0,15-22 0,1 0 0</inkml:trace>
  <inkml:trace contextRef="#ctx0" brushRef="#br2">12469 5061 7923,'-22'-9'432,"5"-1"0,7-1 0,10 0 287,8 1 1,10 4-1,2 6 1,2 0-1,4 0-467,0 0 1,1 6 0,-1 6 0,-3 5 0,1 7 371,-2 2 1,-1 9 0,-9 3 0,-2 5-828,-5 4 0,-4-3 0,-1 4 0,0-4 1,-1-3-294,-4-3 1,-3-3 0,-8-7-1,-1-1 1,-2-5-93,1-8 1,1 1 0,0-8 544,-2 1 1,0-1 0,4-7 1013,1 0-324,0 6 1,6-6-1,5 0-79,6-8 0,11-3 0,10 0 1,3 2-371,1-3 1,1 5 0,-1-1 0,1 0-351,-1 0 0,1 3 0,1-4 0,1-1-571,2 2 0,0-4 0,-6 2 0,-1-1-1125,-3 2 1,-4-2 1847,5 6 0,0-6 0,4 3 0</inkml:trace>
  <inkml:trace contextRef="#ctx0" brushRef="#br2">13024 5018 7924,'8'-14'695,"4"-5"0,-1 0 1,5 2 152,3 1 1,5 8 0,-5 3-1,-2 4-232,-1 1 0,-2 3 0,1 5 1,-3 8-213,-2 4 0,-4 9 1,-6 5-1,0 3-357,0 2 1,-2-2 0,-2 1 0,-6-1-455,-2 0 0,-3-2 0,1-7 0,0-1 68,0-4 0,-1-2 0,1-8-838,0-4 1000,6 4 1,3-12 0,10 4 0,5-3 403,2-2 1,7 0-1,2 0-40,1 0 0,2 0 1,4 1 266,0 4 1,-6-2-1,-3 7 1,-3 1 94,-2 1 0,-4 7 0,-2 2 1,-2-1-127,-3 1 0,-1 3 0,-4-4 0,-1 1-267,-2-1 1,-7 1 0,-2-4 0,-7 2-585,-1-2 1,-5-4 0,3-2 0,-2 2-603,-3-2 1,2-2-1,2 1 1,1-4-1006,-1 0 0,4-6 2035,2 0 0,-3-6 0,0-8 0</inkml:trace>
  <inkml:trace contextRef="#ctx0" brushRef="#br2">14943 4592 7992,'-4'-10'366,"-1"1"0,-5 7 1,4 2-1,-2 10 488,-3 7 0,-2 13 0,-1 13 1,-2 7-19,-3 6 0,-1 1 0,-5 3 0,1 3 1,-1 5-101,-2 0-783,5 0 1,-4-4 0,6-2 0,-1-5-956,1-5 0,2-3 1,7-8-1,3-3 1002,2-5 0,1-9 0,5-4 0</inkml:trace>
  <inkml:trace contextRef="#ctx0" brushRef="#br2">15171 4962 10436,'23'-8'1557,"1"3"-1243,1 3 1,-2 1 0,0-4 0,1-3 0,0-1 0,-1-1 29,3-1 0,0 0 0,3-2 0,-1 2-296,1 0 1,-6-5 0,0 9 0,-3-3-53,-2 1 1,-3 5 196,0 0 1,-3 5 538,-2 9 1,-4 6-452,-6 12 0,0 7 0,0 4 1,-2 5-68,-2 4 1,2 7 0,-4 0-1,1 5-856,0 0 0,-1 4 1,3-3-1,-2-1 642,2-1 0,1-2 0,2-1 0</inkml:trace>
  <inkml:trace contextRef="#ctx0" brushRef="#br2">16792 5033 7922,'-15'0'439,"9"-5"0,8-1 1,10-1-1,12 1 1,6 3 498,3 1 1,7 1 0,-4-3 0,2-2-625,0-2 0,3-1 0,5-5 1,-4 1-717,-1 3 0,2-1 0,-8 5 0,-2 0 0,-1-1 402,-6 4 0,-7 8 0,2 3 0</inkml:trace>
  <inkml:trace contextRef="#ctx0" brushRef="#br2">16934 5473 7965,'-22'0'2069,"7"-6"1,12-2-1688,6 0 1,10 0 0,8 4-1,1-6 58,3-3 1,3 1-1,6 1 1,4 1-626,3-1 0,1 0 1,1 0-1,0 3-2395,-1 2 2580,1 1 0,0-1 0,-1-2 0</inkml:trace>
  <inkml:trace contextRef="#ctx0" brushRef="#br2">17858 4663 7982,'-14'-14'704,"6"0"1,5 1-1,6 3 1,6 6 522,4 2 1,6 2 0,1 0 0,1 2-842,-1 2 1,-1 6 0,-4 9 0,-1 6 0,0 7-306,0 6 1,-6-2-1,-3 2 1,-3 0 0,-6 0-368,-5 0 1,-1-2-1,-9 2 1,2-5-4,-2-3 1,3-8 0,-3-3 0,5-3-114,5-2 1,2-4 368,7-1 1,2 1-1,3 2 1,4 1 245,4 1 0,6-3 0,1 8 0,2-3 132,4-2 0,-4 0 0,0 1 0,-2-1 192,-2 0 0,-2 0 1,-2 2 31,0 3 1,-6-2 0,-3 7 0,-4 0-83,-1-2 1,-6 5 0,-5-4 0,-5 4 0,-4 0-372,-3-3 1,0 1 0,-4-6 0,2-2-855,1-1 1,2-6 0,-3-2-1,2-2-1159,3-3 0,3-8 1,7-6-2905,5-6 4801,4 1 0,1-17 0,0 3 0</inkml:trace>
  <inkml:trace contextRef="#ctx0" brushRef="#br2">18739 5189 7827,'-42'14'7611,"7"-4"-8412,7-1 307,12-6 1,11 4 0,11-9 0,7-1-1700,4-2 2193,15-6 0,-8 3 0,10-6 0</inkml:trace>
  <inkml:trace contextRef="#ctx0" brushRef="#br2">19223 5203 7827,'8'0'1602,"-2"7"-700,-6-6-648,-6 5 1,3-6-309,-7 0 0,9 0-2130,1 0 2184,6 7 0,14-6 0,2 6 0</inkml:trace>
  <inkml:trace contextRef="#ctx0" brushRef="#br2">19919 4791 7854,'-28'-6'1067,"12"-2"1,10-5 0,11 4 0,10 2-346,6 1 1,3 4 0,4-2 0,1 4 0,-1 4-65,0 6 0,6 9 0,-1 5 0,-2 2-479,-1 3 1,-7 6-1,-6 2 1,-6 5-1,-6 2-280,-4 3 1,-1-6-1,-3 5 1,-5 0-112,-6-2 0,-3-6 0,1-5 0,-3-4-60,-5-6 1,4 1 0,-1-8 0,2-5-224,0-3 1,0-2 113,5-1 1290,6-4 0,3 4-155,10-10 0,6-3 0,11-6 70,7 0-1605,9 0 0,3-2 1,9-1 507,6-2 0,-7-2 0,7 5 273,0 2 0,5-3 0,4 9 0</inkml:trace>
  <inkml:trace contextRef="#ctx0" brushRef="#br2">21299 5061 7987,'-21'-17'406,"7"2"0,9 11 0,13-1 1,8 5 300,4 5 0,6 9 0,5 11 0,6 7 0,0 7 197,3 7 1,3-2 0,-9 4 0,1-4 0,0-1-488,-4-1 1,1-7 0,0-5 0,1-8-1,-2-5-294,-1-4 1,0-10 0,2-4 0,3-14-107,1-11 1,2-19-1,5-16 1,-22 24-1,0-2-344,1-4 0,-1-1 0,1-5 0,0-3 0,1-4 0,0-2 0,1-3 0,1-1-935,0-3 1,1-1 0,-1-2-1,2 0 1262,1-3 0,1 0 0,-1 0 0,0 0 0,1 0 0,-1 0 0</inkml:trace>
  <inkml:trace contextRef="#ctx0" brushRef="#br2">19422 910 8094,'-21'-14'45,"-1"6"1,-5 3 0,2 5 0,3 5 0,0 6 103,0 6 1,-2 18 0,-4 15-1,-1 14-153,15-27 0,0 1 1,0 7-1,1 1 1,0 4-1,1 2 1,0 6-1,1 3 1,1 7-1,2 3 1,0 7-1,1 2 22,3-23 1,0 1 0,1 0 0,2 4-1,0 0 1,0 1 0,0 1 0,-1 1 0,0 0-1,2 2 1,-1-1 0,1 2-279,-1 1 1,1 1 0,1 1 0,1 0-1,0 1 1,2 0 0,-1-1 0,1 0-1,1 0 1,1 0 0,0-1 0,1 0 146,0 0 1,1 0 0,-1-1 0,1-1 0,0 0 0,0 0 0,1-3 0,1 0-1,0-1 1,-1-1 0,0 0 0,1-1 65,-1-1 0,1 0 0,-1-1 0,1-3 0,0 0 0,0-1 0,1-2 0,0 0 0,1-1 0,6 26 0,1-1 140,2-2 0,0-1 0,0-3 0,2-3 0,0-5 0,1-2 0,2-4 0,0-2-18,1-4 1,2-3-1,1-5 1,3-2 0,-1-6-1,1-3 1,0-3-1,2-3 2,-1-3 0,3-4 0,35 4 0,-30-19 0,0-2-53,1-2 0,-1-4 0,-1-6 0,0-4 0,5-4 1,-2-4-1,0-3 0,-2-4 0,0-4 0,-2-4-29,1-5 1,-1-3-1,0-7 1,-2-3-1,3-7 1,-1-2 0,-1-3-1,-2-3-156,-12 21 1,-1-1 0,0 0 0,-2-2 0,0-1 0,-2 0 0,2-6 0,-2 0 0,0-2 0,-1-1 0,0-1 0,-2-1 77,0-1 1,-2-1-1,1 0 1,-1-2-1,0 0 1,-1 0-1,-3-1 1,-2 0-1,-1-1 11,1-2 0,-2 0 0,-1 0 0,-1-1 0,-1 1 0,-2-1 0,0-2 0,-1 0 1,0 1-1,-2-1 0,-1 0 0,0 0 72,-2 0 0,0 1 0,-2-1 0,-1 3 0,-2 0 0,-1 0 0,-1 1 0,-2-1 0,-1 2 0,1 2 0,-2 2 0,-1-1-31,-1 3 1,-1 0-1,0 1 1,-1 4-1,-1 0 1,0 2-1,1 5 1,0 0-1,-1 2 1,-10-21-1,0 2 177,-1 4 0,0 2 0,-2 0 0,-2 2 0,2 5 0,0 1 0,-1 4 0,-2 2 0,1 4 0,-1 1 111,1 4 0,-1 3 0,1 3 0,-1 2-257,1 6 0,-1 3 0,-32-16 0,-3 5 0,-3 3 0</inkml:trace>
  <inkml:trace contextRef="#ctx0" brushRef="#br2">4579 4947 8065,'-15'-1'0,"1"-2"0,0-2 0,0 2 0,-1 3 312,1 4 1,-2 7 0,-3 12 0,-3 8 0,-1 10-134,-1 13 1,2 15 0,10-25 0,0 1 0,2 5-1,1 3-97,1 4 0,0 2 0,4 7 0,1 1 0,0 5 0,1 1 0,1 6 0,0 2 0,1-24 0,1 0 0,0 1-279,0 1 1,0 0-1,2 0 1,0 1-1,1 0 1,1 0-1,1-2 1,1 0-1,1 0 1,-1-1-1,0-1 1,1 0 54,0-1 1,1 0 0,-1-1 0,0 1 0,1-1 0,-1 0 0,5 19 0,0-1-1,-2-2 1,0-2 64,-1-5 1,0-2-1,2-8 1,0-4 0,-2-9-1,1-1 1,9 27 164,1-14 0,4-12 1,0-22-1,7-13 0,4-17-163,0-22 0,7-27 1,-23 20-1,0-3 1,1-7-1,0-3 37,0-5 0,-1-2 1,0-3-1,0-3 0,1-6 1,0-1-1,1-3 1,-1-1-343,-6 24 1,-1-1 0,0 0 0,2-24 0,-1 0 371,-4 23 1,-2-2-1,0 2 1,0-24-1,-1 2 1,-2 22-1,-2 1 1,0 0-1,0-25 1,-3 2 23,-1 1 1,-3 2 0,-1 3 0,-3 0 0,-3 6-1,-4 1 1,-2 3 0,-3 3 133,-2 4 1,-2 2 0,0 7 0,-3 2 0,0 3 0,-1 2 0,0 4 0,0 3 0,-30-21 316,-3 10 0,-2 15 1,4 12-367,-4 5 1,4 7-1,-4 0 1,5 4-1,5 3 24,5 2 0,9 1 0,6-3-125,7 2 0,1 0 0,10-5 0,3 0 0</inkml:trace>
  <inkml:trace contextRef="#ctx0" brushRef="#br2">2645 15169 8758,'-28'6'71,"-4"2"0,2 6 0,3 1-173,0-1 0,5 6 1,-2 4-1,1 4 701,1 6 1,1 2-258,7 7 1,0 1-147,-1 3 0,7-1 478,4 6-447,2 0 1,5 5 0,7 0 0,10-2 0,12-3 50,11-4 0,9 1 0,12-2 0,-28-24 0,1 0-174,1-1 1,2 0-1,-1-1 1,2-1-1,1 0 1,1-2-1,0-1 1,0-1-223,-1 0 0,1-2 0,0-2 0,1-3 0,-1-1 0,1-2 0,-1-2 0,1-2-58,-2 0 0,-1-2 0,1-3 1,-1-2-1,1-2 0,-1-2 0,1-3 1,-2-3 28,1-1 1,-1-4 0,-2-3 0,-2-1 0,2-2 0,-1 0 0,-2-2 0,-1-1 73,0-1 0,-2-2 1,-3 0-1,-2-2 0,0-3 1,-1 0-1,-1-1 0,-2 0 21,-2 1 0,-1 0 0,-5-2 0,-2 0 0,13-37 0,-8 2-61,-5 1 0,-10 2 0,-4 2 1,-12 2-81,-9 6 1,-13 7 106,-7 2 1,-14 6 0,23 22 0,-3 1-1,-2 1 1,-2 1 72,-2 1 1,-1 2 0,-4 3 0,-1 2 0,1 3 0,-1 2-1,0 2 1,-1 1 45,-1 2 0,0 2 0,1 3 0,0 2 0,1 2 0,0 2 0,1 2 0,2 2-10,1 1 1,1 1-1,1 3 1,2 1-491,-31 20 0,8 1 44,6-1 423,6 3 0,15-6 0,3 6 0,3 2 0,1 3 0</inkml:trace>
  <inkml:trace contextRef="#ctx0" brushRef="#br2">25351 4208 7859,'1'-9'-71,"2"-1"1,4 1 0,-1-1 0,2 2 451,0 2 0,-5-5 1,3 1-1,1-2 1,1-2 438,-1-1-447,6 1 0,-10-2 0,5-1 0,-2-2 70,-2 2 1,-3 1 0,-1 2 0,0-1 0,0 1-20,0 0 0,-1 0 1,-4 1-1,-5 2-67,-2 2 0,2 5 0,1 0-57,-2 2 0,-2 2 0,-1 2 0,0 2-63,-1 6 0,-3 9 0,-1 6-117,1 7 1,2 6-1,4 7 1,1 3 70,1-2 0,7-2 0,-2-3 1,4-3-95,1-5 1,0-5 0,1-4-74,4-5 0,-2-5 0,7-4 0,1-5-10,1-4 0,4-2 0,2-6-155,1-7 0,4-8 0,-2-10 0,-1-2-179,1-3 0,-2-1 0,-5-3 0,0 2-174,0 1 1,-4 6-1,-2-1 112,-2 3 0,4 3 606,-6 3 0,1 9 43,-5 15 0,-2 11 0,-1 22 320,-1 5 0,-1-2 1,3 2-1,-1 0 92,-2-2 1,1-1 0,5-8 0,4-3-660,4-5 1,4-5 0,3-3 0,3-3-1096,5-2 0,2-8 1,3-7-1,-1-4-385,1-1 1,-1-6 0,-1-3-718,-3 1 2177,3-4 0,-5 3 0,6-5 0</inkml:trace>
  <inkml:trace contextRef="#ctx0" brushRef="#br2">25934 3796 7859,'-8'-7'1780,"0"6"2191,3-4-2724,3 4 1,-4 8 0,6 8-1,0 5-498,0 2 1,0 10-1,0-2 1,0 3-1,-1 3-102,-4 1 1,3-4-1,-4 3-400,0-1 0,4-3 0,-4-9 0,1-4-236,0-3-434,1-2 0,5-6 0,4-6 1,3-9-221,0-7 0,4-11 0,-2-2 335,2-4 1,7-3 0,0 6 0,-1-1-56,-3 1 0,0 6 0,-3 3 1,-1 3 810,-1 2 1,-5 6 225,4 3 0,-1 5 0,1 7 0,-4 5 177,-3 6 1,-2 7 0,0-1 0,0 2-479,0 3 1,0 2 0,0 0 0,0-5-479,0 1 1,0-6 0,0-2-1,1-4-1176,4 0 0,-2-3-1306,7-2 1,-1-4 0,5-6-2242,1 0 4828,5-6 0,-4-8 0,5-9 0</inkml:trace>
  <inkml:trace contextRef="#ctx0" brushRef="#br2">26673 3668 7859,'-6'-21'2147,"-4"6"-1150,-3 3 0,-2 5 0,-3-3 1,-2 5 105,-2 4 0,0 1 1,-4 0-1,4 1 1,0 4-258,0 5 1,5 4-1,-1 5 1,6 4-690,2 4 0,7-3 0,0 0 1,4 1-145,4 2 0,6 1 0,-1 1 0,2-1 195,2 1 0,1-1 1,-1-1-22,0-4 1,-4 3 0,-1-6 0,1 1 0,-3-1 340,-2-2 0,-3-2 1,-2-2-1,0 0-175,0 0 1,-2 0 0,-3 1 0,-4-1-354,-4 0 0,-1 0 0,-2 0 0,-3 1 0,-3-6 0,-5-1 0,2 0 0,1 0 0,1-3 0,-6 3 0,2-2-2621,4-3 0,-3 0 2621,7 2 0,-12-4 0,1 6 0</inkml:trace>
  <inkml:trace contextRef="#ctx0" brushRef="#br2">25521 5331 7879,'0'-14'96,"0"0"1,0 0 0,-1-1-1,-2 1 1,-4-2 483,-1-3 1,4 4 0,-7-4-1,-4 3 1,-2 2-278,0-1 0,1 7 0,2 4 0,-2 4-98,-3 4 0,1 11 0,-4 12 0,2 9 0,2 11 140,3 7 1,-3 8 0,2-2-1,5-4 546,3-2 0,4-8 1,4 0-1,0-7-589,0-6 0,4-9 1,4-5-1,3-5-97,5-4 1,3-4 0,0-9-106,5-7 0,4-5 1,4-15-1,1-5-677,-1-8 1,-4 1 0,-3-7-1,-3 1 116,-1 1 0,-7 1 1,-6 7-1,-2 2 235,-2 2 0,-1 2 0,0 6 0,2 4 2,-2 4 0,-2 8 601,-1 1 1,0 13 0,0 4 205,0 9 0,0 12 1,0 8-1,0 2-175,0 0 0,5-5 0,1 4 1,1-3-83,-1-2 1,5-7 0,-1-3-953,2-1 0,2-4 0,1-6 1,-1-3-394,0-1 1,0-3-1,1-4 1,-1 0-391,0 0 0,-5-6 1409,1-4 0,-1-2 0,6-2 0</inkml:trace>
  <inkml:trace contextRef="#ctx0" brushRef="#br2">25948 5104 7891,'0'-15'0,"0"1"1254,0 6 1,-5 4-1,-1 8 1,-1 7 273,1 7 0,0 5 0,3 9 0,-2 3-369,2 1 1,1 2 0,1 5 0,-3-1-820,0 1 0,-1-7 1,5-2-1,0-4-512,0-2 0,0-6 1,0-3-404,0-3 1,2-4 0,2-4 73,6-8 0,-2-8 0,1-10 0,2-6 143,2-3 1,1-1-1,0-2 1,0 0 227,1 1 0,-1-1 0,0 10 1,-1-1 467,-4 0 1,4 9 0,-5 6 0,1 1 470,1 0 1,-2 2 0,3 8-202,-2 4 1,-6 8 0,4 4-1,-3 1-313,1 3 0,0-2 0,-5 0 1,0 1-299,0-2 0,0 3 1,0-6-1072,0-1 1,1-4 0,3-3 33,0-2 0,6-4 0,-4 3-3255,2-2 0,3-7 4295,8-9 0,-3-2 0,4-3 0</inkml:trace>
  <inkml:trace contextRef="#ctx0" brushRef="#br2">26602 5146 7891,'0'-28'721,"0"6"0,0 3 140,0 3 1,-2 2-1,-2 0 1,-6 1 122,-3 3 1,-1 4 0,0 6 0,-2 0-271,-3 0 0,3 2 0,-3 4 0,4 7-367,0 4 1,3 7 0,2-4 0,6 2-248,2 4 0,2 1 0,2 1 0,2-1-20,6-3 1,4 2 0,3-2 0,2 1 61,-1-1 0,-2 3 0,-2-3 0,-2 1 186,-2-1 1,1 1-1,-6-5 1,-2 1 444,-2-1 0,-1 1 1,-1-4-204,-4 2 0,2 0 0,-7-6 0,-2-2-403,-6-2 0,1-1 0,-7 3-242,-1-1 1,-2-7 0,0 2-831,4-4 0,-3-1 0,6 0 0,-1 0-1273,1 0 0,1-6 0,5-3 2178,-1-4 0,-5-1 0,-2-1 0</inkml:trace>
  <inkml:trace contextRef="#ctx0" brushRef="#br2">27142 4791 7935,'-22'0'830,"8"0"1,6 0 0,3 0-1,-4 3 71,-4 7 1,2 1 0,-2 12 0,-2 3 1123,-1 0-1956,-6 9 0,6-5 1,-5 5-1,2-2 0,0 2-669,2 1 0,6-4 600,1 1 0,-5 3 0,-7 1 0</inkml:trace>
  <inkml:trace contextRef="#ctx0" brushRef="#br2">27554 5217 8016,'-7'-14'368,"0"0"0,10 0 0,7 0 0,7 1 0,5 2 764,2 1 0,6 6 1,6-4-1,2 1 1,-1 3-600,-3-3 1,4 6-1,-3-4 1,-2 3-821,-3 2 1,2 2 0,-10 3 0,0 4 0,-5 4-1359,-5 1 0,-1 2 1645,-7 3 0,-5 3 0,-7 6 0</inkml:trace>
  <inkml:trace contextRef="#ctx0" brushRef="#br2">27526 5459 8011,'-14'0'0,"7"-5"0,9-1 501,11-2 1,7 5 0,10-3 0,2 1 170,1 0 1,6-1 0,1 3 0,4-2-1103,4 2 0,-1 1 430,-4 2 0,-1 0 0,1 0 0</inkml:trace>
  <inkml:trace contextRef="#ctx0" brushRef="#br2">28834 5104 7867,'-41'-19'897,"3"1"177,5 6 0,3-1 1,0 8-1,-3 2 0,-4 3 47,1 5 0,-11 6 0,1 11 0,-2 8 0,4 5-334,5 4 1,13-4 0,4 0-1,10-4-451,7-2 1,3 1 0,4-11 0,3-2-532,4-1 0,5-3 0,5-4 0,5-4-300,3-4 1,3-8 0,1-6 0,3-6-347,-3-3 0,-1-2 0,-1-4 0,-2-1 113,-4 1 0,2 1 0,-7 2 412,-5 1 0,-1 7 0,-6-2 568,2 3 0,-6 10 614,-2 6 0,-2 11 0,-6 9 0,1 4-152,-1 6 0,5-2 0,-2 5 0,3-2-226,2-3 1,0 0-1,2-1-295,3-3 0,-2-4 0,8-5 1,3-1-389,3 0 0,2-4 0,-3-3-1213,3 0 0,-3-2 1408,3-5 0,3 0 0,0 0 0</inkml:trace>
  <inkml:trace contextRef="#ctx0" brushRef="#br2">29019 5004 7890,'0'-22'0,"0"3"4436,0 3-2497,0 8 1,-5 21 0,-1 14-953,-2 6 0,0 8 1,-3-3-1,1 3 1,-1 2-119,-1-1 0,-1-5 1,2-2-847,2-1 1,5-8 0,-2 0 0,1-4-606,1-4 0,-1-7 1,6-3-1,4-2-48,5-3 1,2-7-1,3-7 1,0-7-251,4-6 0,-1-7 0,4-2 1,-2 1 521,-2 2 0,2 3 1,-1 4-1,-3 4 1010,-5 3 253,2 8 0,-12 3 1,4 10 31,-3 4 1,-2 10 0,0 5 0,0 3-592,0 1 1,0-4 0,1-2 0,2 0-753,2 0 0,1 0 0,-2 2 0,2-5-1190,2-3 0,0-2 1,3 0-1,-2-1-3183,2-4 4779,2-2 0,7-7 0,3 0 0</inkml:trace>
  <inkml:trace contextRef="#ctx0" brushRef="#br2">29673 4976 7890,'-2'-22'0,"-2"3"1564,-6 3 1,-4 8 0,-4 3-1,-2 4-641,-2 1 1,-3 1 0,-7 6 0,-3 5-592,-1 6 1,4 5 0,-1-2 0,5 1 96,4 3 1,5-3 0,10 2 0,4 1 202,3 2 0,10 0 0,6-2-1092,8-1 1,1 0 0,0 2-1,3 0 20,0-3 0,1 0 1,-3 2 292,-5-1 0,-5-5 1,-3 3-1,-3-2 805,-2-2 1,-1-3-1,-5 0 1,-1-1 524,-4 0 0,-5 0 0,-7 0 0,-4 1-716,-1-1 1,-3 0 0,-8 0 0,-5 0-1224,-3 1 1,-3-1 0,-4 0 0,-4 0-4184,-3 1 4939,4 5 0,2-4 0,7 4 0</inkml:trace>
  <inkml:trace contextRef="#ctx0" brushRef="#br2">26005 6611 7952,'-7'-15'327,"-1"-4"1,-6 1 0,0 2-1,0 5 420,0 6 0,-1 3 1,0 5-1,-4 7-370,-5 9 0,3 13 0,2 5 1,4 6-1,0 3 119,1 1 0,6 1 0,4-6 1,2-2-1,2-5-161,0-7 0,6-9 0,4-2 0,4-6-346,5-6 1,-2-6 0,9-9 0,0-9-292,1-6 0,5-8 0,-8-2 0,1 0-177,-1 0 1,-1-4-1,-7 3 61,-3-1 1,-4 2 0,1 7 0,-4 1 108,0 4 1,-4 7 647,3 6 1,-4 13 0,-1 4-1,0 10 499,0 12 0,0-1 1,0 7 536,0-1-1070,0-4 1,2 5-1,3-6-135,4-1 1,0-1 0,4-2 0,3-3-761,0-1 0,1-7 0,0-6 0,4 0-918,1 0-1,-4-5 1,2 2 1508,1-4 0,-6-7 0,6-2 0</inkml:trace>
  <inkml:trace contextRef="#ctx0" brushRef="#br2">26502 6483 8000,'0'-15'2541,"0"8"0,-1 3-1474,-4 14 1,-1 6-1,-5 14-295,1 3 0,2 3 0,-3 7 0,2 0 46,-2-1 0,0-1 0,0-3 0,3-5-394,1-3 0,3-3 0,4-3-935,0-5 0,1-5 109,4-4 0,3-10 0,8-12 0,1-5-75,2-7 1,1-2 0,-2-3-425,1 1 612,6-1 0,-8 1 1,6 1 351,-3 3 53,-1 4 0,-5 7 1,0 4 1068,1 4-891,-7 3 0,3 4 0,-7 4 395,0 8 1,-3 2 0,-1 8-1,0 0-252,0-2 1,-1 5-1,-3-5 1,0 1-968,1 1 0,1-5 0,2 3 0,0-1-1067,0-4 0,6-1 1,4-4-1,4-2-2372,5-5 3969,-3-4 0,11-7 0,-5-2 0</inkml:trace>
  <inkml:trace contextRef="#ctx0" brushRef="#br2">27299 6426 8000,'-15'-21'911,"1"10"1,0-1 64,0 4 1,-5 3 0,-2 5 0,1 0-47,-1 0 1,2 6-1,5 5 1,0 5-457,-1 3 1,8 6-1,2-1 1,3 3-230,2 1 1,2 1 0,1-1 0,3 1 93,2-1 1,2 1-1,4-1 1,-1 0 53,-4 1 0,2-2 1,-5-2-1,1-3 125,-1-1 0,-1 2 0,-5-4 0,-2-1-182,-3-3 1,-2-2 0,-8-2 0,1-3-197,0-2 1,-5-1 0,-2-5 0,1 0-1067,-1 0 0,-2-2 1,4-1-2232,1-1 0,7-3 3157,2 3 0,-1 2 0,-4-4 0</inkml:trace>
  <inkml:trace contextRef="#ctx0" brushRef="#br2">27483 6952 7998,'-22'6'0,"3"4"1997,3 2 1,7 1 0,0-2 1297,-3-2-2769,6 1 1,-2 4 0,5 0-3439,-2 1 2912,1-1 0,-3 0 0,-1 0 0</inkml:trace>
  <inkml:trace contextRef="#ctx0" brushRef="#br2">28507 6611 7960,'-51'-8'1519,"4"-3"1,8 6-216,1 2 0,4 8 1,-2 4-1,0 4 0,1 2-213,0 4 0,2 5 0,6 8 0,4 1 0,4-2-218,3-1 0,8-3 1,5-1-1,6-4-810,6-2 0,6-1 0,4-6 0,4-4-516,4-4 1,3-3-1,2-6 1,2-3-291,3-8 0,-6-7 1,1 2-1,-5-2-150,-3-4 1,-7 1 0,2 0 0,-5 3 437,-4 1 1,1 2 0,-7 5 1910,0 0-634,-3 6 1,-1 8 0,0 9-372,0 4 1,-1 6 0,-3 1-1,0 1-216,1-1 0,3 4 1,3-5-1,3-1 1,2-3-1433,3 0 1,-3-3 0,1-1-1935,2-1 1,-3-7 3130,2 2 0,-1-4 0,5-1 0</inkml:trace>
  <inkml:trace contextRef="#ctx0" brushRef="#br2">28692 6554 7960,'12'-22'847,"0"3"697,-3 3 0,-4 6-4,4 1 0,-6 12 0,2 3 0,-3 10-221,-2 8 0,-7 8 0,-1 2 0,-1 3-444,0 2 0,-1-3 0,-4 1 0,1-3-492,4-2 0,-2-3 0,6-4-1288,2-2 0,1-5-111,2 1 0,7-11 0,2-10 55,4-11 0,1-2 0,0-9 520,0-1 0,5-2 0,0 0 0,-1 2 268,-3 1 0,0 7 0,-1-2 322,0 3 1,-1 6 0,-2 3 986,-2 0 1,-6 4-1,2 8 20,-3 4-422,-2 10 0,0-1 0,0 4 0,0 0-294,0 0 0,0 0 0,0 3-949,0-1 0,0-7 0,0 4 0,0-2-1199,0 0 0,4-5 0,3-4 1,1-1-4209,3-1 5916,1-2 0,9-12 0,1-2 0</inkml:trace>
  <inkml:trace contextRef="#ctx0" brushRef="#br2">29275 6582 7960,'0'-14'0,"0"0"319,0 0 0,-2 6 0,-3 1 0,-6 3 1851,-6-1 1,1 0-1,-3 7 1,3 1-1406,2 2 1,0 6 0,1-2 0,4 5-452,4 5 1,-1-1 0,1 5-250,2 3 1,1 1-1,4 1 1,1 0-109,2 1 1,4-1 0,-4 1 0,-2-1 367,-1 1 0,3-3 1,-1 0-1,-1-3 279,-1 3 1,-2-6 0,0-1-1,-2-2 11,-2 2 0,1-7 0,-5 2 0,0-3-457,0-3 0,-2 3 0,-5-7-158,-4 0 0,1 2 0,-5-1 0,-1-2-675,2-2 0,-4-1 1,6 0-1,-1-1-2022,1-4 0,1 2 1,5-5 2696,-1 2 0,1-5 0,0 3 0</inkml:trace>
  <inkml:trace contextRef="#ctx0" brushRef="#br2">29644 6341 7817,'-26'-15'0,"2"3"1681,5 2 0,2 5 0,-2 10 0,-5 5 0,-3 4-738,-1 5 0,2 5 0,-1 9 0,-3 6-943,0 7 0,-6 5 0,0 5 0</inkml:trace>
  <inkml:trace contextRef="#ctx0" brushRef="#br2">30341 6611 7858,'-14'0'529,"0"1"0,-2 4 1,-3 6-1,-5 5 1,-3 4 53,-1 2 0,-7 4 0,-3 5 0,-3 2 89,-1-1 1,0-2 0,3-3 0,4-2 0,5-3 127,8-1 1,5-7 0,4-4-102,4 1 0,4-5-381,10-1 1,4-4-1,8-1 1,4 0 73,1 0 1,-3 0 0,5 0 0,1 2-455,2 3 1,1-4 0,1 5 0,-1-1-1402,1 0 0,-1 6 0,0-2 0,1 4 1463,-1 1 0,1 7 0,-1 1 0</inkml:trace>
  <inkml:trace contextRef="#ctx0" brushRef="#br2">30512 7449 9164,'0'8'6641,"0"-1"-6014,0-7 0,0-7 1,1-2-143,4-4 1,-2-1-1,7-2 1,1-1-1,1-4-329,3-1 0,-1-2 0,0-4 0,2-2 0,1-2-302,2-1 1,5-6-1,-4 1 1,1-3-378,-1-2 0,4 0 1,-3 2-1,-1 2 95,1 1 1,2 5 0,-2-3 0,0 1 219,-1 3 1,-1 2 0,-3 2 0,0 1 334,-2 3 1,3-1 1449,-7 6-721,2 0 1,-4 13 0,-3 7-27,-3 12 1,-9 7-1,-1 12 1,-3 4-69,-3 7 1,8-2 0,-8-5 0,2-1-210,5-3 0,-4-2 0,6-3 1,2-2-554,1-1 0,2-12 0,0 2 0,0-1 0,6-7-280,4-1 1,2-6 0,3-7 0,-1-8-768,0-5 1,0-2 0,2-6-1,2 1 54,0-1 0,3-5 1,-4-3-1,2 1 156,-1 3 0,-2 3 0,-2 1 863,0 1 1,-5 6 0,-1 3 0,0 5 1822,0 4-1269,-5 4 1,4 12 0,-7 5 0,0 8 27,0 10 0,0 1 1,0 6 799,0-1 1,-5 3 0,0-5 0,2 0-1398,1 2 1,2-5-1,0 4 1,0 0-756,0-1 0,0 0 0,0-5 0,0 1-177,0-1 1,2-4 0,1-2 920,2-1 0,0 4 0,-5-3 0</inkml:trace>
  <inkml:trace contextRef="#ctx0" brushRef="#br2">26190 8402 8080,'-7'-21'162,"-1"-1"0,-4-5 0,1 4-135,1 4 0,1 3 0,-6 3 0,1 4 0,0 6 0,0 7 495,0 11 1,-7 13 0,-1 15 0,-2 9 0,2 8 2261,2 6-2355,1-3 1,4 1 0,3-11 0,2-4 0,6-8 132,2-4 0,2-10 1,2-9-1,2-3-534,6-6 1,9-4 0,6-11 0,5-10-235,3-11 0,7-9 0,-4-10 0,0-2-495,-2 3 1,-4-4 0,-4 1 0,-2 4-29,-5 5 1,-5-1 0,-4 8 556,-6 6 0,0 3 0,-1 9 463,2 0 1,-1 8-1,-5 6 1,-2 9 414,-2 9 1,-5 5-1,6 9-11,0 1 1,3 5 0,1-3-1,0-1-404,0 1 0,0-3 0,1-9 0,4-2-765,5 0 1,-2-7 0,1 2-71,2-5 0,2-8 1,1 2-987,0-4 0,0-1 1,1 0 1529,-1 0 0,0-6 0,0-2 0</inkml:trace>
  <inkml:trace contextRef="#ctx0" brushRef="#br2">26573 8302 8080,'8'-14'3285,"-1"6"-1636,-7 2 0,-2 19-869,-3 6 1,4 7 0,-4 8-1,2 2 238,-2 0 1,4 5 0,-6-4-1,2 1-556,1-1 0,-1-7 0,5-1 0,0-9-573,0-4 1,0-2-643,0 1 0,6-11 0,4-7-203,2-9 0,7-12 0,0 0 20,-1-3 0,-1-6 1,0 0 721,2 1 1,0 2 0,-4 4 0,-3 2 358,-2 5 1,2 5 385,-2 4 0,-4 5 1,-1 12-1,-4 5 454,-1 6 0,0 7 0,0-1-456,0 3 0,0 1 1,0 1-1,0-3-829,0-2 1,0 1-1,0-4 1,0-1-1022,0 1 0,2-7 0,1-4-109,2 1 1,8-5 0,-1-1-1,7-7 1430,3-7 0,2-1 0,4-10 0</inkml:trace>
  <inkml:trace contextRef="#ctx0" brushRef="#br2">27156 8302 8080,'5'-28'341,"0"0"0,0 5 0,-5 4 726,0 4 0,-7 2 0,-2 4 210,-4 4 0,4 5 0,-1 5 1,1 6-638,1 6 1,-3 5 0,4 7 0,1 1-403,0 3 0,1-2 0,5 6 0,0-1-106,0 0 1,2-4 0,2 3-1,4-2-3,0 0 1,5-1 0,-5-7 0,1-3-92,1-2 1,-7-1-1,2-4 164,-4-1 0,-1 0 837,0 0-771,-6-6 0,-7 3 0,-7-6-134,-3-2 1,0-1 0,-6-2 0,1 1-916,-1 4 0,6-3 0,1 2 0,1-2-3896,4-2 4677,7 0 0,-9-6 0,4-2 0</inkml:trace>
  <inkml:trace contextRef="#ctx0" brushRef="#br2">28550 8103 7924,'0'-14'775,"-2"2"0,-3 2 1983,-4 5-2253,-4 4 1,-1 12-1,-2 6 1,-3 7 212,-4 6 0,-4 9 0,-2 4 0,-1 8 0,-1 4-189,-3 2 0,1 0 0,5-2 0,-1-1 0,1-4-337,0-1 1,4-2 0,2-4 0,1-2 0,5-3-853,5-5 1,0-4 0,7-6 0,0-4-2013,3-3 1,1-6 2671,0-1 0,0-6 0,0 4 0</inkml:trace>
  <inkml:trace contextRef="#ctx0" brushRef="#br2">28237 8089 8030,'-22'6'0,"1"-2"0,9 7 1112,2 4 1,2 0 0,5 4 86,-2-4 1,2 0 0,8-3-1307,4-2 0,6-4 0,2-7 0,2-4 232,-2-5 0,-2 2 1,-6-1-1,-4-2-1095,-4-2 0,-1-1 0,0 0 0,-1 0 52,-4-1 1,-3 3 0,-8 2 551,-3 6 0,4 2 0,-4 2-94,3 0 460,2 0 0,-1 13 0,1 2 0</inkml:trace>
  <inkml:trace contextRef="#ctx0" brushRef="#br2">28351 8871 7902,'-22'22'858,"4"-3"1402,7-3 0,3-7 923,3 1-2819,4-7 0,1 3 1,9-6-1,6-1-342,4-4 0,1-3 1,4-6-1,-4 0-252,1-1 0,-5 1 0,1 0 1,-6 0-367,-6 0 1,-10 1 0,-6 2-1,-6 3-118,-7 2 1,-3 1 0,-1 5-1,-1 0 197,1 0 0,6 2 0,3 1 0,3 1 517,2 0 0,6 3 0,1 1 0</inkml:trace>
  <inkml:trace contextRef="#ctx0" brushRef="#br2">29389 8373 8085,'0'-14'471,"0"5"0,1 1 896,4 2 0,-2-2 1,5 8-697,-2 6 1,-1 7 0,-5 7 0,0 9-1,0 5-227,0 3 1,-6 10-1,-4-1 1,-2 4 0,-3 3-166,1 0 1,0-2 0,0-1-1,-1-1-150,1-3 0,5-6 0,1-6-258,2-4 1,1-4 0,5-12-419,0 0 1,1-8 253,4-6 1,3-14-1,8-13 1,1-6-91,2-3 0,2-4 0,-4-5 0,4-4-65,1-2 1,-5 7-1,4 0 398,-1 4 1,-4 8 0,3 1-1,-5 6 913,-4 6 1,-4 8-11,-6 1 0,0 13 0,0 2-350,0 6 0,-2 8 0,-1 2 0,-2-1-70,2 1 1,2 2 0,1-4 0,0-1-770,0-3 1,6-7 0,3-3-1,4-3-474,1-2 0,5-3 1,2-5-1,-1-7-93,1 0 1,3-1 0,-7 2 0,-3-1-640,-3 1 1774,-1 6 0,-2 4 0,-4 8 0,-2 6 992,-2 2 0,0 3-139,0-1 1,2 0-1,2 0-154,6 0 1,2-6-1126,3-3 0,-1-3 0,0-2 0,0 0-494,0 0 688,1 0 0,5-7 0,2-1 0</inkml:trace>
  <inkml:trace contextRef="#ctx0" brushRef="#br2">30057 8587 8085,'8'0'3037,"-2"6"1,-6 2-1944,0 6 0,-2 2 0,-1 3-415,-2 5 0,1 2 0,4 3 1,0-1-441,0 1 0,-5-6 0,0 1 1,2 0-612,2-2 0,1 3 0,0-6-2879,0-1 3251,0-3 0,0-7 0,0-1 0</inkml:trace>
  <inkml:trace contextRef="#ctx0" brushRef="#br2">30213 8302 7950,'-14'0'2913,"0"-6"-3127,6 4 0,0 1 0,5 7-899,-2 2 1113,0 2 0,12 4 0,0 0 0</inkml:trace>
  <inkml:trace contextRef="#ctx0" brushRef="#br2">30668 8644 8566,'-14'-7'817,"9"1"0,8-5-529,10 1 1,11 7-1,-2-1 1,1 2-1,1 2 568,1 0 1,7 0 0,1 0 0,-3 0-1468,-5 0 0,1 2 0,-6 2 611,2 6 0,-4 2 0,2 3 0</inkml:trace>
  <inkml:trace contextRef="#ctx0" brushRef="#br2">30540 8899 7959,'-8'-14'334,"4"0"0,8 1 20,6 4 1,2-4-1,4 5 1,2 0-179,1 4 1,6 2-1,-2 2-176,4 0 0,8 13 0,1 3 0</inkml:trace>
  <inkml:trace contextRef="#ctx0" brushRef="#br2">31564 8672 7887,'-22'-22'0,"1"1"0,7 7 772,0 0 1,0 0 0,-1 1 0,1 2 0,0 3 84,0 2 1,-5 1 0,-2 7 0,-1 2 0,-2 7-335,2 7 0,0 1 0,5 8 1,-1 4-257,6 4 0,-1-2 0,8 3 0,2 1 49,2-1 0,1-4 1,0-1-274,0-5 0,6-1 0,3-6 0,4-3-495,1-5 0,5 0 0,0-7 0,0-2-187,2-5 1,-4-5 0,5-8 0,-1-3 246,-4-4 0,4-4 0,-2-2 0,-2 2-43,-1 4 1,-4-4 0,-1 5 581,-1 0 1,-5-2 0,3 8 879,-2 4 0,-1 4 0,-5 3 47,0 10 0,0 7 1,-2 7-728,-3 5 1,4 7 0,-4 3 0,3-1-1,2 0-623,0 0 1,0 2 0,0-3-1,0 1-893,0-2 0,0-1 1,0-3-1206,0-3 0,0-4 2374,0-5 0,7-1 0,1 0 0</inkml:trace>
  <inkml:trace contextRef="#ctx0" brushRef="#br2">31720 8942 7887,'0'-14'5108,"0"6"-4284,0 2 0,0 9 1,0 5-222,0 6 0,0 5 0,-1-2 0,-3 4-441,0 1 1,-1 0 0,5 2-1,0-4-1226,0 1 0,0-5 0,0 3 1064,0-4 0,-6 0 0,-2-1 0</inkml:trace>
  <inkml:trace contextRef="#ctx0" brushRef="#br2">31806 8700 7932,'0'-7'761,"0"0"1,1 7-1569,4 0 807,-4 0 0,6 7 0,-7 0 0</inkml:trace>
  <inkml:trace contextRef="#ctx0" brushRef="#br2">26204 9795 8094,'0'-14'192,"0"0"0,-2-1 0,-1 1 1,-3 2 509,-2 2 0,3 2 1,-4 5-1,-2 0-226,-2 4 1,-1 7-1,-1 11 1,1 7-248,0 5 1,0 6 0,1 4-1,2-3 1,3-5 0,2-5 44,3-4 0,1-4 0,4-7 0,2-2-306,6-1 1,3-9-1,2-1 1,3-9-268,1-9 1,6-5 0,-1-11 0,1-2-354,-1 0 1,1-4 0,-6 5 161,-2-1 1,-3 6-1,-2 0 201,-3 5 0,-6 7 389,2 0 0,-4 10 0,-1 9 530,0 12 0,0 7 0,0 10 0,0 2 139,0 1 1,0 5 0,2-5-367,3-1 1,1-4-1,5-4 1,-1-4-200,1 1 1,6-7 0,2 2-1409,-2-5 0,4-8 1,0 2-1,-1-3 1204,1-2 0,4 0 0,-3 0 0</inkml:trace>
  <inkml:trace contextRef="#ctx0" brushRef="#br2">26673 9610 8094,'0'15'677,"0"3"0,0 3 971,0 1 1,-5 2-1,0 6 1,2 1-663,2 3 0,-4-3 1,0-6-1,2-2-214,1-3 0,2-1-1110,0-5 0,2-1-29,3-4 0,3-9 0,6-11 1,2-4-290,3-4 0,-4-7 0,4 3 0,-3-4 81,-2-2 1,1 7 0,-1 5 0,-1 4 1180,-4 4-352,4 6 1,-12 4-1,4 12 1,-3 6 532,-2 3 0,0-3 0,0 5-311,0 1 0,0-3 0,0 0 1,0-1-650,0-4 0,0-1 0,0-2 0,0 0-1639,0 0 0,1 1 1,4-1-1815,4 0 3626,4-6 0,1-2 0,0-6 0</inkml:trace>
  <inkml:trace contextRef="#ctx0" brushRef="#br2">27284 9553 8094,'-14'-14'0,"0"2"0,0 2 752,-1 5 1,1 4-1,0 1 1,0 1 451,0 4 0,1 3 0,3 8 0,4 3-684,0 4 0,4 4 1,-3 0-1,5 0-295,5 1 0,2-7 0,4 7 1,-2-1 39,2 0 0,2 2 0,1-1 0,-1 0 75,-4 1 0,2-5 0,-6-2 204,-2-2 0,-1 4 0,-2-5 130,0-2 1,-7-1-1,-2-3 1,-5-2-221,-5-2 0,3-6 0,-5 2 0,2-3-628,0-2 1,-4 0 0,4 0 0,1 0-1659,3 0 1,5-7 0,1-2 1831,-2-4 0,-2-7 0,-1-2 0</inkml:trace>
  <inkml:trace contextRef="#ctx0" brushRef="#br2">27526 9354 8123,'-14'-7'6083,"6"0"-5520,-5 7 1,10 7-1,-5 4 1,2 4-982,3 4 1,0 8 417,-2 2 0,-3-1 0,-6 7 0</inkml:trace>
  <inkml:trace contextRef="#ctx0" brushRef="#br2">28692 9468 8058,'-21'0'57,"6"2"0,-6 4 0,2 8 1,-2 10 920,-1 8 1,-3 5-1,-8 9 1,-3 2-1,-1-1 38,4 2 0,3 0 0,3 5 0,2-4 0,3 1 230,1-1-1371,-4-4 1,9 2-1,-3-11 1,3-3-684,2-4 0,2-4 0,2-2 1,4-5-1587,-1-3 0,4-8 2394,-6-3 0,-1-4 0,-4-1 0</inkml:trace>
  <inkml:trace contextRef="#ctx0" brushRef="#br2">28208 9596 8058,'0'-14'3350,"0"6"-2591,-6 2 1,8 6-476,2 0 1,6 0 0,14-2 0,1-1-635,2-2 1,-4-6 0,0 2 0,-3-4-119,-3-1 0,-2 0 0,-6-1 0,-4 1 40,-4 0 1,-2 4 0,-4 3 41,-4 0 0,-6 2 0,-3 5 1,-5 0-42,1 0 0,-3 2 427,6 3 0,-6 3 0,3 6 0</inkml:trace>
  <inkml:trace contextRef="#ctx0" brushRef="#br2">28493 10165 7942,'-29'14'2048,"14"-5"-1224,5 1 1,9-7 0,5 0 0,4-6-477,0-6 1,5-4 0,-2-1 0,5 0 66,2-1 0,-3 0 1,-6-3-1,1-1-1231,-2 2 1,-2 1 0,-8 2 0,-2 1 205,-6 4 1,-3-2-1,-1 6 1,-2 2 0,-1 3-1064,-2 4 1673,6 4 0,1 7 0,4-1 0</inkml:trace>
  <inkml:trace contextRef="#ctx0" brushRef="#br2">29232 9681 8032,'-8'-22'151,"2"6"0,6 7 3302,0-2-2442,0 5 1,1 18 0,3 15-1,0 8-164,0 3 1,-3-5-1,-1 6 1,0 4-467,0 3 0,-1 1 0,-3-4 0,0-2-286,0-3 1,-2 1 0,1-5-1,2-4-25,2-5 0,1-5-311,0-5 0,0-11 0,0-7-700,0-9 1,6-14-1,3-1 415,4-4 0,1-13 0,1 1 0,-1-1 85,0-1 0,5 8 0,0 0 0,-2 3 344,-1 2 1,-2 8 0,-1 5 1185,-4 3-209,4 9 0,-11 8 0,2 12 0,-4 7 0,-3 4-218,-2 1 1,1 4-1,4-9 1,0 1-381,0-1 0,1-5 0,4-8-659,5 0 1,8-3-1,5-5 1,0-4-463,1-4 1,-5-6 0,3-2 0,0-3-428,0-3 0,-4 6 0,1-2-27,-4 3 1329,-7 8 1,-1 4-1,-7 10 650,0 8 0,0-4 0,0 4 1,0-1 211,0-1 0,0-2 1,1-2-1192,4-2 1,3-1 0,6-5-1,0-2-1420,1-3 0,-1 2 1713,0-6 0,0-1 0,0-4 0</inkml:trace>
  <inkml:trace contextRef="#ctx0" brushRef="#br2">29943 9767 8032,'8'14'233,"-3"0"693,-4 0 1,-1 1 0,0-1 217,0 0 1,0 0-1,0 0 1,0 1-387,0-1 1,0 0 0,0 2 0,0 1-1170,0 2 0,0 0 0,0-5-3496,0 1 3907,0-1 0,-6 0 0,-2 0 0</inkml:trace>
  <inkml:trace contextRef="#ctx0" brushRef="#br2">30085 9568 8032,'0'-15'713,"0"1"109,0 6 0,0 4-822,0 8 0,7 4 0,0 6 0</inkml:trace>
  <inkml:trace contextRef="#ctx0" brushRef="#br2">30597 9795 7963,'-14'-13'3113,"9"4"-2412,10 3 1,9 4 0,0-1-1,0-2-233,1 2 1,5 1 0,4 2 0,3 0 0,1 2-1170,1 3 1,-6-2 700,1 6 0,0 7 0,4 6 0</inkml:trace>
  <inkml:trace contextRef="#ctx0" brushRef="#br2">30526 10008 7958,'-14'-14'0,"7"5"793,7-1 1,7 7-1,7-2 1,0 4-1,2 1-553,3 0 1,-2 0 0,7 1-1,1 4-240,2 5 0,8 2 0,1 2 0</inkml:trace>
  <inkml:trace contextRef="#ctx0" brushRef="#br2">31507 9809 7883,'-22'-20'0,"3"4"0,9-3 696,6 3 0,1 2 0,-2 1 1,-5 4-1,-4 4 313,-5 4 1,3 2-1,-4 5 1,-1 9 0,-1 7-272,0 5 0,1 7 1,7 3-1,0 1-285,0 0 0,6-2 1,3 2-1,4-5-489,1-3 0,1-8 0,4-3 1,6-3-475,6-2 1,1-6 0,5-3 0,1-5-456,-2-5 1,5-9 0,-3-10 0,1-1 96,-1 1 1,1-7 0,-6 2 0,-2 1 397,-1 2 0,-3 4 1,-4 5 721,-4-2 1,1 5 0,-2 6 1178,-6 2 0,-3 9 0,-6 9-381,2 6 0,4 7 0,-3-1 1,2 2-795,3 3 1,1-1-1,2 1 1,2-1-1223,2 1 1,4-6-1,6-1-486,1-1 1,-1 3 1451,0-5 0,-6 0 0,-2-5 0</inkml:trace>
  <inkml:trace contextRef="#ctx0" brushRef="#br2">31820 10065 7915,'-27'2'5522,"3"3"-5322,10 2 1,8 3-1,4-1 1,-1 2 86,-2 2 1,0 3 0,5 1 0,0 4 21,0 1 1,0-3-1,2 3-1046,3-1 0,-2 2 0,5-4 0,0-1 737,0-3 0,-5 0 0,3-1 0</inkml:trace>
  <inkml:trace contextRef="#ctx0" brushRef="#br2">31933 9752 8203,'-28'-14'3403,"9"2"-2288,10 2 1,9-3 0,14 6-1116,0-1 0,0 1 0,0 7 0</inkml:trace>
  <inkml:trace contextRef="#ctx0" brushRef="#br2">27455 9397 8073,'-2'-8'1006,"-1"5"-227,-2 6 1,-4 5 0,3 5 0,-1-2 0,1-2 0,3 2-181,1 2 1,2 1-1061,0 0 0,2-1 0,3-4-903,4-4 1,4-10-1,1-4 1364,0-4 0,0-7 0,1-2 0</inkml:trace>
  <inkml:trace contextRef="#ctx0" brushRef="#br2">27540 9340 8316,'-1'-6'2371,"-3"6"-1591,0 8 1,-7 4-1,1 4 98,-2 3 0,2-3 1,2 3-544,2-3 1,0-1 0,2 3 0,-2 1 49,-2-2 1,3 5-386,-4 2 0,-1 3 0,-4 1 0</inkml:trace>
  <inkml:trace contextRef="#ctx0" brushRef="#br2">26005 11501 8146,'0'-20'79,"0"4"0,0-3 1,0 1-1,0 1 0,0-2 792,0 2 1,-5-1 0,-1 1-1,-2-2-297,-3 2 1,-2 7-1,-1 7 1,-2 9-1,-1 13-224,-2 13 0,-7 14 0,4 6 1,0 3-1,3 2 233,3 0 0,4 0 0,1-2 0,3-3-93,2-5 0,1-9 0,6-6 0,4-7-533,5-6 1,2-5 0,4-4 0,3-7-353,5-6 0,3-11 1,1-12-1,0-5-294,1-7 0,-5-5 0,-2-3 188,-2-1 0,-1 0 0,-5 6 0,-1 1 0,-2 5-16,-1 5 0,-7 0 0,1 11 1307,-2 2-67,-2 8 0,0 24 0,0 14-67,0 2 0,2 1 1,1-4-1,3 1-274,2-1 1,1-4 0,6-2-1,-1-1-929,0-4 1,0-1 0,1-4 0,0-1-1998,4-1 1,-1-7 2543,5 2 0,1-4 0,4-1 0</inkml:trace>
  <inkml:trace contextRef="#ctx0" brushRef="#br2">26517 11302 8204,'-15'-14'1231,"7"4"1751,4 1 0,2 7-2084,2 2 1,0 8-1,0 11 1,0 6-1,0 7-40,0 6 1,0 3-1,0 2 1,0-1-605,0 1 0,-5 0 0,-1-2 0,0-2-770,-1-1 0,3-11 0,4 0-1273,0-5 798,0-3 0,6-19 0,3-10 0,4-12 457,1-9 0,-1-1 0,-2-4 521,-2 1 1,1-3-1,4 5 1,0 1 359,1 2 0,-1 8 1,-2 3-1,0 3 1343,-3 2 1,0 8-971,6 6 1,-7 6 0,-4 10 0,-2 3-184,-2 5 1,0 3-1,0 1 1,0 0-797,0 1 1,2-5 0,1-2-1,3-2-1003,2-2 1,-3 2 0,4-1 0,2-3-1464,2-5 0,1 0 1,0-6 2724,0-2 0,1 5 0,-1 0 0</inkml:trace>
  <inkml:trace contextRef="#ctx0" brushRef="#br2">27185 11316 8204,'0'-28'0,"0"1"471,0 3 1,-7-1 0,-2 6-1,-4 2 1014,-1 1 0,-2 6 0,-1 3 0,-4 0-675,-1 4 0,3 8 1,-4 6-1,-1 5-286,2 3 1,1 6 0,9 0 0,1 5-147,1 3 0,7 2 0,0-3 0,6 1-60,6-2 1,6-1-1,2-1-136,2-1 0,5 1 1,-4-2-1,1-2-271,-1-1 0,-2-7 1,-7 2 313,-2-3 1,-6-2 0,2 0 118,-3 0 0,-4-1 1,-1-2 679,-2-1-825,-12-7 0,6 8 0,-13-5-398,-1 2 0,1-5 0,-3 3 0,-3-1-1032,0 0 1,2 1-1,2-3 1,4 2-6649,2-2 7879,1-1 0,-2 4 0,-1 2 0</inkml:trace>
  <inkml:trace contextRef="#ctx0" brushRef="#br2">27327 11586 8170,'-14'-20'934,"6"4"1,3 0 0,10 8 0,4 0 0,4 2 194,1 0 1,7-4-1,2 6 1,6 0-922,4 3 0,3 1 1,7 0-1,1 0-208,4 0 0,-4 6 0,5 2 0</inkml:trace>
  <inkml:trace contextRef="#ctx0" brushRef="#br2">28379 11345 7932,'-19'-15'0,"0"3"833,2 2 1,-4 4 0,1 6 0,-1 0 0,-1 2 307,0 2 1,3 11 0,-5 8 0,1 4 0,-1 3-304,0 3 1,7 2 0,-2 5-1,5-4-437,4-1 0,2-1 1,5-2-1,0 0-417,5-6 0,-1-3 0,10-11 0,5-2-211,6-6 0,5-5 0,1-9 0,2-9-658,4-6 0,-3-10 0,5-3 0,-1-3 77,-3-1 1,-4-1 0,-2 2 0,-4 3 658,-2 5 1,-6 8 0,-6 3 870,-1 1-87,-3 2 0,-4 22 0,-1 8 0,-2 8 496,-2 6 1,-1 7-1,2 1 1,0-1-592,1-2 1,3-2-1,4 1-722,6-1 0,2-6 1,3-3-1,-1-3-1159,0-2 1,5-1 0,0-4 0,-2-4-190,-1-3 0,3-2 1,0 0 1529,-2 0 0,-7-13 0,-4-3 0</inkml:trace>
  <inkml:trace contextRef="#ctx0" brushRef="#br2">28806 11174 7936,'0'-14'0,"0"0"0,0 6 0,0 5 0,0 12 0,0 7 0,0 12 0,-2 1 2674,-3-1 1,4 7 0,-6 1-863,1 1 0,4 2 0,-4-6 1,1 0-924,1 2 0,-1-10 0,3 2-644,-2-5 0,2-3 0,-3-4-1177,4-1 0,2-6 0,4-5-359,5-6 1,2-10 0,2-7-1,1-3 820,-1-2 1,0-2 0,0 0 0,0 4 189,1 4 0,-3 3 1,-1 2 547,-1 0 0,-5 6 1483,4 3 1,-6 10 0,2 4-921,-3 4 0,-2 6 0,0 1 0,0 1-808,0-1 0,0 4 0,1-3 0,4-1-872,4 1 1,-1 2-1,0-4 1,0-1-1196,0-3 0,1-2 1,6-2-2489,-1-1 4533,6-7 0,-4 3 0,5-6 0</inkml:trace>
  <inkml:trace contextRef="#ctx0" brushRef="#br2">29502 11302 7936,'0'-22'0,"-1"1"1542,-4 7 1,-5 0 0,-7 1 0,-2 4-12,2 4 0,-4 4 0,2 1 0,2 1-782,1 4 1,2-2-1,1 6 1,2 3-557,2 0 0,6 7 0,-2 2 1,3-1-257,2 1 0,5 4 1,1-1-1,2 3-7,3 1 1,2 0-1,0 1 1,-2-1 86,-2 1 0,-4-1 0,3 1 1,-2-1 266,-3 0 1,-1-4 0,-2 0 170,0 1 0,0-3 0,-2 0 0,-1-1 1,-3-4 210,-2-1 0,-2-3 1,-4-2-667,0-2 0,-5-6 0,-2 2 0,1-3 0,-2-2-12,0 0 1,4 0 0,-1-2 0,3-3-4905,2-4 1,2-8 4697,2-2 1,-3-7 0,6 4-1</inkml:trace>
  <inkml:trace contextRef="#ctx0" brushRef="#br2">29915 10890 8016,'-10'1'2109,"1"4"-143,-2 5 0,-8 9 0,-5 4 0,-5 6 0,-2 4-1602,-2 5 0,-5 3 0,5 3-364,1 3 0,2-2 0,2 4 0</inkml:trace>
  <inkml:trace contextRef="#ctx0" brushRef="#br2">25678 10904 8269,'-29'14'205,"1"0"0,1 9 0,2 5 0,3 8 0,1 7 133,4 4 1,1 10-1,2 10 1,1 2 0,2 1 27,1-4 1,9 7-1,1-7 1,8-3 0,6-3-520,5-3 1,5 0 0,10-2 0,9-1 152,8-2 0,10-6 0,-28-22 0,-1 1 0</inkml:trace>
  <inkml:trace contextRef="#ctx0" brushRef="#br2">30213 10748 8042,'-14'-15'213,"6"1"0,3 6 0,10 4 0,5 2 0,2 4 223,2 2 0,1 6 0,-1 9 0,2 4 1,1 6 428,2 4 0,0 3 1,-6 7-1,-2 1-449,-2 4 1,-6 2-1,0 9 1,-7 1-1,-11 0-17,-7-5 0,-9 7 0,-6-6 1,-2 3-1,-5-1-549,-1-1 0,-5-6 0,-1-2 0,2-4-991,7-2 1,1 1-1,9-12 1141,5-5 0,-1 1 0,6-6 0</inkml:trace>
  <inkml:trace contextRef="#ctx0" brushRef="#br2">31166 11004 8164,'0'-15'204,"1"3"839,4 2 0,-3 10 1,-1 11-1,-7 8-480,-8 10 1,-15 7 0,-1 13-1,-6 6 1,-7 7 0,-4 1-203,22-31 0,-1-1 0,1 1 1,0-1-1,-29 29 0,3 0 1,3-4-130,2-7 1,6-5 0,5-3 0,4-3-574,4-5 0,8-8 1,0-3-1,3-3-3106,2-6 1,5 0 986,-1-9 2460,7-11 0,-10-9 0,5-13 0</inkml:trace>
  <inkml:trace contextRef="#ctx0" brushRef="#br2">30697 11032 8164,'0'-14'1198,"0"6"0,0 8-596,0 9 0,0 4 0,0 1 39,0 0 1,0-4 0,1-1-546,4 2 1,3-4 0,6-3 0,0-2-160,0-2 1,1-6 0,-1-4 0,0-2-621,0-3 0,-6 1 0,-3 0 165,-3 0 0,-14 6 1,-3 3-1,-4 4 111,-2 1 1,-4 1-1,3 4 1,0 4-861,3 4 1267,3 1 0,2 7 0,-1 1 0</inkml:trace>
  <inkml:trace contextRef="#ctx0" brushRef="#br2">30867 11828 7984,'-28'14'387,"10"0"0,6 1 699,4-1 1,5-6 0,7-2 0,6-1-179,3 0 0,1-1 0,2-5 0,2-4-823,6-4 1,-3-6 0,-2-2-258,-4-2 0,3-5 0,-2 4-179,-4-2 1,-7 3 0,-2-3 0,-4 1-362,-4 4 1,-11 2 0,0 6 184,-4 4 1,-2 4 0,-4 1-1,4 1 150,2 4 1,1 3 0,6 6-229,4 0 605,2-6 0,14 5 0,1-5 0</inkml:trace>
  <inkml:trace contextRef="#ctx0" brushRef="#br2">31649 11231 8089,'-6'-13'3425,"-4"4"-1735,4 3-999,0 6 1,6 3 0,0 5 0,0 7 131,0 6 1,-5 9 0,-1 8 0,-2 1 165,-3-1 1,-2 3-1,-1-3-617,0 3 1,4 0 0,1-1 0,-2-4-300,-2-1 0,5-2 0,2-4-89,-1-1 0,6-6 1,-4-3-1,4-3-634,1-2 1,1-6-149,4-3 0,1-5 0,5-5 0,-1-6 189,1-6 1,1-6 0,4-5 0,2-2 364,1-3 1,-1 3-1,-3-3 1,0 3 223,4 1 1,-3 1-1,3 1 1,-3 3 234,-2 5 0,-4 3 1143,-1 2-671,-6 6 0,4 10 1,-7 11-1,0 4-83,0 0 0,1-1 0,2-2 0,4 1-548,1-1 0,1-2 0,5-2 0,2-5-400,3-4 0,-2-1 1,6 0-1,-1-3-593,0-6 0,0-1 0,2-9-277,-5 3 0,-4 4 1,-2 1 708,-4 1 1,-2 5 950,-7-4 1,0 7-1,0 2 1,-2 8 368,-3 5 1,2 1-1,-5 0 1,2 1-140,3-1 1,1 0 0,2 0-454,0 0 0,5-4 1,1-1-1,2 1-1211,3-2 0,-3 3 0,2-6-1249,1-2 1,1 3 2236,3-1 0,-1-7 0,0-6 0</inkml:trace>
  <inkml:trace contextRef="#ctx0" brushRef="#br2">32161 11558 8089,'0'-14'2803,"0"4"-1786,0 1 1,0 7 0,0 2 0,0 8-255,0 5 1,0 6 0,-2 1-1,-1 1-71,-2-1 0,-4 6 1,4-3-563,2 4 1,2-3 0,1-2 0,0-2-1173,0-2 0,0-2-3057,0-2 4099,0 0 0,6-12 0,2-4 0</inkml:trace>
  <inkml:trace contextRef="#ctx0" brushRef="#br2">32303 11203 8225,'-14'-21'2816,"0"7"-2121,6 6 0,8 2 1,9-2 27,4 0 0,-4 1 0,1 9-1228,1 3 1,-5 3 504,-1 6 0,-3 13 0,-2 3 0</inkml:trace>
  <inkml:trace contextRef="#ctx0" brushRef="#br2">32260 11643 8225,'-22'-14'1270,"2"6"1,12 0-1,6 3 1,9-2-1,8-3-195,6 1 1,1 5-1,5 0 1,0 2-667,3 2 0,1 0 0,-2 0 0,-1 2 0,1 2-627,-1 6 0,-1 1 0,-2 0 0,-3-1 0,-1 1-4484,-4 1 4702,-7 9 0,2 1 0,-4 6 0</inkml:trace>
  <inkml:trace contextRef="#ctx0" brushRef="#br2">32260 11885 8225,'-14'0'4875,"8"0"-4162,6 0 0,11-2 0,8-1 1,0-2-518,1 2 1,-2 2-1,4 1 1,0 0-855,0 0 0,-3 4 1,3 3 657,-1 1 0,4-5 0,-3 3 0</inkml:trace>
  <inkml:trace contextRef="#ctx0" brushRef="#br2">32701 11785 8225,'-14'0'0,"0"0"1248,0 0 0,4 7 0,2 2-260,2 4 1,-4 7-1,4 4 1,0 3 0,-2 3 427,0 3 1,5-4-1,-2 1 1,5-5-914,5 0 0,3-4 0,8-2 0,2-5-419,6-5 0,5-2 0,4-9-400,5-3 0,-2-4 0,0-9 0,-1-4-644,-3-5 0,-7 2 0,-3-10 1,-3 2 202,-6 0 1,-5-5 0,-10 5 0,-3 1 697,-4 2 0,-10 4 1,-6 2-1,-5 6 161,-4 7 0,1 0 0,5 7 5,-1 0 1,2 9 0,4 6-1,4 7-51,3 5-56,2 4 0,6 2 0,2-1 0</inkml:trace>
  <inkml:trace contextRef="#ctx0" brushRef="#br2">31052 9440 8096,'-13'-22'142,"10"-10"0,-6 4 0,7-1 0,8 2 0,9 4 265,7-3 0,11 4 1,5 0-1,5 3 1,2 5-231,3 3 1,1 8 0,-3 0 0,1 7-388,-1 10 0,-2 2 1,-1 8 209,-1 1 0,-5 8 0,-3 4 0</inkml:trace>
  <inkml:trace contextRef="#ctx0" brushRef="#br2">30839 10293 8007,'-13'17'427,"8"-3"-241,15-1 1,14 0 0,23 1 0,7 0 0,4-1-265,4-4 1,7-3 0,2-4 0,7 1 137,1 2 1,-38 0 0,0 1 0,35 3 0,-4 4-61,-4 1 0,8 7 0,-3 1 0</inkml:trace>
  <inkml:trace contextRef="#ctx0" brushRef="#br2">24768 6056 7337,'-11'-6'395,"8"6"201,12 8 1,16 9-1,13 2 1,5-3-1,6-5-452,8-6 0,1-4 1,8-2-1,1-4 0,-1-5-203,1-2 1,-3-2 0,4-2 0,-1-2 0,-1-2-194,-1-2 1,-2 4 0,-8-1-1,-1 4 64,-2 0 0,-6 8 0,1 2 0,-3 3 129,-1 2 1,0 7-1,-2 2 1,-2 5 174,-1 5 1,0-3 0,5 3 0,1-3 4,3-2 1,-1-5 0,6-1-106,2-1 1,5-3 0,2-4 0,1 0 12,3 0 0,10-1 1,-4-2-155,2-2 1,-3-5-1,-1 4 29,4-2 0,1 5 0,-3-2 0,-1 4 89,-4 1 0,2 1 0,-5 4 1,0 3 24,1 0 1,2 0 0,-1-5 0,1 2-9,2-2 1,9-2 0,-6-1-45,2 0 0,-3-6 0,-1-3 0,5-4-31,4-1 1,-4 0 0,2-1-1,-4 1 54,0 0 0,-1 1 0,0 2 1,-2 3 110,-2 2 1,-9 1 0,-6 5 0,2 2 140,1 3 1,1-2-1,-3 5 1,-2 0-55,-2-1 0,4-3 0,-2 2 0,1-1-474,0-1 0,0 1 1,5-6-1,0-3-759,0 0 0,-5-7 1046,0 1 0,0-3 0,5-1 0</inkml:trace>
  <inkml:trace contextRef="#ctx0" brushRef="#br2">28052 4592 7853,'0'-35'355,"0"10"1,0-2 0,-2 6 2414,-2 9-2536,-4 4 0,-8 27 1,-3 14-1,-6 19 440,-7 19 0,16-28 1,1 1-1,-4 3 1,0 1-1,0 1 1,0 1-1,0 2 0,0-1-613,0 1 1,0 0-1,3 1 1,0-1-1,0-4 1,1 0-1,1-2 1,1 0-1,2-4 1,1 1-1529,2-1 1,1 0 1466,-11 35 0,17-35 0,1 0 0,-7 37 0</inkml:trace>
  <inkml:trace contextRef="#ctx0" brushRef="#br2">25550 12638 8106,'1'8'538,"6"-3"0,8-3 1,14-1-1,12 2-731,9 2 0,6 5 1,2-6-1,2-1 535,2-1 0,11-4 0,-4-2 1,1-6-1,-3-2-320,1-3 1,-3 4 0,0-1 0,0-4-1,-1 0-68,4 0 0,-3-3 1,2-1-1,0-2-87,3-4 1,-4 1 0,1 0-1,-1 1-137,-1-1 1,4-2-1,-4-1 263,0-1 0,6 2 0,-2 2 0,6 3 56,-1 1 1,-1 7-1,-2 6 1,0 2-295,0 3 1,0 1-1,-2 2 1,-1 2 51,-1 3 0,-7-2 0,3 6 1,-3 1 81,-3-2 0,3 4 1,-8-4-1,5 2 73,5-1 1,-2-6 0,4 4 0,1-3 41,0 1 0,-4 0 0,6-7 0,1-3-111,1-4 0,2 1 0,0-1 0,1-1 112,-1 2 0,-2-3 0,-1 6 1,-5 2 327,-4 2 1,1 1 0,-8 0 0,3 0 192,2 0 0,-6-2 0,-2-1 0,-2-3 62,0-2 1,7-2 0,-3-4-623,-1 0 1,5-5-1,-2 0 1,2 0 33,2-2 0,6-1 0,2-6 0</inkml:trace>
  <inkml:trace contextRef="#ctx0" brushRef="#br2">25109 13662 8007,'-6'-28'104,"-2"-1"1,-6 1 0,-1-1 0,3 2 0,-1 2 553,-1 1 1,3 7 0,-8-2 0,1 3-220,-1 2 0,2 6 0,-5 3 1,0 5-1,0 7-64,-4 7 0,6 19 0,1 15 0,3 8 0,2 8 75,0 2 0,6 0 0,3-9 0,4-3-204,1-7 1,6-1 0,3-14-1,6-6-128,4-5 0,1-7 0,7-4 0,0-6-284,3-2 0,6-15 0,-1-7-569,1-10 0,-4-6 1,1-9-1,-3-1 1,-3-1 146,-3 1 0,-6 2 0,-6 3 0,-5 2 255,0 1 1,-3 11 0,-4 0 962,0 5 1,0 8 169,0 4 1,-4 24 0,-1 7 0,2 9-62,1 5 1,2-2 0,2-3 0,1 0-603,2-2 1,6 2 0,-2-9 0,4-1-270,1 1 1,0-4-1,1-6-874,-1-1 0,0-7 0,0 3-1245,0 1 1,1-6 2250,-1 4 0,0-10 0,0-3 0</inkml:trace>
  <inkml:trace contextRef="#ctx0" brushRef="#br2">25507 13392 8074,'8'-22'289,"3"6"1,-5 8 737,2 2 0,-5 3 1,2 9-1,-3 8 61,-2 8 1,-2 7 0,-1 4 0,-3 5-227,-2 3 1,0 1-1,-2 1-322,6 0 1,-3-7 0,3-3-1,0-3-676,3-1 1,1-7-1,0-3-730,0-3 0,6-9 0,2-3 0,2-9-210,-1-9 1,1-4 0,4-9 575,0-3 1,0-1 0,-1 2 0,-2 1 538,-2 0 1,-1 1 0,3 3-1,-1 7 387,1 6 0,0 3 0,0 5 0,-2-1 328,2 6 1,-4 4-1,-1 10 1,-1 3 341,0 5 1,-1 3-882,-4 1 0,0 0 1,2-1-1,1-1-683,2-3 0,1-1 0,-3 4 0,4-4-980,1-2 1,-1-1-1,6-5 1,0-1 1447,2-3 0,3-4 0,-4-6 0</inkml:trace>
  <inkml:trace contextRef="#ctx0" brushRef="#br2">26204 13392 8074,'0'-29'319,"-2"7"1,-3 5 569,-4 6 0,-5 0 1,-4 6-1,-2 2 278,-2 1 0,3 9 0,-3 2-627,1 4 0,2 7 1,6 4-1,2 4-260,2 6 1,6-3 0,-2 6 0,5-1-156,5 0 0,3-3-88,6 5 0,2-6 1,1 1-1,2-3 0,-2-2 87,-1 1 1,-3-2 0,-2-4 201,-2-4 1,-5 2 0,0-2 34,-2-2 1,-4-2 0,-2-4-1,-8-4-251,-5 0 1,0-1-1,-5-3 1,1 2-805,4-2 1,-4-1-1,2-2-3946,2 0 4640,1 0 0,2-7 0,0 0 0</inkml:trace>
  <inkml:trace contextRef="#ctx0" brushRef="#br2">26460 13733 8065,'-15'-22'0,"8"1"0,3 7 1281,8 0 0,5 0 0,8 0 0,4 1-248,1 3 0,2-1 0,4 7 0,2 0-2006,3 3 0,-1 1 0,4 1 973,-1 4 0,-2 9 0,-4 9 0</inkml:trace>
  <inkml:trace contextRef="#ctx0" brushRef="#br2">27697 13491 8088,'-29'-6'623,"2"0"1,2-4 0,3 6 0,0 2 2362,0 2-2584,-2 6 1,0 8 0,2 12 0,2 5 341,2 7 0,2 5 0,2 3 0,2 1-59,2-1 0,4-3 1,6-4-1,0-3 1,1-2-366,4-8 1,1-3-1,7-9-735,1 0 1,-1-6 0,11-5 0,1-8-245,2-9 0,6-8 0,0-11 1,-1-7-533,-2-6 1,-2 2 0,-1-2 690,-3 7 1,-8 1-1,-9 8 1,0 3 668,-4 0 1,-2 12 511,-1 0 1,0 12 97,0 3 1,0 13 0,0 10-208,0 4 1,0 2-1,0-1-183,0 1 1,5-1 0,2 0 0,0-1-270,4-3 0,4-2 0,2-4 0,2-1-1319,-2-4 1,-1-1 1198,-2-7 0,1 6 0,-1-3 0</inkml:trace>
  <inkml:trace contextRef="#ctx0" brushRef="#br2">28052 13449 8088,'0'-22'4657,"0"1"-4034,0 13 1,0 5-1,0 13 236,0 8 0,-2 9 0,-1 6 0,-3 4 170,-2-1 0,3 10 0,-3-5 0,1 0-581,-1-1 1,4-4 0,0 0 0,2-6-1246,2-4 0,0-14 8,0 2 1,2-9 0,2-2-1,6-7-306,3-11 1,6-5-1,0-9 1,-2 1 444,-1-1 1,-2 1 0,0 1 0,-1 4 409,-4 4 0,2 3 0,-4 3 483,1 4 0,-4 2 1,4 9 583,-2 3 0,-1 7 1,-5 7-1,0 0 49,0 2 1,5-5 0,0 4-779,-2 1 1,3-6 0,1 4 0,0-4-1006,4-6 1,4 2 0,4-5 906,4 2 0,4-5 0,2 4 0</inkml:trace>
  <inkml:trace contextRef="#ctx0" brushRef="#br2">28763 13463 8088,'-6'-14'475,"-4"4"0,-7 2 782,-2 2 0,-6-3 0,2 4 0,0 2 118,-1 1 1,2 4 0,-2 2-1,5 7-751,3 7 1,4-2-1,2 4 1,6 1-470,2 2 1,2 4 0,2 2 0,2-1-1,6 1 0,2-1 1,3 0-1,-1 1 87,0-1 1,-1-1 0,-4-2 0,-4-2-378,-3-3 0,-2 4 1,0-5-1,-2-2 485,-3-1 0,-4-2 0,-10-1 0,-5-2-217,-3-2 1,-1-6-1,1 2 1,2-3-706,1-2 1,5 0 0,-3-2 0,3-3 571,6-4 0,-1-16 0,6-5 0</inkml:trace>
  <inkml:trace contextRef="#ctx0" brushRef="#br2">29076 13065 7960,'0'-14'7357,"0"6"-5956,-7 1 0,-7 15 1,-10 7-750,-2 7 0,-3 11 1,-1 6-1986,-3 7 1333,-3 5 0,-7 6 0,0-1 0</inkml:trace>
  <inkml:trace contextRef="#ctx0" brushRef="#br2">30185 13463 8025,'-7'-14'200,"6"-5"1,-4 0-1,3 1 1,2 3 0,0 0 973,0 1 0,0 0-729,0 0 0,5 7 0,0 7 0,-2 10 0,-1 9 79,-2 9 1,-2 7 0,-1 11 0,-3 6 0,-2 10-68,-3 6 0,-7 3 0,-2-2 0,-1-1-343,1-2 1,1-2 0,5-1-1,-1-6-89,1-2 1,0-11 0,1-3 0,2-4-442,2-6 1,6-7 0,-2-5-587,3-3 0,2-12 569,0-8 0,5-12 0,1-17 0,2-7 129,3-6 1,2-9-1,3-8 1,1 1 196,2 4 0,5-9 0,-4 9 0,2 0 378,4 5 0,-6 9 0,-1 8 0,-3 7 1266,-2 9 0,0 6-891,1 4 1,-8 10 0,0 11-1,-2 7-57,-1 5 1,1 4 0,-3 0 0,1-2-301,1-1 1,6-7-1,-2 2-480,5-3 1,2-8 0,9-3-440,-5-4 0,1-7 1,-1-5 38,-1-6 0,2-1 0,-1-5 0,-1-3 1,-3 1-732,0 1 1,-1-1 1079,0 6 0,-4 2 745,-1 7 0,-6 5 0,2 12 0,-3 7 7,-2 8 0,0 7 0,0 2 0,-2 4 362,-3 1 0,4-4 0,-2 1-685,6-3 1,5-6 0,6-2 0,0-2-1235,0-2 0,5-2 1,2-4-1,-1-1 1,1-3 1046,-4-2 0,5 5 0,0-3 0</inkml:trace>
  <inkml:trace contextRef="#ctx0" brushRef="#br2">30967 13705 8025,'0'-8'4239,"-2"12"-2856,-3 11 1,2 8-1,-5 1-531,2 3 0,-3 1 1,4 1-1,0-1-464,-1 1 1,4-2-1,-3-2-661,4-2 0,-4-5 0,0 1 0,2-3-2321,2-2 2594,1 0 0,0 0 0,0 0 0</inkml:trace>
  <inkml:trace contextRef="#ctx0" brushRef="#br2">30924 13435 8006,'-14'-7'2969,"6"6"-2705,8-6 0,8 7-264,6 0 0,0 0 0,0 0 0</inkml:trace>
  <inkml:trace contextRef="#ctx0" brushRef="#br2">24114 1052 8037,'-8'-21'144,"-3"4"1,6-5 0,2 1 0,1 4 0,1 3 0,-2 3 3111,-2 1-2784,0 7 1,5 9 0,0 15 0,0 9-1,0 8 42,0 3 0,-2 8 0,-1 3 0,-1 3-324,0 2 1,-2-1 0,0-3 0,-1-2 3,1-2 1,0-7-1,3-5 1,-2-2-265,2-4 0,1-2 1,2-6-676,0-4 511,0-9 0,2-12 0,1-12 0,3-10-15,2-7 0,2-10 0,4-8 0,0-2-44,0-3 1,1 1-1,-1 0 1,0 6 166,0 3 1,5 7 0,0 4 325,-2 3 1,-1 8 0,-2 5 88,1 6 0,-6 12 1,-1 14-1,-2 8 208,-2 9 1,-3-1 0,-1 6 0,0-2-101,0-4 0,2-2 0,1-4 0,3-3-779,2-2 1,2-7-1,4-7-89,0 1 0,2-7 0,1 0-42,2-8 1,5-6-1,-4-5 1,1-5 41,-1-3 1,1-3 0,-4-1-1,2-3 231,-1 3 0,-4 2 1,-3 6 553,-2 4 0,-4 4 597,5 6 1,-7 4-1,2 12-151,-4 7 0,-1 5 0,0 6 0,0 0-250,0 5 0,0-1 0,0 2 0,0-4-619,0-3 1,5-2 0,1 2 0,1-5-1019,-1-4 1,5 0 0,-2-1-5264,4 0 6390,1-6 0,7-2 0,1-6 0</inkml:trace>
  <inkml:trace contextRef="#ctx0" brushRef="#br2">24953 1223 8029,'0'9'1283,"0"1"-556,0 1 0,0 1 0,0 2 0,0 1 119,0-1 1,0 5-1,0 1 1,0 1-217,0-1 1,0 4 0,0-5 0,0-2-979,0-1 0,4-1 0,1-1-4364,-2 0 4712,-1-6 0,-2-8 0,0-8 0</inkml:trace>
  <inkml:trace contextRef="#ctx0" brushRef="#br2">24995 924 8024,'0'-8'1403,"0"2"-1403,0 6 0,7 6 0,0 2 0</inkml:trace>
  <inkml:trace contextRef="#ctx0" brushRef="#br2">25976 967 8528,'-42'0'1393,"12"0"-1185,6 0 0,13-2 0,8-1 1,6-3 112,6-2 0,10 5 0,5-4 0,4 3-64,6-1 1,2 0 0,7 5 0,-1 0-184,1 0 1,0 0 0,-2 0-1,-2 2-593,-1 2 0,-13-2 0,-1 4 0,-7-1-237,-2 0 0,-8 6 0,-3-3 300,-8 0 1,-3 3 0,-9-5 0,-2 0 294,-1 1 0,0 2 1,4-3-1,-3 2 519,-1 3 0,-1 4 1,2 4-1,-1 4 571,2 4 1,1 6-1,2 2 1,0 1 153,0 4 1,6-4-1,3 1-670,3-3 1,2-1-1,2-4-264,3-1 0,4-6 0,9-3 0,2-4-354,2-6 1,0 2 0,4-6-1,-4-2-652,-2-1 1,4-4 0,-5-3-34,-2-4 1,-1 1-1,-3-3 1,-4-3-2171,-4-4 3060,-3-1 0,-9-1 0,-1-2 0</inkml:trace>
  <inkml:trace contextRef="#ctx0" brushRef="#br2">26246 1322 7971,'-22'0'397,"3"0"0,4 0 697,0 0 1,7 2-1,5 1-711,6 2 1,5 1 0,8-3-1,3 2-316,5-2 0,4-1 1,4-2-1,1 0-388,-1 0 1,-2 4 0,-4 1-143,-2-2 1,1 4 0,-7-1-1,-4 2 256,-3 3 1,-8-3 0,2 1 0,-3 2 677,-2 2 1,-2 3 0,-1 1 0,-5 4-16,-5 1 0,2-3 0,-8 3-191,3-2 1,-3 6 0,-1-3-1,-1 4-380,1 2 0,-5-1 0,1 0-726,-3 1 0,-3-1 1,-2-1-1,-1-3-84,2-5 1,-1-3 0,0-2 0,-1-2 924,2-2 0,1-4 0,1-6 0,2 0-399,4 0 0,-3-1 0,7-3 1352,2 0 1,6-1-223,2 5 0,12 0 1,3 0 149,10 0 1,8 0 0,10 0 0,9 0-807,7 0 1,6 0-1,2 0 1,1 0-262,-2 0 1,7 0 0,-8 0 0,-3 0 170,-4 0 15,2 0 0,-7-13 0,5-2 0</inkml:trace>
  <inkml:trace contextRef="#ctx0" brushRef="#br2">27099 1038 7971,'8'-46'0,"-3"3"0,-3 7 0,-4 6 0,-3 6 0,-4 7 2179,-4 6 0,-1 5 0,-2 7 1,-3 5-1037,-4 9 0,-11 12 0,-2 12 0,0 5-882,3 4 1,-2 5 0,2 1 0,3 4-238,4 4 0,6-5 0,6-5 0,1 2-55,3 1 0,-1-3 0,7-1 0,1-2-81,1-3 0,2-1 0,0 0 0,0-3-238,0-5 0,0-6 0,0-2 0,0-3-1240,0-2 0,0-3-1079,0-7 0,0-8 2669,0-6 0,0-19 0,0-11 0</inkml:trace>
  <inkml:trace contextRef="#ctx0" brushRef="#br2">26716 1422 7971,'14'-8'67,"6"1"1,4 7 28,3 0 0,1 0 0,2 0 1,0 0-53,-1 0 1,2 5 0,-8 0 0,0-2-668,1-1 623,-7-2 0,4 6 0,-7 2 0</inkml:trace>
  <inkml:trace contextRef="#ctx0" brushRef="#br2">27099 1279 7971,'-14'-12'0,"0"1"529,0 1 1,0 7-1,-1-2 1,1 4 715,0 1 0,1 8 0,1 6 0,-1 8-703,-3 5 0,-1 8 1,3 3-1,-1 3 59,1 1 1,2 1-1,0 0-630,3-1 0,6 1 0,-3-2 0,1-2-828,0-1 1,0-8-1,5 0-379,0-4 0,0-9-981,0 2 1871,0-10 1,0-4 0,2-10 490,3-4 0,4-5 0,8-4 0,4-1 140,1 2 0,2-3 0,4 1 1,-1 1 307,-3 2 1,1 4 0,-4 2-156,1 6 1,0 2 0,0 4 81,-8 2 1,-1 6 0,-8 9 0,-2 3 204,-2 0 0,-1 5 1,-1-5-412,-4 0 0,2 5 1,-7-5-1,1 2-479,1-1 1,-5-4-1,5 3 1,-1-1-634,-1-4 0,3-1 0,-4-3 1,1-4-653,-1-4 1,-2 1 0,-1-1 1449,0-2 0,0-8 0,-1-2 0</inkml:trace>
  <inkml:trace contextRef="#ctx0" brushRef="#br2">27028 1763 7971,'0'-14'4197,"0"6"-3342,-6 14 0,-2 8 1,-8 13-1,-1 2 71,-2 5 0,-6 1 0,3 3 0,-2 0-622,0-2 1,7 4 0,-1-7 0,6-2-893,2-1 1,7-3 0,-2-1 0,4-3-880,1 3 0,0-6 0,1-1-351,4-3 430,3-8 0,6-2 1,1-8 961,-1-2 1,5-9 0,0-6 0,-2 2 476,-1 1 1,3 3 0,1 2-1,1 3-157,-1 2 0,4 1 0,-3 5 0,-1 0 611,1 0 0,2 0 1,-2 2 1361,1 3 0,-3 3 0,3 6 0,0 0-800,0 0 1,-4 0 0,1 1-1,-3-1-1315,-2 0 1,-5-4 450,1-1 0,-7-4-203,2 4 0,-4-6 0,-1 4 0</inkml:trace>
  <inkml:trace contextRef="#ctx0" brushRef="#br2">24768 14259 8170,'-29'5'-113,"1"0"0,-1-2 1,3-2-340,2-1 1,-1 0 343,6 0 1,0 0-1,4 0 97,1 0 10,6-6 1,-4 3 0,4-7 3,0-1 1,-5-1 52,4-3 0,1-4 0,-2 1 1,1 0-1,-1 2 152,1 2 0,1 0 1,-3 1 28,2 4-199,5 2 0,6 9 0,11 1 71,4 2 0,10 6 1,1-2-58,9 4 1,5-5-1,6-3 1,5-4-30,7-1 0,5-1 0,6-4 0,4-4 140,-35 3 0,0-1 0,36-9 0,-34 8 0,0-1 0,-2-1 0,0 1-217,0 0 0,-1 0-31,1 1 1,1 1 0,36-3 0,-3 2-169,-1 2 1,-7 1 0,6 5 0,-9-1 118,-5-4 0,-3 3 0,-1-2 0,-3 2-59,-2 2 1,3 0 0,-5 2 0,1 1 164,1 1 1,0 7 0,3-1 0,-5 4 13,-3 5 1,4-1 0,-1 5-1,-1 4 64,-2 5 0,4-1 0,-1 6 63,-1-3 1,-2 1 0,0-5 0,2 0-136,1-3 1,6-10-1,-4-1 1,1-6-86,4-4 0,6-1 1,1-7-1,-1-1-27,-1-2 1,7-6 0,2 0-1,-1-5 134,-3-3 0,-2 0 0,-5 7 0,0 1 0,0 1 0,-1 7 0,0-3-39,-4-1 0,2 6 1,-6-4-1,1 4 206,0 1 0,5 0 1,-2 0-1,4-2-50,0-3-117,8 4 0,-6-12 0,5 5 0</inkml:trace>
  <inkml:trace contextRef="#ctx0" brushRef="#br2">29019 15965 8005,'-14'14'68,"4"0"1,2 1-1,2-1 823,3 0 1,3-6-258,5-3 1,2-5 0,8-5 0,-1-6 72,0-6 0,0-6 1,2-7-1,1-3-379,2-5 1,2-4 0,-2-6 0,5-5-322,2-7 0,8-4 1,0-3-1,1 0-246,0-1 1,3-1 0,-3-1 0,-2 5-65,-3 9 1,1 0 0,-9 11 0,1 3 212,-4 8 0,-5 5 0,-3 6 117,-2 4 0,-4 9 0,3 7 285,-2 6 1,4 11 0,-6 12 154,0 5 0,-3 6 0,-1 5-148,0 1 1,0-5-1,0 0 1,0 0-56,0-2 0,0-1 0,0-8-437,0-4 0,2-2 0,3-9 0,6-2-192,6-5 0,0-5 0,7-7 0,1-9 0,1-9-257,-3-6 0,3-9 0,-6 2 287,2-3 1,-4 0-1,1 3 1,-4 5 471,0 3 0,-6 3 1,-1 3 1313,-2 5 1,-1 7-597,-5 7 1,0 13-1,0 17 1,0 7-266,0 6 0,0 3 1,0 3-264,0 3 0,0-1 1,0 6-1,0-1-289,0-5 1,0 4 0,2-10-1,2-2-1163,6-2 0,2-3 1,3-6-1642,-1-3 0,0 1 2766,0-6 0,1 0 0,-1-5 0</inkml:trace>
  <inkml:trace contextRef="#ctx0" brushRef="#br2">29545 14543 7976,'-51'-6'410,"9"-8"0,15-7 1,16-2-1,16 4-573,17 3 0,12 2 0,17-2 0,11-2 1,12-2 240,-34 9 1,2 0 0,4 2 0,1 0 0,2 0-1,0 1 1,2 2 0,1 1-107,-1 2 1,0 1-1,-2 4 1,-1 3 0,-2 0-1,-1 2 1,-1 2-1,-1 1 1,-3 1 0,-1 2-655,36 17 1,-4-2 172,0 6 0,-6 2 0,-2 0 0</inkml:trace>
  <inkml:trace contextRef="#ctx0" brushRef="#br2">28777 16463 7953,'-28'8'387,"7"-4"0,9-7 0,12-3 0,15-1 0,19 1-55,16 3 0,21 1 1,-27 2-1,2 0 1,6 0-1,0-1-342,5-1 1,2-1 0,3 0-1,2 0 1,2-3 0,-1 1 0,0 0-1,0 0 1,-2 0 0,0-1-859,0 0 0,-1 0 0,-2 1 0,-2 2 868,-3 0 0,-1 1 0,-2 1 0,-1 0 0,2 1 0,0 0 0</inkml:trace>
  <inkml:trace contextRef="#ctx0" brushRef="#br2">25393 6440 8178,'-50'0'-35,"2"0"0,12 3 1,8 5-1,9 9 1,8 9 20,6 8 1,3 8-1,4 5 1,4 8-1,7 8 84,4 9 0,-7-30 0,-1 1 0,-2-1 0,0 1 0,1 0 1,0-1-1,1 1 0,1 0-189,1 0 1,2-1-1,1-3 1,0-1-1,2 5 1,1 0-215,2-1 0,0-1 0,4 1 0,2 0 0,0 1 0,0-1 0</inkml:trace>
  <inkml:trace contextRef="#ctx0" brushRef="#br2">31692 5800 8139,'0'-49'159,"1"15"1,6 5 0,5 21-1,7 21 1,3 20 185,4 14 0,-4 15 1,0 4-1,0 4 1,-1 1-354,-1 0 0,-1 0 0,-6 0 0,-4 0 485,-4 0 0,-4-4 0,-4-1 0,-5 2 226,-6 2 0,-5 1 0,0 0-630,-4 0 1,0 0 0,0 0 0,-4 0-636,-5 0 0,-4 0 0,14-34 1,-2-1 201,-1 2 0,-2 0 1,-4 1-1,-3 1 1,-5 2-1,-1 1 0</inkml:trace>
  <inkml:trace contextRef="#ctx0" brushRef="#br2">24597 7051 8014,'-43'0'666,"-5"0"1,10 13 0,0 8 0,6 9-1,4 7-1178,-1 5 1,-4-1-1,-2-4 1,-1-2 808,-4 0 1,7-5 0,5 2 0,7-7 0,7-6-54,5-3 0,9-2 0,11 0 1,8-1-1,9-2-292,8-2 0,5-6 1,2 2-1,1-3-146,4-2 1,-2 0-1,4 0 1,-1-2-477,-3-3 1,-8 2 0,-5-5 669,-3 2 0,-8-5 0,-1 3 0</inkml:trace>
  <inkml:trace contextRef="#ctx0" brushRef="#br2">23417 7108 7938,'-57'57'1637,"10"-5"0,9 2-1660,13 4 1,14-1-1,6 5 1,3-4-1,4-4 128,3-7 0,2-6 0,11-14 0,4-3 1381,6-5-1297,17-10 0,0-5 0,15-14-195,2-9 1,4-8 0,-4-6 0,-5-5-248,-8-3 1,-3-2 0,-15 1-50,-4-1 1,-6 4-1,-12-2 1,-7-5-165,-10-3 1,-8-3 0,-14-5 0,-3 0-9,-5 0 1,-3 8 0,-2 7-1,1 7 474,-1 5 0,0 1 0,1 1 0</inkml:trace>
  <inkml:trace contextRef="#ctx0" brushRef="#br2">23787 8089 8337,'-59'-12'287,"4"-11"1,30 1-1,15 2 1,24 7-50,20 2 0,13-3 0,19-4 0,12-2 0,-36 10 0,1-1-567,2 1 0,0 0 1,2 0-1,-1 1 0,1 1 1,0 2 328,2-2 0,1 1 0,4 3 0,1 1 0,-1-1 0,-1 1 0</inkml:trace>
  <inkml:trace contextRef="#ctx0" brushRef="#br2">29303 7663 7957,'-50'-21'327,"15"1"0,18-3 0,15 11 0,18 10 0,17 12-367,17 7 0,20-3 0,-26-5 0,2-2 0,4-1 0,3-2 0,4-1 0,3 0-124,1-1 0,1-1 1,1 0-1,0-2 1,4-1-1,0-1 0,-3-1 1,-3-1-1,-4-1 1,-2 1-198,-3 0 0,-1 0 0,2 2 0,0 0 0,-6 3 0,-1 0 361,-2 0 0,-1 0 0,1 3 0,-1 0 0,36 5 0</inkml:trace>
  <inkml:trace contextRef="#ctx0" brushRef="#br2">24938 4450 19529,'-22'-7'-927,"2"0"0,5-3 0,1 2 1,2 0-1,1 2 197,1 0 1,7-5 0,0 1 0,4-3 1000,4-1 1,6 0 0,-1-2 0,2-1 28,2-2 0,1 0 1,-1 5-1,0-1 1,0 1 126,1 0 1,-1 6-1,0 3 1,0 4-395,0 1 1,7 5-1,3 1 1,4 2-106,5 3 0,-1 1 1,4 4-133,-1 3 1,3-3-1,-3 5 1,1-2 136,3-1 1,-2 1-1,-1-4 1,0-1 182,1 0 0,1 0 0,4 1 1,1-1-330,0 0 0,-1 5 0,3 0 0,0-2-175,3-1 1,-1 3 0,-3 0-16,4-2 0,-4-2 0,5-6 0,0-3 210,3 1 1,-1-6-1,-1 4 1,1-3 214,-1-2 1,-4 0 0,2 0-1,-4 0 185,-2 0 1,1-5 0,-2 0-15,-3 2 0,3 0 1,-5 0 47,1-2 0,4-1 0,-5 2-100,1 0 0,4-1 0,-3 5 0,3 0-115,1 0 0,1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7323 6682 9269,'14'0'189,"2"1"732,3 4-649,-4-3 0,17 4 1,-4-6-1,2 0 0,2 2 1,0 1 110,1 1 0,5 1 0,-4-3 0,1 1 0,2 3 0,-3 1 0,3 0 0,-3 0 0,3 1 0,-3-2-57,1 0 0,0 4 1,-3-4-1,1 0-366,-2 1 1,-1 2 0,-1-4-1,-2-2-150,-4-1 1,3-2 0,-7 0 0,-2 0-1108,-1 0 1,-2-2 470,0-3 1,-1-3 0,-4-6 0,-4 0 825,-3 0 0,-9 0 0,-1-1 0</inkml:trace>
  <inkml:trace contextRef="#ctx0" brushRef="#br0">10323 6511 8572,'-7'-8'520,"1"-4"1,-5 4 1566,1 0-1778,7 1 0,3 7 0,10 0 0,2 0-95,3 0 0,5 2 0,2 1 1,3 4-1,2-1 0,3 0 13,0-3 0,5-1 0,0-2 0,1 0-250,4 0 1,-4 0-1,0 0 1,1 0-222,-1 0 0,-4 0 0,2 0 1,-2 0-115,-4 0 1,4-5 0,-8-1 0,3 0 83,1-1 0,5-2 1,0 4-1,0 2 152,2 1 1,-3 2-1,4 0 1,-1 0 84,-3 0 1,-1 5 0,1 1 0,2 2 133,3 3 1,-4-4 0,3-3-96,-1-2 0,5-2 1,-1 0-21,7 0 0,-2-2 0,5-1 0,-2-3 0,1-2 0,4 5 0,-6-2 0,-2 3-12,0 2 0,-9-1 0,6-2 0,-3-2-137,-2 2 1,-2 1 0,2 2 0,-1 0-158,-4 0 1,-1 0 0,-3 0 0,-2 0-1485,-1 0 1808,-7 0 0,10 7 0,-5 0 0</inkml:trace>
  <inkml:trace contextRef="#ctx0" brushRef="#br0">16649 6568 7914,'-9'0'2582,"-1"0"-1100,7 0-1221,-9 0 0,12 0 0,0 0 0,8 0 11,4 0 1,2 0-1,1 0 1,-1 0-1,0 0 11,0 0 0,1 5 1,0-1-1,3 0-23,1-3 1,4-1 0,-2 2 0,1 1-27,3 2 1,-3-1 0,2-4 0,1 0-11,2 0 1,-3 0 0,0 0 0,1 2 46,2 3 0,1-4 0,1 6-72,-1-1 0,2-4 0,2 4 0,1-1 32,-2-1 0,4 1 0,-2-5-110,-1 0 1,3 5 0,-1 0 0,3-2 34,2-2 0,-2-1 0,1 0 0,1 0-77,2 0 1,2-1-1,-1-2 1,1-2 8,0 2 1,-2 1-1,-2 2 1,-2 0-8,-3 0 0,4 0 0,-3 0 1,0 0 48,0 0 1,-1 0 0,-2 0 0,1 0 126,-1 0 0,-1 0 0,1 0-24,1 0 1,0 0-1,-4 0 1,-1 0 156,1 0 0,-1 0 1,0 0-123,1 0 0,-1-2 0,2-1 1,2-3-96,1-2 0,2 0 1,-4-3-113,3 2 1,3 1-1,-2-3 1,0 3-97,0 2 1,-1-4 0,-2 4-30,1-2 0,0 5 0,-4-2 0,-1 2 30,1-2 1,-2 3 0,-2-2-1,-3 2 59,-1 2 0,4 0 1,-3 0-1,2 0-48,-1 0 1,-4 0-1,5-1 1,0-3-26,-2 0 0,5-1 0,-5 5 0,1 0-9,1 0 1,-2 0-1,4-2 6,-3-2 1,-4 2 0,3-3 0,-1 4 17,-4 1 1,4 0 0,-2 0 13,-2 0 1,-1 0 0,-2 0-1,0 0 47,1 0 1,-1 0-1,0 0-69,0 0 0,0 0 0,1 1-759,-1 4 1,-5-3-1285,1 2-548,-7-2 1986,3-2 0,-12-5 1,-5-1 35,-6-2 610,-6 5 0,-11-10 0,-3 5 0</inkml:trace>
  <inkml:trace contextRef="#ctx0" brushRef="#br0">17886 5274 7971,'-20'-8'154,"-1"2"0,-4 6 0,3 0 0,0 0 1,0 0 283,-4 0 0,0 2 1,-1 2-1,1 6-64,3 3 1,1 1 0,-4 2 0,3 1-236,-3 2 1,4 6-1,0-1 1,2 4-1,2 4 1,2 3-68,2 1 1,0 2-1,1 4 1,2 1 28,2 0 0,6 6 1,-2 1-1,3 2-254,2 1 1,8-3-1,5 4 1,6-4 62,3-1 1,3-1-1,8-6 1,5-1 102,3-3 1,2 2 0,3-7-1,4-3 14,7-5 1,3-4 0,-1-7 0,2-1 45,6-4 0,1-3 0,0-6 0,-2 0 66,2 0 0,1-7 0,1-6 0,-2-6 7,-2-3 1,-6-2 0,2-6 0,-4-1-119,-1-3 1,-6-4-1,-4 4 1,-3-1-147,-1 0 1,-7-4 0,-4 1-1,-7-3-26,-6-2 1,-3-1 0,-3-2 0,-4-1 32,-4 1 1,-10 2 0,-4 1-1,-6 0 130,-4 1 0,-4-6 0,-11 1 0,-3 1 78,-5 2 0,-2 1 1,-2 1-1,-3 1-105,-1 3 0,3 3 0,-6 8-204,0 3 0,2-1 1,-1 8-329,-2 4 1,4 5 0,-1 8-1,2 0 540,3 0 0,-4 13 0,-1 3 0</inkml:trace>
  <inkml:trace contextRef="#ctx0" brushRef="#br0">19891 1507 8020,'-14'0'0,"0"-5"1,-1 0 0,1 2 0,0 2 4030,0 1-3411,6 0 0,3 0 1,10 0-1,4 0 1,4 0-256,1 0 0,0 0 1,2 0-1,2 0-373,1 0 0,-1 0 0,-3 0 0,-1 0-289,0 0 1,-4 0-412,-1 0 1,-6 1 0,2 4 226,-3 5 1,-2 2-1,-2 2 278,-3 1 1,2-1 0,-5 0 236,2 0 0,-4 0 0,6 1 121,1-1 0,1 0 1,2 0-1,2 2 63,2 3 0,3 2 0,4 4 0,-3-1 168,-2 1 1,3 2-1,-2 1-124,1 1 0,-1-1 0,5-1 1,-5-2-123,0-1 1,2-7 0,-4 2 0,0-3-220,1-2 1,-4 0-643,2 1-647,-2-8 846,-2 0 1,0-10 0,-2-5-181,-2-6 1,-4-10 0,-5 0 0,0-3 22,-1-1 0,2-5 0,-11 0 0,3-1 516,3 0 1,1 4 0,0-4-1,0 6 99,2 4 0,-3 2 0,7 5 497,-3-2 0,4 6 0,1 7 681,2 0 0,1 6 1,5 1-396,0 12 0,0 7 0,0 9 0,2 1-227,2 3 0,-1 3 1,5 7-1,-1 1-109,-4 4 1,3 2 0,0 7 0,1 0-127,-1 0 0,0 4 1,-2-1-1,0-3-18,-1-3 0,-1-8 1,-2 1-1,0-4-414,0-5 0,0-8 0,0-8-5022,0-2 2793,0-1 0,5-12 2404,0-7 0,-1-13 0,-4-9 0</inkml:trace>
  <inkml:trace contextRef="#ctx0" brushRef="#br0">20261 1336 8156,'-10'-4'2397,"1"-1"-1728,6 0 0,-10 11 1,3 6 218,-2 5 0,2 5 1,1 6-1,-1 2 1,1 2-478,-1 1 1,6 0 0,-4-6-320,2-3 0,1-4 0,5-5 1,0-1-321,0 0 91,0-6 1,1-2 0,4-6-1,5 0 99,2 0 1,7-1 0,2-4 0,-1-3 230,1 0 0,2-4 0,-4 2 0,0-1-233,2 2 1,-5-2 0,3 4 0,-4 1-353,0 0 0,-6 1 0,1 3-4091,1-3 2800,-5 4 1,-3 1 1682,-12 9 0,-7 10 0,-13 3 0</inkml:trace>
  <inkml:trace contextRef="#ctx0" brushRef="#br0">20076 1848 8106,'0'8'1198,"1"5"-569,4-4 1,-2-3 0,7-1 0,1-3-120,2-2 1,7-2 0,4-1 0,3-2 0,1 1-166,1-3 0,-3 6 1,0-4-1551,-3 3 898,-5 2 0,2 0 409,-6 0 0,-1 2-102,-3 3 0,-4 3 0,-6 6 0</inkml:trace>
  <inkml:trace contextRef="#ctx0" brushRef="#br0">20119 2076 8096,'-10'12'0,"2"-1"768,2-1 1,3-5 265,7 4 1,6-6 0,9 2 0,5-4-874,2-1 0,3-4 1,1-1-1,1 0-616,3-1 1,-1 4 0,-5-2-215,1 2 0,-7 2 0,-3-2 0,-3-1 669,-2-1 0,0-1 0,0 5 0</inkml:trace>
  <inkml:trace contextRef="#ctx0" brushRef="#br0">20374 2019 8058,'-14'-8'0,"0"3"437,0 4 0,4 1 0,1 0 116,-2 0 0,4 6 0,3 5 0,2 5 46,2 3 0,0 7 1,2 1-1,2 5-168,6 0 1,-2 4 0,1 2 0,2 3-141,2 1 0,-3 0 0,-3-3-218,0-1 1,2-5-1,-4 3-155,-2-1 0,-1-6 1,-2-7-1,0-2-700,0-2 0,-2-4 0,-3-5-84,-4-4 1,-8-3 0,-4-4 470,-1-3 1,3-4 0,-5-10 0,1-3 510,0 0 0,3-5 0,6 5 1,1-2 607,4 0 0,2 7 0,7-2-196,0 3 1,2 2 0,4 1 0,8 2 260,8 2 1,5 4 0,2-3 0,1 2-420,3 3 1,-3-4 0,3 3-611,-3 1 1,3 1-1,-1 2 1,-4 0-856,-2 0 1,-7 0 0,3 0-1658,-2 0 2752,-1 6 0,-5 2 0,1 6 0</inkml:trace>
  <inkml:trace contextRef="#ctx0" brushRef="#br0">20005 3028 8059,'-8'-6'3456,"2"4"-3295,12-10 0,2 10 1,6-3-1,0 4-144,0 1 0,2 0 0,2 0 0,1 0 0,-2 0-574,-1 0 1,-2 6 0,-1 3 0,-4 4 107,-4 1 1,-4 1-1,-1 0 1,0 3 593,0 1 0,0 6 1,0-3-1,0 2 483,0-1 1,0 1 0,0 5 0,0-1-5,0 0 0,5 1 0,1-2 0,1-2-194,-1-1 0,4-2 0,-4 1 0,0-4-95,1-3 1,-1-2-349,-1 1 0,-4-6-1822,4 1 994,-3-7 1,-2-3 0,-2-10 0,-3-4-246,-4-5 1,-6-3 0,-3-8 1085,-6-3 0,-3 3 0,-1-5 0</inkml:trace>
  <inkml:trace contextRef="#ctx0" brushRef="#br0">20062 3213 8059,'0'-10'-846,"0"1"1766,0 6 0,0-2-457,0 10 0,0 3 0,1 7 0,2 6 287,2 7 0,1 7 1,-2 9-1,2 2 59,2 2 0,-3 12 0,2 0 0,1 3 293,0-2 0,-5 3 1,4-1-641,-1 2 0,0 1 0,5 2-190,-1-7 0,-2 0 1,3-14-1,-2-3-580,2-4 0,0-7 1,1-10-1,-5-4-2070,0-3 0,-1-8-702,-1-3 1,-4-16 3079,4-8 0,-10-13 0,-2-4 0</inkml:trace>
  <inkml:trace contextRef="#ctx0" brushRef="#br0">20389 3184 8059,'6'-34'0,"-4"5"0,2 1 4179,-2 7-2768,-2 6 1,-5 15-1,-1 9 1,-2 13-829,-3 10 1,-2 4 0,-1 7-1,1-2-437,4-3 0,-2 1 0,5-6 0,-1-3-511,1-4 0,1-6-168,5-6 1,6-6 0,4-3 0,3-3 61,1-2 0,5-7 0,1-2 0,1-2 195,-1 1 1,4-1-1,-3 5-19,1-2 1,-5 5 0,2-3 0,-3 1-815,-2 0 1,0 0-545,1 5 1,-8 7 1652,-2 2 0,-3 10 0,-2 3 0</inkml:trace>
  <inkml:trace contextRef="#ctx0" brushRef="#br0">20417 3611 8020,'-6'8'1619,"-2"5"-120,0-12-756,2 5 1,12-6-1,5 0 1,5-1-457,3-4 0,6 4 0,-3-4 0,2 3-594,0 2 0,-5 0 0,3 0 1,-3 2-725,-7 3 0,1 2 1031,-8 8 0,-1 5 0,-4 2 0</inkml:trace>
  <inkml:trace contextRef="#ctx0" brushRef="#br0">20446 3739 8011,'-8'6'0,"1"-3"183,7 7 0,0-5 0,2 3 320,3-2 1,4 0 0,10-3 0,5 2 0,3-2-382,1-1 0,-4-2 0,-1 0 0,3 0 0,-1 0-769,-1 0 0,-4-5 0,-6-1 647,1-2 0,-7-8 0,-2-6 0</inkml:trace>
  <inkml:trace contextRef="#ctx0" brushRef="#br0">20701 3710 8011,'-22'-7'0,"2"-1"449,6 3 0,-1 3 0,1-2 828,0 2 0,6 4-880,3 2 1,4 4 0,2 8-1,2 1 1,4 4 9,1 1 0,0 2 1,3 4-238,-2 1 1,1 4 0,2 0-1,-1-1 1,-3-1-73,-1 2 1,2-3 0,-4 2-352,-2-7 1,-2 1-1,-1-8 1,-1 1-216,-4 2 1,-3-10-1,-6 2 1,-2-5 228,-3-5 0,-3-2 0,-6-2 1,1-4 273,3-5 0,-1-2 0,6-2 0,2-1 398,1 1 1,3 0-1,4 0 1,4 0 128,3-1 1,4 1-1,3 0 1,6 0-564,6-1 0,5 1 0,7 0 0,-1 0-317,1 0 0,4-1 1,1 1-1,1-2-1469,0-3 0,-2 4 1787,-4-4 0,-1 3 0,0 2 0</inkml:trace>
  <inkml:trace contextRef="#ctx0" brushRef="#br0">20957 3455 8011,'0'-23'659,"-1"-2"736,-4 6 0,2 7 0,-5 8-240,2 8 1,-4 8-1,5 10 1,2 5-445,2 8 1,1 1-1,1 5 1,2 4-357,2-1 0,6-2 0,-1-4 0,2-3-131,3 0 0,-1-7 0,0 1-446,0-9 0,0-4 0,1-3 1,-1-4-1201,0-4 0,0-7 0,1-7 0,-1-10-159,0-6 1,0-5-1,0-4 1,-1-3 1580,-3-5 0,2 0 0,-4-1 0</inkml:trace>
  <inkml:trace contextRef="#ctx0" brushRef="#br0">21213 3483 7994,'-6'-8'2739,"4"2"-1418,-4 6 0,6 1-662,0 4 1,0-2 0,2 7-646,2 1 1,4 0-1,5 0 1,-2-3-636,-2-2 0,1-1 0,4-5 621,0 0 0,1 0 0,-1 0 0</inkml:trace>
  <inkml:trace contextRef="#ctx0" brushRef="#br0">21455 3199 7994,'0'-8'2006,"0"1"1,-6 7-840,-4 0 1,2 8-1,0 5-122,2 4 0,0 13 1,3 0-1,-2 5-277,2 5 1,0 7 0,-1 5 0,-2 3-420,-2 2 0,5-6 1,-3-4-1,1-4-711,0-5 0,0 0 0,4-8 1,-2-5-1738,-2-3 0,0-8 1,7-6 22,3-1 1,-2-6 0,5-9 1218,-2-6 0,5-10 0,-1 2 0,1-1 602,-2-1 0,4 6 1,-4-1 721,4 4 0,1 7 0,0 3 589,0 3 1,5 2 0,2 0 41,1 0 0,-3 2 0,5 1 0,-1 4 1,1-1-1051,0 0 1,-5 4 0,3-4-791,-2 2 1,-1-3-1,-4 3-764,-1-2 1506,-6 5 0,4-10 0,-4 6 0</inkml:trace>
  <inkml:trace contextRef="#ctx0" brushRef="#br0">18796 1507 8154,'-20'-6'718,"10"6"0,1 0-62,6 8 0,3 6 1,1 6-1,4 10-215,4 11 1,9 10 0,1 12-1,0 8 1,-2 7-324,-3 1 0,-3-35 1,-1 0-1,-4-1 0,-1-1 1,0 1-1,1 0 0,0-2 1,-1 0 90,3 35 0,0-5 1,-5-7-1,3-7-176,2-8 1,-5-11-1,2-6 1,-3-7-61,-2-6 1,0-8-1,0-5 8,0-4 1,-2-13-1,-1-16 1,-3-8-82,-2-6 0,5 2 0,-2-9 224,3 4 0,2-3 0,2 1 0,3 3 69,4 4 0,5 9 0,4 0-128,1 4 1,4 14 0,-2-1-1,-1 5-69,1 5 0,3 5 1,-5 6-1,-2 7 155,-1 6 0,-2 4 0,-1 7 0,-2 3 56,-2 1 1,-6-3 0,2 5-57,-3 1 0,-4-4 1,-1-2-1,-3-3 1,-2-1-1,-3-2 1,-4-2-219,-4-1 0,-1-7 0,-5 2 0,1-3-802,-1-2 1,-2-6-1,-2-3 1,1-4-696,-1-1 1,1-8 0,1-4 1563,3-6 0,4-7 0,6 3 0</inkml:trace>
  <inkml:trace contextRef="#ctx0" brushRef="#br0">21682 1820 7946,'-14'-8'255,"5"-3"1,-1 6-1,-1 0 1,-1 1-1,-4-1 715,-3 2 0,-3 3 0,-7 6 0,1 8-365,-1 8 0,1 7 0,0 5 0,1 8 0,3 5 31,5 3 0,5-5 0,3-1 0,3-6 1,2-3-109,2-4 0,4-7 1,5-5-1,5-3-527,2-2 0,9-6 1,4-5-1,5-8-510,3-9 0,5-13 0,-3-11 0,0-3 7,-1-2 1,-2 1-1,-7-1 1,-3 2-114,-1 3 0,-7-1 0,-6 7 1,-2 4 466,-2 2 1,-3 9 866,-1-2 1,-1 10 0,-3 5 79,0 8 0,-1 11 0,5 14 1,0 9-118,0 8 1,0-5 0,2 4-494,2 1 0,4-2 0,8-4 1,1-4-515,2-1 0,7-3 0,-3-7 0,4-3-1972,2-1 0,-6-9 0,1-7-1312,1-4 3609,2-1 0,-5 7 0,-1 1 0</inkml:trace>
  <inkml:trace contextRef="#ctx0" brushRef="#br0">17716 4279 9838,'14'0'596,"2"0"1,3 0-1,4 0 1,4 0-333,2 0 1,5-1 0,4-3 0,2-2-1,-1 0-514,-1-1 0,-1-2 1,2 4-1,-3 2 0,-1 1 250,-3 2 0,-2 0 0,-2 0 0</inkml:trace>
  <inkml:trace contextRef="#ctx0" brushRef="#br0">17844 4734 8085,'-29'8'2176,"13"-2"-1982,10 1 0,16-6 0,10 4 0,9-5 1,9-6-134,7-9 1,6 0-1,7-9 1,4-1-598,4-2 0,5-6 536,-33 16 0,0 0 0,1-2 0,1-1 0,3 2 0,0 0 0</inkml:trace>
  <inkml:trace contextRef="#ctx0" brushRef="#br0">19720 3952 7995,'-28'-8'445,"4"2"0,2 6 0,2 0 106,2 0 1,2 0 0,1 2 0,-3 4-1,-1 6 249,2 6 0,1 9 0,2 1 0,1 8-275,4 6 1,3 0 0,6 1-1,0-2 1,0-2 664,0-1-1135,6-12 0,2 0 0,8-13-503,3-3 400,3-4 1,4-8 0,0-4-295,-3-8 1,1-8-1,5-12 1,-3-5-283,-2-7 1,1 5 0,-6-5 0,-1 2 253,-2 5 1,-7 2-1,-1 10 1,-2 4 254,-3 4 395,-1 9 0,-2 7 0,0 13 556,0 9 0,0 7 1,0 6-424,0 1 1,0 5 0,2-5 0,2-1-333,6-2 1,4-3 0,3-4 0,4-5-974,1-7 1,3-5 0,7-6 0,3 0-440,1 0 1,-3-8 1330,5-6 0,0-7 0,5-7 0</inkml:trace>
  <inkml:trace contextRef="#ctx0" brushRef="#br0">22251 2786 7907,'-14'-7'748,"0"2"0,4 3 0,2 4-252,2 3 0,8 4 1,7 12-1,4 7 1,1 8 54,0 5 0,2 10 0,1 4 0,2 5-366,-1 0 0,-2 5 0,-4 1 0,-1 2 0,-3-1 1,-2-6 3,-2-2 1,2-2 0,-1-2 0,-2-5-68,-2-7 1,-1-7 0,0-9-1,0-3-105,0-5 1,-1-8-162,-4-2 0,3-9 0,-2-3 1,2-13-380,2-9 0,0-5 0,0-9 283,0 1 0,2 0 0,2-5 1,6 2-1,3 3 171,1 5 1,2 5-1,3 2 31,4 3 1,-1 10 0,2 0-1,1 5 185,2 5 1,2 3-1,-2 5 1,-2 6 167,-2 6 0,0 1 0,0 7 1,-4 4 148,-3 2 1,-3 7-1,-4-3 1,-4 1 67,-4 4 0,-1 1 0,-1 0 0,-4-3-84,-4-5 0,-9 2 0,-2-2 0,-2-2-306,-4-1 1,-2-8-1,-4-4 1,-1-5-659,2-4 1,1-6 0,1 2 0,-1-5-1189,-3-5 0,5-3 1,-3-8 1703,6-3 0,2-9 0,-6-8 0</inkml:trace>
  <inkml:trace contextRef="#ctx0" brushRef="#br0">18284 6355 7908,'-14'0'1971,"0"0"-568,6 0-827,2 0 1,9-2 0,5-1-1,8-2 1,6 2 0,6 2-151,4 1 0,7 0 0,-1 1 0,3 4 1,2 3-1,-2 1-261,-3 1 0,3-2 0,-5 3 0,1-3-324,-4-2 1,-3-1 0,-2-5 0,-1 0-456,-3 0 1,1 0 0,-6-2-700,-2-3 0,-7 2 1,-5-6-86,-4-2 1,-2 3 1397,-4-2 0,-16 1 0,-9-5 0</inkml:trace>
  <inkml:trace contextRef="#ctx0" brushRef="#br0">16976 5388 8048,'-20'0'14,"4"0"0,-3 0 0,3 0 1,2 0-1,0 2 444,0 2 0,-1 0 1,1 5-1,0 4-176,0 4 1,4 0 0,1 9 0,-2 4 0,0 6-181,1 5 1,-1 10 0,5 4 0,0 8 0,-1 5-20,4 5 0,2 7 0,1-1 0,1 0 195,4-3 1,3-3 0,6-4 0,0-4 55,0-8 1,7-4 0,4-8 0,5-7-117,3-7 1,7-5-1,-2-12 1,4-2-169,6-2 0,-4-7 1,5-12-1,-2-10-246,1-7 0,-1-13 1,-6-5-1,-3-4-127,-5-1 1,-3-6 0,-3 0 21,-3-5 0,-5 1 0,-10 4 1,-4-4 61,-3 1 0,-4 0 0,-4 1 139,-8 0 0,-7 2 0,-7 1 0,-2 3 99,-4 2 0,3 2 0,-6 4 1,1 2 130,0 3 0,-1 4 0,0 5 1,3 2 86,4 4 1,7-3 0,1 7-1,1 4-656,4 3 1,1 0-1076,2 2 1514,-1 4 0,8 6 0,0 8 0</inkml:trace>
  <inkml:trace contextRef="#ctx0" brushRef="#br0">21867 6497 8366,'-8'6'3796,"2"-4"-3553,12 4 0,2-1 0,7 0 0,0-1 0,4 1 233,5 0 1,3 1-1,3-3 1,3 2 269,5-2-620,3-1 0,3-1 0,2 3 0,3 0-47,2-1 1,-4-1 0,5-2-1,0 0 1,0 0-39,1 0 1,-6 0 0,3 0-273,-1 0 0,-1 2 0,-7 1 1,-3 1 0,1 1 0,-6-5 0,-3 0-96,-4 0 1,-6 0 0,-5 0 0,-3-1-644,-2-4 1,1 2 408,-7-7 1,0 1 0,-9-7 0,-5-1 559,-2-2 0,-9 0 0,-1 4 0</inkml:trace>
  <inkml:trace contextRef="#ctx0" brushRef="#br0">22337 5672 7952,'-15'7'54,"1"1"1,1 6-1,2 2 1,2 3-1,-1 6 231,3 6 1,0 7-1,7 10 1,0 4-1,2 3 66,3 2 0,2-5 0,8-1 0,-1-2-185,0-4 0,7-2 0,2-7 1,4-6-1,2-6-128,-1-3 0,2-9 0,2-7 0,1-3 0,0-4-212,2-3 1,-7-9 0,2-13-32,-5-9 1,-2-4-1,0-12 1,-5-1-203,-7-3 1,0-2 0,-6-4 66,-2-4 0,-8 4 0,-6 4 246,-6 4 0,-1 8 0,-6-1 0,-1 4 93,-2 5 0,-1 4 0,-1 7 0,1 3-173,0 5 0,1 3 0,1 4 1,4 2 173,2 5 0,1 4 0,5 1 0</inkml:trace>
  <inkml:trace contextRef="#ctx0" brushRef="#br0">3626 13193 8335,'-14'0'791,"0"0"129,6-6 114,-5 4 0,13-4-416,0 6 1,8 4 0,9 3 0,2-1 0,0 2-208,2 0 1,1 0 0,6 3 0,1-2 0,1 1-78,3-2 0,3-1 1,8-3-1,2 0-81,2 0 1,7-3 0,0-1 0,7 0-231,3 0 0,1 0 0,5-1 0,0-3-263,0 0 0,0-6 1,0 4-1,1 0 67,-1-1 1,-7-2-1,0 4 1,-3 2-283,1 1 1,-2 2-1,-8 0 1,-5 0-51,-2 0 1,-9 0-1,-3 0-442,-3 0 0,-6 0-648,-1 0 1,-7-1 1594,-2-4 0,-12 3 0,-10-4 0</inkml:trace>
  <inkml:trace contextRef="#ctx0" brushRef="#br0">9327 13051 8057,'-14'0'3,"0"0"1,0 0 0,-1 0 750,1 0 0,5 0 0,-1 0 573,-1 0 0,5-2-1066,1-3 1,10 4 0,4-4 0,6 3 0,4 2-1,4 0 1,6 0 206,4 0 0,5 0 0,8 0 0,3 0 0,1 0-295,4 0 1,6 2 0,3 1-1,2 2-155,3-2 1,-4 3 0,3 1-1,1 1-224,1 3 0,1-3 1,-4-1-1,-4 1-45,-4 0 1,-1-5 0,0 2 0,-2-2-221,-3 2 0,-7-3 1,-9 2 17,-1-2 0,-4-2 0,-5-2 1,-4-1-616,-2-2 0,-7-6 1068,-8 2 0,-4-10 0,-1-3 0</inkml:trace>
  <inkml:trace contextRef="#ctx0" brushRef="#br0">17630 8871 8088,'-7'-14'0,"-1"0"0,4-1 0,0 1 0,-1 0 548,-1 0 0,-1-7 1,-4-1-1,3-2 0,1 2 435,-1 2 1,-2 1 0,-4 5-582,0-1 1,-5 7 0,0 4 0,1 5 0,1 9 3,-2 9 1,2 14-1,-5 10 1,1 7 155,4 5 1,-4 7 0,4 0 0,3-2-45,2-2 1,9-9 0,-1-6-267,2-9 1,4-5 0,2-7-324,6-8 1,9-9 0,4-15-1,4-10-366,2-10 0,1-6 0,1-9 0,3 0-136,-3-3 0,-1-4 0,-1 5 1,-1 1 111,0 2 0,-5 7 0,-4 4 194,-4 3 0,-7 8 716,-3 3 1,-3 11 0,-2 8 695,0 8 1,-2 13-1,-3 7-151,-4 8 1,1 5 0,0 2 0,2 1-332,2 4 0,3-9 0,1 2 0,1-3-638,4-2 1,3-9-1,8 0 1,3-5-804,5-4 1,2-9 0,3-4 0,-1-4-1461,1-1 0,4-1 0,0-4 0,-1-6 2238,-2-6 0,-2-5 0,1-7 0</inkml:trace>
  <inkml:trace contextRef="#ctx0" brushRef="#br0">18185 8885 8084,'-10'0'5705,"1"0"-2612,-1 0-3586,3 0 1,2 0 0,10 0 492,4 0 0,4 0 0,1 0 0</inkml:trace>
  <inkml:trace contextRef="#ctx0" brushRef="#br0">18953 8430 8154,'0'-8'378,"-2"-3"200,-3 7 1,4 7-1,-2 13 1,4 10-1,4 12 767,-2 8 0,-1 5 0,-2 6 0,0-1-834,0 1 1,0-5 0,0-1-1,0-4 1,1-4-119,4-3 0,-3-14 0,2 1-200,-2-5 1,-1-9 0,4-10-611,5-6 0,2-18 0,1-12 0,-2-6-5,-1-4 0,-1 0 1,5 1-1,0-1 238,1 1 0,-6 5 0,1 6 437,1 5 53,1 6 0,3 7 139,-1 4 1,0 2-1,0 9 1,-1 3 150,-4 4 1,4 9-1,-5 2 1,0 2-222,-4 3 0,3-2 1,-1-1-1,0-2-126,1-2 1,2 2 0,-2-1 0,-1-2 87,0-1 1,5-6 0,-1-2 40,2-2 1,3-1-379,-1-5 0,0-7 0,0-1 0</inkml:trace>
  <inkml:trace contextRef="#ctx0" brushRef="#br0">19877 7961 7998,'-21'8'0,"10"5"0,-1-4 852,4 4 0,1-4 0,4 2 0,-2 4 0,1 4 237,-3 3 1,6 3 0,-4 7 0,4 4 0,-1 7-491,-3 10 0,2 3 0,-5 7 0,0 1-160,0 8 0,4 0 0,-6 7 0,-1 0-240,-2 0 0,4-3 0,1 1 0,0-4-298,0-8 0,4-7 1,-4-6-1,0-4 61,0-4 1,5-3 0,-2-5-3250,3-7 0,2-2 563,0-8 1,7-10 2723,2-14 0,10-9 0,3-14 0</inkml:trace>
  <inkml:trace contextRef="#ctx0" brushRef="#br0">20289 8814 8111,'-6'-14'0,"-2"0"1122,0 0 0,-5 4 0,4 1 0,-4-2 229,-1-2 0,1 3 0,2 3 0,2 0 0,-2 4-493,-2 1 0,1 9 0,1 4 1,1 8-108,-1 9 0,-2 2 0,-1 8 0,1 2-161,4 1 0,3-3 0,6-4 0,0-2-460,0-5 0,6-4 0,3 0 0,4-9-467,1-8 0,2-4 0,3-4 0,5-3-601,3-4 0,1-15 0,1-6 1,-1-5-373,0-4 0,-1-1 0,-1 1 758,-3 1 0,-7 8 0,0 0 1,-7 6 566,-2 4 1,2 6 602,-4 4 0,0 9 1,-7-1 944,-3 5-784,4 15 1,-10-9-1,6 12-85,2-1 0,1-3 0,2 6 1,0-1-676,0 0 0,2-5 0,2 2-323,6-3 0,3-2 0,1 0 0,2 1-1300,3-1 1,-4-6-1,4-2 1,-1-1-1438,1-1 1,-4 1 3040,4-5 0,3-6 0,1-2 0</inkml:trace>
  <inkml:trace contextRef="#ctx0" brushRef="#br0">21213 8786 8039,'-14'-10'679,"0"2"1,1 0 967,4 1 1,2 2 0,11-5-1,3 1-1066,8 1 0,8-3 0,1 6 1,1 2-1,1 1-625,-3 2 1,1 0 0,4 0 0,-1 0-460,-3 0-625,3 0 0,-10 0 1,5 2-3169,-1 3 4296,-8-4 0,-1 18 0,-4-3 0</inkml:trace>
  <inkml:trace contextRef="#ctx0" brushRef="#br0">21213 8956 8039,'-19'15'1170,"0"-3"-286,2-2 0,1 1 0,4-5 160,2 2 0,7-5 1,12 2-732,10-4 1,13-1 0,6-1 0,5-4-1791,4-4 1131,10-4 0,-2-1 0,4 0 346,-4-1 0,10-5 0,-7-2 0</inkml:trace>
  <inkml:trace contextRef="#ctx0" brushRef="#br0">22052 8487 8082,'-14'-22'1087,"1"2"1,4 5 604,4 1 1,2 1 0,0 2-113,-2 2 0,0 7 0,7 4 0,1 11-908,2 9 1,1 6-1,-3 5 1,2 5-439,-2 3 1,-1 0-1,-2-1 1,0-4-279,0-1 1,0-2-1,0-4 1,0-3-1023,0-2-145,0-3 1,4-15 764,1-6 1,5-8 0,-4-9 370,2-2 1,-3-7-1,4 4 1,2-1 107,2-1-1,1 5 1,0-3 0,0 1 91,1 4 0,-1 3 0,0 3 275,0 1 0,1 9 0,-3 1 205,-2 8 1,1 4-1,-5 2-82,2 1 0,-3 0 1,3 3-486,-2 1 1,5 0-1,-3-5 1,1 0-837,1 0 0,-1 1 0,6-3-1199,-1-2 0,0-4-3365,0-6 5363,-6 0 0,5 0 0,-5 0 0</inkml:trace>
  <inkml:trace contextRef="#ctx0" brushRef="#br0">17204 9866 8647,'13'-9'91,"7"1"1,10 2 0,8 2-254,3 3 0,10-1 1,4-1-1,8-2-169,7 2 0,1-3 331,-29 4 0,1-1 0,1-2 0,0-1 0,6 2 0,0 0 0</inkml:trace>
  <inkml:trace contextRef="#ctx0" brushRef="#br0">19109 9696 8048,'-22'7'204,"8"6"0,9-10 0,11 7 0,9-1 0,8 1 755,9-1 1,9-6 0,11 2 0,6-3-827,10-2 0,8-2 1,3-3-276,-36 1 0,0-1 0,1-1 0,2-1 1,-1 1-1,0 0 0,1 0 0,1 1-91,-1 0 1,1 0 0,0 1 0,-1-1-1,-1-3 1,-1 0 0,1-1 0,1 0 0,1-1-1,0 0 233,1-1 0,0 0 0,-2-1 0,0 0 0,-1-2 0,1 0 0</inkml:trace>
  <inkml:trace contextRef="#ctx0" brushRef="#br0">21725 9411 7907,'6'-8'177,"4"-3"0,9 5 0,6 0 455,7-1 1,4-4 0,8 2 0,5-2 0,7 0-356,4 1 0,1 5 0,-4-2 1,0-1-1,0 1-616,0 1 1,-7 1 0,-2 5 0,-4 0 338,-1 0 0,-1 0 0,1 0 0</inkml:trace>
  <inkml:trace contextRef="#ctx0" brushRef="#br0">17417 13150 8052,'-28'0'684,"6"2"0,3 1 0,3 3-59,2 2 0,6-3 0,5 4 0,6 1-212,6-2 0,10 3 1,6-6-1,9-2-419,8-2 0,3 4 1,7 0-1,1-2 1,4-3-703,5-5 0,1 2 0,3-5 708,-4 2 0,3-12 0,0 3 0</inkml:trace>
  <inkml:trace contextRef="#ctx0" brushRef="#br0">18412 13264 8137,'-14'5'1376,"0"-1"-1074,6 1 1,13-5-1,9 0 1,3 0 581,4 0 0,7 0 0,10 0 0,7-1 0,5-3-452,7 0 0,9-6 0,1 4 0,2 0-616,2-1 0,0 2 1,0 5-1,-1 0-524,-4 0 1,1 0 0,-9 0 141,-3 0 0,-2 5 1,-3 0-1,-6-2-2499,-4-1 3065,-9 4 0,4-4 0,-6 4 0</inkml:trace>
  <inkml:trace contextRef="#ctx0" brushRef="#br0">16280 8146 8237,'-7'-14'31,"6"6"837,-5-5 1,6 10 0,1-5-408,4 2 0,3 3 0,8 6 0,1 2 0,3-1-157,3 3 1,-4-4 0,4 5 0,1 0 0,0-2-192,-1 0 0,-4 1 0,3-4 0,-1 3-76,-4 2 1,-1-5 0,-2 3 0,-1 1 0,-4 2 52,-4 4 1,-3 1 0,-2 0 58,0 1 0,-2 3 0,-3 3-132,-4 1 0,-4 2 0,-2 4 0,-3 1-365,-1-1 1,0 1 0,5-1 0,0-1-483,0-3 1,-1 1 0,3-6 0,2-2 829,6-1 0,-4-8 0,0-2 0</inkml:trace>
  <inkml:trace contextRef="#ctx0" brushRef="#br0">17090 7705 8437,'0'-20'512,"3"-1"1,5-2-1,8 4 461,5 3 0,-2 0 1,4-1-1,2-1-384,2 6 1,7-3 0,-1 6-1,0-2-303,2 1 0,-9-1 1,4 5-1,-1 0-256,-4-1 1,-1 1-1,0 3 1,-5-2-968,-4 2 1,0 1-891,-1 2 1,-8 7 0,-6 2 475,-8 4 0,-6 1 1351,-5 0 0,-9 7 0,-9 1 0</inkml:trace>
  <inkml:trace contextRef="#ctx0" brushRef="#br0">17247 7648 8319,'-29'7'140,"7"-4"47,3 6 0,3-1 1,2 3-1,0-1 414,0 1 1,6-3-1,3 1 1,3 2-1,2 2 145,0 1 0,0 2 1,2 1-1,3 4-389,4 1 0,4 2 0,3 6 0,1 3-211,2 5 0,0 3 0,-5 1 0,0 1-166,1 0 1,-3-1 0,-1 0 0,-3-3-117,-2-1 1,4-8-1,-5 0 1,-1-6-481,3-4 1,-6-1 123,4-5 0,-3-7 1,-2-7 279,0-8 1,-7-5-1,-2-1 1,-4 0 280,-1-1 1,0 3 0,-2 1 0,-1 3 25,-2 2 1,0 1-1,4 5 1,3 1 238,2 4 1,-2 8 0,4 7-133,0 2 0,-3-4 0,6 1 0,2-3-598,1-2 1,2 0-1,0 0-1104,0 0 1,2-6-1445,3-3 2944,3-10 0,-1-3 0,0-6 0</inkml:trace>
  <inkml:trace contextRef="#ctx0" brushRef="#br0">17431 7961 8323,'-6'-8'0,"3"2"1141,-7 6 1,7 2 0,-1 4 0,2 7-664,2 4 1,0 8-1,0-1 1,2 3 0,1 1 73,1 1 0,1-3 0,-3 0 1,1-4-1,2-2 609,-2-2 0,3-2-1644,-1-2 1,6-2 0,-3-4 164,0-8 0,4-8 1,-4-11-1,2-4-388,-1-4 0,1-2 1,4 1 236,0 0 0,0 4 0,-1 2 0,-2 3 808,-1 6 1,-6 1 0,6 7 117,1 2 0,-5 7 1,-1 7-1,-4 5 513,-1 3 0,2 6 0,1-2 0,2 0-420,-2 1 1,0-2 0,0 2 0,2-4-808,-2 1 0,4-10 0,-1 3-1205,2-1 1,1-2 0,6-2 1461,-1-4 0,-6-3 0,-2-2 0</inkml:trace>
  <inkml:trace contextRef="#ctx0" brushRef="#br0">18711 7520 8110,'-21'0'197,"12"2"0,-1 3 372,7 4 0,10-1 1,2 2-1,5 1 1,5 0-87,5-2 0,4 2 1,4-4-1,3-1-357,1 0 0,-3 4 1,4-6-1,-3 0 0,-2-3-217,-2-1 1,-3 0-1,-3 0 1,-4 0-239,1 0 200,-6 0 1,-2 2 543,-13 3 0,-8 2 1,-9 8-1,-4-1-30,-1 0 0,-2 7 0,-4 1 0,1 1-420,3 1 0,-2 1 1,3 7-1,1 1-1034,3-1 1,4-2 301,0-2 0,6-1 0,1-2 767,2-1 0,1 0 0,5 4 0</inkml:trace>
  <inkml:trace contextRef="#ctx0" brushRef="#br0">19393 7279 8130,'-12'-14'0,"4"-1"62,8 1 0,3 3 1,10-2-1,2-2 0,3-1 613,2 0 1,4 0 0,8-1 0,2-2 0,3 2 127,2 1 1,1 6 0,-1 1 0,-2-1-697,-3 2 0,0-3 0,-8 7 0,0 0-1056,-3 3 1,-5 1-2471,1 0 3419,-10 0 0,-9 13 0,-8 2 0</inkml:trace>
  <inkml:trace contextRef="#ctx0" brushRef="#br0">19536 7179 8130,'-7'8'77,"4"3"0,-6-4 482,-2 0 0,3-2 0,0 5 0,0 1 412,0 1 1,5 7 0,-2 2 0,4 1-492,1 3 1,6 4-1,3 2-319,4 2 0,1 7 1,-1-2-1,-1 3-44,3 2 0,-9-1 1,8-1-1,-1-1-278,-1-2 1,1-7-1,-3 2-493,-6-3 1,3-6-1,-3-2-200,0-1 1,-3-2 579,-1-5 0,-6-6 215,-4-3 1,-2-5 0,-3-5-1,1-5 53,0-2 0,0-2 0,0 1 0,-1 2 462,1 1 1,5 7 199,-1-2 1,2 5-238,-1 5 1,1 5-454,3 9 0,4-4 0,-4 4 0,3-3-928,2-2 0,0 1 65,0-1 0,2-6 897,3-4 0,3-2 0,6-2 0</inkml:trace>
  <inkml:trace contextRef="#ctx0" brushRef="#br0">19934 7364 8040,'-15'0'1794,"8"2"-1044,2 2 0,3 0 0,2 5 0,0 4 0,0 2 126,0 4 0,0 5 0,0-3 0,0 1-649,0 3 1,0 2 0,0 1-1,2-1-248,3-3 0,-4 1 1,4-6-1,-2-1-462,2-3 0,-2-7 0,6-3-20,3-3 0,-1-14 1,0-3-1,-2-6 144,2-4 0,0-2 1,0-1 329,-1-1 0,-1 5 1,4 2-1,-2 2 314,-2 2 1,-4 7 0,5 3 681,1 2 0,-3 1 0,-1 7-55,0 3 0,-1-2 1,-3 6-441,2 2 0,5 2 0,-6 1 0,1 0-472,1 1 0,-4-6 0,4 1-700,1 1 0,-4-3-886,6 1 0,-4-1 0,3 3 1586,-2-1 0,-1-1 0,-5 5 0</inkml:trace>
  <inkml:trace contextRef="#ctx0" brushRef="#br0">17318 10819 8309,'-7'14'136,"9"0"0,9 0 0,6 1 292,1-1 0,4 0 0,2-1 0,2-2-161,3-2 0,-1-4 0,2 3 1,2-2-1,3-3 0,-1-1-278,1-2 1,0 5-1,-4-1 1,3-1 423,-3-1-750,-7-2 1,-4 0-1,-5 0 1,-1 0 59,0 0 1,-4 0 0,-2 2 459,-2 2 1,-3 0 0,-6 5 0,-3 4 87,-2 4 1,-3 4-1,-7 4 1,-2 0 16,-2 5 0,-1 0 0,-2 6 1,3-1 358,1-3 1,-2-2-1,4-2 1,1-1-1333,3-3 1,0 1 0,3-6 0,2-2-1006,6-1 1690,2-2 0,2 1 0,0-1 0</inkml:trace>
  <inkml:trace contextRef="#ctx0" brushRef="#br0">18356 10691 8264,'-5'-14'-813,"0"-1"1372,0 7 1,5 1 604,0 2 0,2 3-543,3-3 0,-2 12 1,6 5-1,2 7 160,2 3 0,1 7 0,0 6-310,1 1 1,-3 2-1,-1 5-201,-1-1 1,-2 1-1,3 0 1,-3-1-92,-2 1 1,0-2-1,-3-2 1,4-2-45,1-3 0,-5-5 0,2-7-928,-4-1 130,5-3 1,-2-10-1,4-4 1,-2-9 225,-3-9 0,0-9 1,0-11-1,4-7 132,1-5 0,-1-6 0,5 4 0,-3 3 125,2 0 0,3 4 1,4 3-1,1 5 55,-2 3 0,-1 8 633,-2 3 0,-5 10 0,1 4 0,1 3-246,2 2 1,-4 8 0,1 6-119,1 8 0,0 5 1,0 2 567,-2-1 0,-1 1 0,3-1 0,-1 1-177,1-1 0,-3-1 0,1-4 0,1-4-1401,-3-3 1,6-6-1,-3-2-3780,2-2 4646,2-1 0,1-5 0,-1 0 0</inkml:trace>
  <inkml:trace contextRef="#ctx0" brushRef="#br0">21668 8089 8127,'-20'-16'47,"2"-3"1,-5 11 0,-3 1-1,0 2 1,-4 3 185,-4 2 0,0 0 0,-4 2 0,3 3-87,0 4 1,0 10-1,-2 5 1,2 4-108,0 5 0,3 7 1,-4 10-1,1 12 1,4 9-1,15-30 1,2 2-59,-1 1 1,1 2 0,2 4 0,2 1 0,1 3 0,1 1 0,1 1-1,3 0 26,1 1 1,1 0-1,1-1 1,2 0-1,1-1 1,2 1-120,2-1 1,3-2-1,0-4 1,2-1-1,3-1 1,2-1 114,0-3 1,1-2-1,1-2 1,1-2 0,25 27-1,3-7-65,5-8 1,12-11 0,7-6-1,-33-19 1,1-3-124,40 5 1,-34-11 0,0-4 0,0-3 0,0-5 0,3-2 0,0-3 84,2-3 1,0-3 0,-1-6-1,0-2 1,0-2 0,0-2 0,0-2-1,0-2 50,2-3 0,-1-2 0,-1-2 0,-2-3 1,-2 0-1,-1-1 44,-3-1 0,0 1 1,-2 1-1,-2 0 0,-3-2 1,-2 0-1,-1 1 0,-2-1 41,-1 1 1,-2-1 0,-4 4 0,-2-1 0,-3 1 0,-2 1 0,-2 2 0,-2 1 312,3-39 0,-9 11 1,-15-3-1,-10 4-17,-10 1 0,-10 5 1,15 29-1,-2 0-171,-3 2 0,-2 0 0,2 1 0,-1 1 0,-1-1 0,1 2 0,-1 0 0,0 1 86,-1 1 0,0-1 0,-32-22 0,1 6 0,0 3-262,4 5 0,7 9 0,1 5 0,-1 5-361,3 4 1,6 4 0,7 8 0,3 4-928,2 8 0,2 7 1304,1 7 0,4 5 0,3 4 0,3 4 0,0 5 0</inkml:trace>
  <inkml:trace contextRef="#ctx0" brushRef="#br0">16038 11643 8287,'-6'-8'0,"3"-3"375,-7 7 0,1-1 1,-6 6-1,1 6 1,0 9 169,0 10 1,-5 11 0,0 12 0,1 8-1,1 7-331,-2 6 0,8 7 1,4-36-1,0 0 0,0 2 1,1 1-1,0 2 1,1 0-114,0 0 1,1 1 0,0-1 0,1 0-1,3 1 1,0 0 0,1-1 0,0 0-119,1 1 0,1-1 0,0 0 1,2 0-1,2-5 0,1 0 0,10 36-389,1-4 1,11 0 0,0-13 0,4-5-1638,6-6 1809,1-5 0,8-7 0,2-3 1</inkml:trace>
  <inkml:trace contextRef="#ctx0" brushRef="#br0">25735 11615 8035,'-7'-16'0,"1"-3"0,-4 10 502,4 2 0,14 1 0,5 6 0,6 2 1,3 4-18,3 8 0,3 8 0,4 11 1,1 7-1,0 7-346,2 10 0,-5 3 0,3 11 0,-17-32 0,-2 1 0,0 2 1,-1 1-90,-1 2 0,0 1 0,1 2 0,-1 1 0,-2-1 0,-1 1 0,-1 1 0,0 1 1,-1-1-1,-1 1-3,-1 0 0,-1 1 0,-2-3 0,-1 0 0,2-3 1,-1 1-1,-1-2 0,-2 0-52,-1-3 0,-1 0 0,-1 0 0,-1 1 0,-4-3 1,-1-1-1,-2 1 0,0-1-861,-15 37 0,-6-12 0,-3-4 0,-5-4 866,-8-3 0,0 1 0,-7-10 0,-7-1 0,28-23 0,-1-1 0</inkml:trace>
  <inkml:trace contextRef="#ctx0" brushRef="#br0">4252 14600 8431,'-24'0'80,"0"0"1,0 0 0,-2 0 0,2 0 0,3 0 0,2 2 348,0 3 1,0-4 0,5 5-1,2 1-84,2 2 0,4-1 0,7 2 0,4 1 0,6 1 1,7 1-8,5-4 0,9 3 1,3-8-1,1-1-187,3-1 1,3-2 0,0 0 0,1-2-207,0-2 0,-1 1 1,1-7-1,-1-1-39,1-2 1,0 4 0,-1-1-1,1 1 72,0 1 1,-2-3 0,-2 5-1,-1-1-162,2 1 1,1-3 0,1 2 124,1-1 1,0 5 0,-1-2-23,1 4 1,0-1 0,-1-1 0,1-2-11,0 2 1,-2 2-1,-2 1 1,-1-2-65,2-3 0,-4 4 0,2-6 0,0 3 28,-2-1 1,4-1 0,-7 2-1,0-2-180,2-2 1,-5-1 0,3-5-1,-1-1-1008,1 1 1315,-3-6 0,11-3 0,-5-5 0</inkml:trace>
  <inkml:trace contextRef="#ctx0" brushRef="#br0">21284 13591 8188,'0'9'0,"0"1"-295,0-1 1,0 1-389,0-1 0,0-4 323,0 5 360,-6-7 0,5 3 0,-6-6 0</inkml:trace>
  <inkml:trace contextRef="#ctx0" brushRef="#br0">21370 13577 8056,'0'-8'385,"-2"-5"-68,-3 4 0,2-2 0,-5 0 0,0 1 287,1-1 0,2 0 0,-5 0-278,-1 1 0,-1 3 0,-3-3 0,1 5-68,0 4 1,4 1 0,1 0-212,-2 0 0,3 1 0,0 4 0,0 5 3,0 2 0,0 4 0,-3 3 1,3 5-21,2 2 0,-3 8 0,4 0 0,2 3 69,1 2 1,2 7-1,0 3 1,0 2 215,0 2 0,2 4 1,1 3-1,2 3-57,-2 2 1,3-3-1,0 2-109,2 0 0,-4 2 0,2-4 0,-1-4-2,-1-4 1,1-1 0,-5-5-1,0-2-129,0-2 0,0-6 0,0-2 0,0-3-178,0-6 1,0-5 0,-1-8-230,-4 1 0,2-7 1,-7-4-158,-1-2 1,-3-8 0,-4-5-1,0-5-235,0-3 0,1-7 0,-1 3 1,-1-4 63,2-1 1,3 1-1,3 1 1,3 3 77,2-3 0,-4 4 0,4 0 639,-2 2 0,5-6 0,-4 4 0</inkml:trace>
  <inkml:trace contextRef="#ctx0" brushRef="#br0">20957 14472 7489,'-8'-6'2580,"-4"4"-553,4-4-1520,0 6 0,3 0 0,12 0-255,7 0 1,6 0-1,7 0 1,-1-1-130,-3-4 1,6 2-1,4-7 1,-2 1-511,-1 1 0,4-5 0,-1 5 0,-2-1-706,-1-1 1,-6 6 0,-2-4 0,-1 1-1297,-4 4 2389,-1 2 0,-2-6 0,0-1 0</inkml:trace>
  <inkml:trace contextRef="#ctx0" brushRef="#br0">21597 14415 8038,'-14'7'66,"1"1"0,2 7 305,2 4 1,4-1 0,-3 5 0,0 3 282,0 1 0,5 1 0,-2 0 0,4 1-279,1-1 1,0-1 0,1-3-1,4-5-168,5-3 0,2-8 0,3-2 0,-1-1-117,0-1 0,0-2 0,0-10 0,1-6-171,-1-2 0,3-6 0,-1-2 1,-3-3-75,-1-1 0,-5-1 1,-3 3-1,-2 0 10,-2 3 0,0 4 123,0-5 0,-6 7 0,-5-1 1,-5 6 110,-3 2 1,-5 7 0,4-2-1,-1 4 24,0 1 1,-2 4 0,4 3 0,1-1-681,3 0 0,5 5-117,1-1 0,7 1 684,2-2 0,6 4 0,9-5 0</inkml:trace>
  <inkml:trace contextRef="#ctx0" brushRef="#br0">21853 14302 8020,'-8'1'1745,"3"4"-1239,4 3 1,1 1-1,0 1 1,0 3 116,0 4 0,1 0 0,3 7 0,2 1 0,0 4-296,1 4 0,-3-3 1,-2 3-1,1-3-233,2-2 0,0-4 0,-4-2-62,4-1 1,-4-7-241,4-4 1,-3-9 0,-2-2-81,0-12 0,0-3 0,0-8 283,0-1 0,5 3 1,-1-2-1,1-1 197,1-2 0,-3 5 0,5 3 1,0 3-101,0 2 1,0 0-1,3 0 1,-1 1-226,1 4 0,-3-3 1,1 6-1,2 0-403,2 0 1,-4-4 0,1 5-710,1 2 1,-3 2-902,1 1 2146,1 0 0,4 0 0,0 0 0</inkml:trace>
  <inkml:trace contextRef="#ctx0" brushRef="#br0">23417 14216 7986,'0'-7'286,"-2"-6"681,-2 3 1,2 6-657,-3 4 1,4 12 0,1 12 0,0 3 0,0 3 160,0 3 0,0-1 0,0 6 1,0 1-205,0 2 0,0-3 1,0-2-1,0-1-271,0-3 1,0-7 0,0-3 0,0-1-327,0-4-29,0-8 0,0-4 1,0-11-1301,0-8 0,5-7 1658,-1-7 0,7-13 0,-3-4 0</inkml:trace>
  <inkml:trace contextRef="#ctx0" brushRef="#br0">23488 13918 8043,'-35'1'2406,"7"4"-2010,12-3 1,8 10-683,4-2 1,4-4 0,0-1-1437,7-3 1722,12-2 0,3-7 0,7-1 0</inkml:trace>
  <inkml:trace contextRef="#ctx0" brushRef="#br0">24199 14245 8041,'-14'0'1015,"4"0"-719,1 0 0,12 1 0,2 3 1,6 2-151,3 2-146,0-5 0,7 10 0,1-5 0</inkml:trace>
  <inkml:trace contextRef="#ctx0" brushRef="#br0">24270 14259 8173,'-14'0'281,"0"0"1,-1 0 0,1 0 216,0 0 1,8 0-1,6 0 1,9 0-1,9 0-69,5 0 1,6 0 0,2 0 0,4 0 0,0 0-513,0 0 1,2 0 0,-2 2 0,0 1-1025,0 2 0,-4 4 1,-7-3 1106,-5 2 0,3 2 0,0 4 0</inkml:trace>
  <inkml:trace contextRef="#ctx0" brushRef="#br0">24327 14472 8173,'-14'8'1456,"6"-1"-909,2-7 0,7 4 0,5 1 0,10-2-436,11-1 0,9-2 0,12 0 1,6 0-694,6 0 1,-5-5 581,6 0 0,-12-12 0,7 1 0</inkml:trace>
  <inkml:trace contextRef="#ctx0" brushRef="#br0">25806 13861 8107,'-7'-8'687,"6"2"0,-7 6-263,3 0 1,4 1-1,-4 6 140,3 7 0,2 8 0,0 10 0,0 4-49,0 5 1,0 0 0,0 11 0,0 0 0,0 0 0,-1 1 23,-4 0 1,3-4 0,-2-1 0,0-6-630,0-4 0,2-3 0,-3-7 0,4 1-615,1-1 0,1-6 0,4-3 0,5-3-3377,2-2 4082,2-6 0,1 5 0,-1-5 0</inkml:trace>
  <inkml:trace contextRef="#ctx0" brushRef="#br0">26289 14288 8107,'-20'0'775,"10"0"0,-4 0 0,11-2 0,-1-1-10,6-2 1,6 0 0,13 5 0,7 0-322,8 0 1,7 0 0,4 0 0,5 0 0,4 0-737,1 0 1,-1 0 0,1 0 0,0 0-1,-1 0-2762,-4 0 3054,-3 0 0,-13 0 0,-1 0 0</inkml:trace>
  <inkml:trace contextRef="#ctx0" brushRef="#br0">26886 14188 8107,'-8'-14'0,"-4"6"0,4 2 1031,0-1 0,3 6 996,10-4 0,9 3 1,10 2-1614,3 0 1,1 5 0,0 1-409,1 2 1,-2-3 0,-2 5-1,-3-1-288,-1-1 1,-4 5 180,-7-4 0,1-1 0,-7 1 0,0 4 36,-3 4 1,-7 1 0,-5 4 0,-7 2-589,-5 2 0,1 0 1,-1 7-338,3-3 1,-1-2 989,2 1 0,-9-1 0,-8 1 0</inkml:trace>
  <inkml:trace contextRef="#ctx0" brushRef="#br0">27839 13804 8110,'-14'-8'259,"6"-4"1,1 8 0,7-5 0,2-2 346,3-2 0,3 1 0,7 1 0,3 3 13,1 1 1,6 3-1,-1 4 1,3 0 0,3 0-529,3 0 0,-3 0 1,3 0-1,-3 0 1,-2 1-959,1 4 1,-6-2 0,0 7 0,-3-1-901,-2-1 0,-9 5 1767,-4-4 0,-4 4 0,-1 1 0</inkml:trace>
  <inkml:trace contextRef="#ctx0" brushRef="#br0">27825 13861 8074,'-29'0'463,"7"0"523,3 0 1,3 0-1,2 0 919,0 0-1451,6 6 1,0 2 0,5 8-162,-2 3 0,0 2 0,5 4 1,2-2-1,1 3-284,2 1 1,4 3-1,-2 1 32,1 2 1,-4 2 0,4-3 0,0 1-357,0-2 1,-5-5-1,3-4 1,-1-2-358,0-2 0,0-2 0,-5-2-241,0 0 0,-2-6 615,-3-3 1,2-10-1,-6-3 1,-2-1 318,-2-1 0,-1 2 0,0-1 119,-1 4 1,6-1 0,-1 1 0,-1 2 404,-1 1 0,2 2 1,1 2 15,-2 2 0,4 4 1,1 7-1,1-1-37,1 0 0,-3 5 1,4 0-469,-2-2 1,1 4 0,4-2 0,0 0-229,0 1 1,0-4-1,1 1 1,2-4-1147,2-3 0,6-3 403,-1 3 915,2-4 0,3-6 0,-1 0 0</inkml:trace>
  <inkml:trace contextRef="#ctx0" brushRef="#br0">28109 14088 8233,'-14'0'0,"6"7"0,3 2 825,3 4 1,2-4 0,0 1 0,0 1 0,0 2 200,0 1 0,0 0 0,0 2 0,0 1-718,0 2 1,0 0 0,0-3-415,0 3 1,-1-3-797,-4 3 246,4-10 1,-6-4 0,7-10-1,0-4 12,0-4 1,0 3 0,2 1 569,3-2 1,2 0 0,6 0 391,-3 1 0,2 7 1,-2-2 565,2 4 1,3 2-574,-1 4 0,0 3 1,0 6-1,0 1 148,1-1 1,-6 0 0,-1 0-269,-2 0 0,5-4 0,-3-1 0,2 1-275,-1-2 1,-4 3 0,3-5-985,-2 2 1,5-5-1053,-1 2 1,2-4 2119,3-1 0,-1-12 0,0-4 0</inkml:trace>
  <inkml:trace contextRef="#ctx0" brushRef="#br0">28052 12013 8424,'8'1'205,"-2"4"1,-1 5-1,0 4 1,-2 5 779,-2 5 0,-1 2 0,0 1 0,0-1 1,0-3-399,0 2 0,0-2 0,0-1 1,0-2-836,0-2 1,0 2-1,0-1-571,0-2 1,0-5 818,0-3 0,0 1 0</inkml:trace>
  <inkml:trace contextRef="#ctx0" brushRef="#br0">28066 11729 8403,'0'-8'546,"-6"1"-546,4 7 0,-2 0-1263,8 0 1263,4 0 0,13 13 0,1 3 0</inkml:trace>
  <inkml:trace contextRef="#ctx0" brushRef="#br0">28493 11984 8119,'0'10'374,"0"-1"34,0 2 0,-7 2 1,0 1-1,-3 2-120,1 3 1,1-2 0,-3 6-1,1-3 1,1-1-309,1 2 0,-3-6 0,4 4 0,1-3 0,-2-3-1393,0-4 1413,5 4 0,-9-5 0,4 6 0</inkml:trace>
  <inkml:trace contextRef="#ctx0" brushRef="#br0">28308 12027 8119,'9'0'671,"1"0"-451,-7 0 1,10 5-1,-4 1 1,4 2 130,1 3 0,0 2 1,0 1-1,1 0-379,-1 0 0,0 1 1,0-3-1,1-1-555,-1-1 1,-5-2 582,1 1 0,-7 4 0,3-5 0</inkml:trace>
  <inkml:trace contextRef="#ctx0" brushRef="#br0">28294 12155 8119,'-14'0'998,"-1"0"-750,7 0 1,5-5-168,13 1 0,4-6 1,13 5-1,0 2-437,3 2 0,6-1 0,-3-1 356,-1-2 0,4-6 0,0 3 0</inkml:trace>
  <inkml:trace contextRef="#ctx0" brushRef="#br0">28905 11956 8113,'-14'0'1413,"6"0"0,2 2-1041,6 2 0,0 4 1,0 6-40,0 1 1,1-1 0,2 2 0,2 1-1,0 2-123,1-2 0,-4 4 0,4-2 0,-1 0 0,0 0-324,-2 0 0,0 0 1,0-5-673,2 0 0,0-4-833,-5-1 0,0-7 1619,0-2 0,0-7 0,0-7 0</inkml:trace>
  <inkml:trace contextRef="#ctx0" brushRef="#br0">28877 11743 8113,'0'-14'1073,"0"6"-899,0 1 1,1 7-175,4 0 0,9 13 0,8 3 0</inkml:trace>
  <inkml:trace contextRef="#ctx0" brushRef="#br0">29516 11856 8090,'-14'-7'0,"0"2"948,6 3 1,0 4-18,4 3 1,0 4 0,-5 10 0,-2 5 0,-3 3-664,-5 1 1,1 0 0,-4 1 0,2-1-537,2 1 0,2-6 0,2 0-439,0-3 0,6-1 219,3-5 1,10-6 0,5-3 0,2-4 266,2-1 1,5 0-1,2 0 1,1 0-41,3 0 0,-3 0 1,1 0-1,-3 0-341,-3 0 1,-1 2 601,-2 3 0,1 3 0,-1 6 0</inkml:trace>
  <inkml:trace contextRef="#ctx0" brushRef="#br0">29204 12368 8090,'-15'0'1164,"8"0"0,2-1-775,10-4 1,7 3-1,9-4-294,1 0 0,8 4 0,8-4 0,3 1-825,2 0 1,-1-4-1,-1 4 730,-3 2 0,10-5 0,-4 0 0</inkml:trace>
  <inkml:trace contextRef="#ctx0" brushRef="#br0">29815 11899 8262,'-14'-14'3905,"6"6"-3133,-5-5 0,12 15 0,-4 3 1,3 11 0,2 17 0,0 3 0,0 2-150,0 0 1,2-2 0,1 4-1,2-4 1,0-1-545,1-4 1,-4-1 0,2-3-23,-2-3 0,3-4 1,-1-5-586,-1-1 0,-1-9 62,-2-10 0,0-5 1,0-12-1,2 0 81,2 0 1,0-2 0,3-3 0,0 2 311,-4 2 0,3 5 0,-1-1 492,-2 3 0,-1 7 30,-2-1 0,4 9 0,1 1 268,-2 8 1,-1 9 0,-2 2 0,2 0-448,2 2 1,-2-6 0,4 4 0,-1-3-848,0-2 0,6 1 1,-3-1-1,1 0-851,1 0 0,-1-1 0,5-2 0,0-3 1428,1-2 0,-1 5 0,0-3 0</inkml:trace>
  <inkml:trace contextRef="#ctx0" brushRef="#br0">30156 12383 8226,'0'-8'-185,"0"-5"1,0 5 0</inkml:trace>
  <inkml:trace contextRef="#ctx0" brushRef="#br0">23502 15382 8032,'-6'-8'1100,"3"2"-702,-7 6 0,6 8 0,-4 6 0,1 8 0,3 7 0,-1 2 21,0 2 0,0 5 0,4-3 0,-2 0 0,-2-2 0,2-5-226,1-2 0,2-4 1,2 1-1,1-4 1,3-4-1085,2-6 0,2-1 1,4-5 890,0 2 0,7-13 0,1-8 0</inkml:trace>
  <inkml:trace contextRef="#ctx0" brushRef="#br0">23531 15283 8032,'-14'-5'0,"-1"0"584,1 2 1,5-3-694,-1 1 0,9 5 0,1 5 109,8-2 0,10 5 0,5 0 0</inkml:trace>
  <inkml:trace contextRef="#ctx0" brushRef="#br0">24043 14984 8148,'-21'-14'246,"1"0"1,-4 1 641,5 4 0,8 1 0,1 5 325,-1-2 0,-1 0-893,-3 5 0,3 8 0,2 6-141,6 8 1,2 7 0,2 4 0,0 6 154,0 7 0,2 0 0,1 6 0,2 3-64,-2 5 1,3-1-1,-1 2 1,-2-2-122,-2-2 0,-1-2 0,0-3 0,0-4-260,0-4 0,0-3 0,0-3 1,0-5-750,0-3 0,0-8 1,0-3-470,0-3 0,-1-8 321,-4-4 1,-3-4 0,-6-6 0,-2-6 406,-3-6 1,3-9-1,-4 0 1,1-4 472,0-1 1,-5 2 0,5 3-1,4 2 376,4 1 0,-1 12 0,8-2 480,1 1 0,3 2 1,6 1-257,8 6 1,8 2 0,11 2 0,5-2 286,3-2 0,8 1-759,3-7 0,4 1 0,1-6 0</inkml:trace>
  <inkml:trace contextRef="#ctx0" brushRef="#br0">25635 15112 8122,'-14'0'0,"0"0"0,1 2 487,3 2 1,-2 6 0,2 10 0,-2 9 0,-2 9 125,-1 8 0,1 4 0,1 7 0,2 0 0,2-2-166,-2-3 0,5-3 0,1-6 0,3-2-226,2-3 1,7-5-1,2-8 1,5-4-1,5-4-235,5-4 1,3-8 0,3-1-2816,3-2 2087,3-2 0,5-2 1,-1-1-2286,-2-2 3027,0-6 0,4 3 0,1-6 0</inkml:trace>
  <inkml:trace contextRef="#ctx0" brushRef="#br0">26062 15453 8122,'-15'-14'2621,"7"6"-1795,2 2 0,6 7 0,0 6-269,0 7 0,0 6 1,0 10-1,0 4-125,0 4 0,0-2 1,0 2-1,0 0 1,0 0-59,0 0 1,5-12 0,1 1-692,2-5 1,-3-9 0,4-8-240,2-4 0,-3-9 0,2-7 0,1-11-44,1-5 1,-2-4 0,-1 3-1,1-1 350,-2 2 1,3 2 0,-6 6 0,-1 4 724,3 3 0,-6 6 429,4 1 1,1 7 0,1 2-435,0 8 1,-2 6-1,3 4 1,0 2-583,0 2 1,-3-3 0,4 3 0,2-1-434,2-4 0,-4-1 0,1-2 0,1 1-3898,1-1 4443,3-6 0,-1 4 0,0-4 0</inkml:trace>
  <inkml:trace contextRef="#ctx0" brushRef="#br0">27213 15013 8122,'-22'-13'0,"3"3"751,10 4 0,1 6 1,3 0-1,-3 3 38,0 7 0,-4 7 1,2 16-1,-4 7 0,-3 7-366,-2 10 0,-2 1 0,4 9 0,-2-1 0,1 1 139,2-1 0,2-11 0,0 2-326,0-2 0,1-6 1,2-1-1,3-6-516,2-4 0,-4-3 1,6-8-1,1-3-3201,1-6 1839,2-2 0,0-9 1642,0-7 0,-6-13 0,-2-9 0</inkml:trace>
  <inkml:trace contextRef="#ctx0" brushRef="#br0">26758 15254 8122,'-8'10'2141,"4"-1"-1510,2-6 1,8 4 0,4-7-435,2 0 0,3-2 0,-1-3 0,0-4-468,0-4 1,4-1 0,-3 0 0,-2 0-226,0-1 0,-7 1 0,-3 0 17,-6 0 0,-5 6 0,-8 3 297,-3 3 1,2 9 0,-5 2-1,1 4 209,4 1 1,1 0-1,4 1 1,2 0-132,5 4 1,4-1 103,1 5 0,0 7 0,0 7 0</inkml:trace>
  <inkml:trace contextRef="#ctx0" brushRef="#br0">27085 15752 8122,'0'14'0,"0"0"2036,-6 0 0,3-6-855,-7-3 1,9-3 0,1-2-1187,8 0 0,4-7 0,2-2 0,1-4-599,-1-1 0,-1 0 0,-4 0 0,-4-1-662,-4 1 0,-1 5 952,0-1 0,-6 7 0,-5-2 0,-5 4 0,-3 2 229,2 4 1,1 1 0,3 5 121,4-1 0,-2-5-935,6 4 898,7-6 0,12 10 0,8-5 0</inkml:trace>
  <inkml:trace contextRef="#ctx0" brushRef="#br0">27654 15482 8122,'-13'-10'695,"4"1"428,3 6 1,7-4-718,4 7 0,3 0 1,6 0-1,0 0-210,0 0 1,1 2 0,-1 1 0,-2 3 97,-2 2 0,1 3 0,-5 7 0,1 2 155,-1 2 1,3 0 0,-4 4-59,-2-3 1,0-1 0,1 4 0,0-4-166,0-2 0,-3 4 0,-1-5-249,0-2 1,0-6-1,2-3 28,2-1 0,0-4 1,4-8-1249,-2-4 1243,5-10 0,-10-3 0,6-7 0</inkml:trace>
  <inkml:trace contextRef="#ctx0" brushRef="#br0">27825 15169 8122,'-15'-8'776,"1"3"-242,0 4 0,4 1 0,3 1 287,0 4 0,2 3-821,5 6 0,13 0 0,3 1 0</inkml:trace>
  <inkml:trace contextRef="#ctx0" brushRef="#br0">28365 15467 8153,'-22'-7'0,"1"-6"0,13 10 0,5-7 398,6-1 1,5 5 0,8 0 0,1 1 322,2 0 0,11 0 0,-1 5 0,2 0 0,3 0-1809,-1 0 1,0 0 1087,-5 0 0,1 7 0,-1 1 0</inkml:trace>
  <inkml:trace contextRef="#ctx0" brushRef="#br0">28407 15766 8157,'-22'0'549,"10"0"-77,12 0 0,8 0 0,9 0 0,4 0 0,1 0-648,3 0 1,5-5-1,5-1 176,3-2 0,6-1 0,-8-6 0</inkml:trace>
  <inkml:trace contextRef="#ctx0" brushRef="#br0">29005 15496 8108,'-8'-6'1012,"3"-1"0,10-4-538,4 2 0,9 4 0,2-3 1,1 0-1,1 2-434,0 0 0,2 1 1,6 5-1,1 0-1192,2 0 1,1 0 0,-6 0 1151,0 0 0,1 0 0,-1 0 0</inkml:trace>
  <inkml:trace contextRef="#ctx0" brushRef="#br0">29104 15666 8278,'-30'0'0,"10"0"1016,13-6 1,9 0 0,3-5 0,6 3-624,6 2 0,5-4 0,7 5 0,-1 1-11,0-3 0,6 6-382,-1-4 0,0 3 0,-5 2 0</inkml:trace>
  <inkml:trace contextRef="#ctx0" brushRef="#br0">29573 15553 8257,'-6'14'289,"3"0"0,-5 0 796,2 1 0,1-1 0,5 0-455,0 0 1,1-4 0,4-2 0,5-2 0,4-3-401,5-1 0,5-4 0,7-3 0,2-6-300,-1-6 1,-2-4-1,-2-4-398,1 1 0,-7 7 0,-5-2 0,-6 3-256,-6 2 0,-3-5 0,-5 0 301,-7 2 0,-4 7 0,-11 6 0,1 2 378,-1 2 0,-2 0 1,0 0-36,3 0 1,-1 0 0,6 0-1,2 0-1322,1 0 1402,8 0 0,-5 0 0,5 0 0</inkml:trace>
  <inkml:trace contextRef="#ctx0" brushRef="#br0">30099 14927 8163,'-14'0'0,"2"7"600,2 2 0,10 2 0,10 0 0,2-1 0,2 1 283,1 1 0,4 4 1,1 3-1,2 3 0,2 2-382,-2 0 0,5-1 0,-5 7 0,2 2-356,-1 1 1,-7 2 0,0-2 0,-7 5-231,-2 3 1,-4 2 0,-8-1 0,-4 1 88,-4 0 0,-7-1 0,-4-1 0,-3-3-1276,-1-5 0,1-4 0,1-6 0,4-4 1272,2-3 0,1-2 0,5 1 0</inkml:trace>
  <inkml:trace contextRef="#ctx0" brushRef="#br0">30711 15297 8102,'-22'0'-106,"6"0"0,6 1-440,-1 4 0,5-2 0,1 7 546,4 1 0,-6 2 0,-1 1 0</inkml:trace>
  <inkml:trace contextRef="#ctx0" brushRef="#br0">30753 15467 8102,'-20'0'-204,"9"0"1,-3 0-1303,1 0 1506,7 0 0,-7 0 0,5 0 0</inkml:trace>
  <inkml:trace contextRef="#ctx0" brushRef="#br0">25848 17586 8101,'-14'-8'-58,"1"1"735,4 1 0,3 6 1,6 0-1,0 10-345,0 7 0,0 5 0,0 8 0,0 3 0,0 5-57,0 3 1,0 2 0,0-2 0,0-1-115,0-3 1,0-3 0,0 2 0,0-1-153,0-4 1,0-7 0,0-5 0,1-3-398,4-2 197,-3-6 0,4-3 1,-5-10-483,4-5 1,-2-7-1,7-4 580,1-1 0,-3 0 0,0-3 0,0 3 116,-1 1 1,1 2 0,3 5 128,-1 0 0,-1 1 0,6 4 258,-1 4 1,-5 3 0,1 4-227,1 3 1,-5 3 0,0 6 0,-1 0-111,0 0 0,4 1 0,-4-1-205,-2 0 1,4 0 0,-1 0 0,2 1-515,3-1 1,2-5-1,1-1 1,0-1-1730,0-4 2374,0-2 0,1-1 0,-1 0 0</inkml:trace>
  <inkml:trace contextRef="#ctx0" brushRef="#br0">26502 17316 8101,'-6'-10'724,"-3"1"-150,2 5-135,1-2 0,4 8 0,-1 2 0,-2 8-67,2 5 1,2 11 0,1 12 0,-2 7 0,-1 10-103,-2 8 0,-6 12 0,6-35 0,1 0 0,-2 3 0,-1 0-119,0 2 0,0-1 0,0-1 1,0 0-1,-1 1 0,1 0 0,0-2 1,0 0-21,0-2 0,0 0 0,0-2 0,1 1 0,-3 38 0,4-8-233,3-8 1,2-11-1,0-5-651,0-2 0,2-15 0,3-7 0,6-7-834,6-6 1,-1-7 0,5-13 1586,-1-9 0,-4-19 0,4-6 0</inkml:trace>
  <inkml:trace contextRef="#ctx0" brushRef="#br0">26630 18055 8101,'-14'-8'542,"1"2"1145,4-1-1228,3 6 1,12-6-1,3 9 1,4 1-189,1 2 1,0 11 0,1-2-127,-1 2 0,0 1 0,0 2 0,1 5 102,-1 3 1,-6 6 0,-4 0 0,-2-1 28,-2-2 0,0-2 0,0 0 0,0-1-494,0-3 0,0-4-949,0-5 0,5-4 1,-1-7-989,0-8 2155,-3-14 0,-7-10 0,-2-8 0</inkml:trace>
  <inkml:trace contextRef="#ctx0" brushRef="#br0">26744 17699 8101,'-13'10'0,"4"-1"-160,4 2 1,4-3 0,2 0 159,4-1 0,3-3 0,6-4 0</inkml:trace>
  <inkml:trace contextRef="#ctx0" brushRef="#br0">26047 16463 8330,'0'20'430,"7"-4"1,1 4 0,1-1 176,1 0 0,-6 7 1,6-1-1,-1 5 0,-1 3-99,-3-1 1,-4-2-1,-1-2 1,0 1-1,0-1-115,0 0 0,0-4 0,0-2 0,0-1 0,0-4-491,0-1-1773,0-8 0,0-5 392,0-12 0,5-7 0,0-14 1479,-2-3 0,-14-10 0,-5-8 0</inkml:trace>
  <inkml:trace contextRef="#ctx0" brushRef="#br0">26090 16249 8101,'0'-9'0,"-2"1"1520,-2 2-1405,2 1 0,-4 11 1,7 4-1,4 2-1516,5 3 1401,2-1 0,-4 0 0,-2 0 0</inkml:trace>
  <inkml:trace contextRef="#ctx0" brushRef="#br0">28351 11018 8317,'-13'-14'-67,"4"4"0,-12 2 1,2 2-1,-2 3 0,-1 1 169,-3 2 1,-2 0 0,-3 2-1,-3 2 1,-3 6 112,-1 3 1,-8 1 0,2 2 0,-3 4 0,-3 7-111,-3 5 0,1 7 0,1-1 1,-1 5-80,1 4 0,4-1 0,0 6 0,5 3 0,5 4 33,1 2 0,8 9 0,8-1 1,3 7-34,2 3 0,10-37 0,0 1 0,1 2 0,2 0 0,0 0 0,2 0-13,0 1 0,2 0 1,0-2-1,2 0 1,3 4-1,2-1 1,0 1-1,2-1 8,1 0 1,2-1 0,5 1 0,3-2-1,-2-3 1,2 0 0,1-2 0,1 0-63,1-1 1,2-2 0,3 0 0,2-1 0,2-1-1,0 1-9,1 0 1,1-1-1,-2-4 1,1-2 0,3-1-1,2-1 1,1-1 0,0-1-31,2-2 0,0-1 0,2-2 0,2-2 1,2 0-1,1-2 0,0-2 0,0 0 7,1-1 0,1-2 0,2-2 1,2-3-1,-1-1 0,0-2 1,2 1-1,1-1 76,-1-1 1,1-1-1,2-3 1,-1-1 0,1-2-1,0-1 1,0-2 0,0-1-12,-2-2 0,0-2 1,-2-1-1,0 0 1,-2-2-1,-1 0 1,-2-1-1,0-1 2,-1 0 1,-1 0 0,0-1 0,-2 0 0,0-3 0,-1 0 0,-2-1-1,0 0-7,-1 0 0,-1-2 0,-6-1 0,-1-1 0,-3 1 0,0 0-23,-2-2 1,-2 0-1,26-28 1,-3-3 0,-6-1 11,-6-2 0,-5-2 1,-10-1-1,-5-5 76,-5 2 1,-11-3 0,-1 5 0,-7-3 90,-10-3 0,-7 1 1,-9-1-1,13 35 1,-1-1-74,-3 1 0,0-1 0,-1-1 0,-1 0 0,-2 2 0,-2 0 0,0 0 0,-1 0-26,-2 2 1,0 0 0,-2 0 0,-1 1 0,-3 2 0,-1 2 0,-1 0 0,-1 0-155,-3 1 1,-1 0 0,0 1-1,-1 0 1,-3 2 0,-1 0 0,0 2-1,0 1 56,-1 0 0,0 2 0,1 1 0,-1 2 0,1-1 0,0 1 0,-1 1 0,0 1-78,0 3 0,2-1 1,4 1-1,2 0 1,0 2-1,1 1 1,-34-11 131,3 1 0,2-1 0,2 6 0,6 0 0,2 4 0</inkml:trace>
  <inkml:trace contextRef="#ctx0" brushRef="#br0">25635 17102 13748,'-14'0'312,"0"5"1,1 1 0,3 2 1040,6 3 1,2-3 0,4 0-1690,2-2 1,4-1-1,8-5 1,3 0-1,5-1 379,3-4 0,1-1 1,2-5-1,2 1 1,2 1-160,3 1 0,-4-3 1,5 6-1,1 2-100,2 1 0,1 2 0,-3 2 116,-1 2 0,-2 4 0,4 7 0,-2-1 80,1 0 0,2 0 1,2 2-1,0 0-146,-1-2 0,-4 3 1,-2-9-199,-1 0 1,5-1 0,-4-7 0,0-2 404,-2-3 1,2-3-1,0-7 1,2-4-388,0-5 0,0 2 0,5-2 0,-2 0-704,-3 2 1,7-5 1090,-2 4 1,3-4-1,-3-2 1</inkml:trace>
  <inkml:trace contextRef="#ctx0" brushRef="#br0">26502 6497 8266,'-42'0'282,"5"1"1,6 4 0,4 6 0,5 7 0,1 7 390,4 7 1,-4 4 0,1 10 0,-1 3 0,1 4-243,2 1 1,9-7 0,4 1 0,4-4 0,1-3-228,0-3 0,7-3 0,6-10 0,6-4 0,5-7-160,6-2 1,-2-5 0,7-4 0,0-8-99,3-9 1,-2-7 0,0-9 0,-1-3-45,-3-5 0,-9-1 0,-4-1 0,-5 2-44,-4-1 0,-4 3 1,-7-1 28,-4 3 99,-3 0 1,-8 6 0,-3 1-51,-4 3 0,-4 4 1,-2 7-1,1 4-181,-1 4 0,1 3 0,1 4 1,3 1-268,5 2 1,5 6-1,5-2 1,4 4-273,3 1 784,9 1 0,1 5 0,6 2 0</inkml:trace>
  <inkml:trace contextRef="#ctx0" brushRef="#br0">27242 6312 8181,'-29'-14'0,"7"1"0,2 4 690,-1 4 0,10 3 0,-3 4 0,0 3 330,-4 4 1,2 5 0,-3 7-1,4 7-452,0 9 0,1 9 0,2 3 1,2 1-469,5 4 1,-1 1 0,1 4 0,4 1-426,4 1 1,6-6 0,9-6 0,2-3-164,2-3 1,-3-4-1,5-10 1,0-2-365,-2-4 1,9-7-1,-2-8 1,1-2-238,0-3 1,0-4 1088,3-9 0,-3-5 0,5-14 0</inkml:trace>
  <inkml:trace contextRef="#ctx0" brushRef="#br0">27569 6369 8305,'-13'-2'1373,"4"-2"-468,2 2 0,9-4-147,3 6 0,9 0 0,9 0 1,4 0-321,2 0 1,4 1 0,2 2-1,-1 2-801,1-2 0,3 1 0,-6-1 0,-4 1-423,-3 0 0,-2 2 0,0-1-463,-4-2 0,-3 5-74,-2 1 0,-6-1 1323,-3 2 0,-16-1 0,-5 5 0</inkml:trace>
  <inkml:trace contextRef="#ctx0" brushRef="#br0">27768 6483 8232,'-29'0'0,"6"6"0,0 3 295,3 4 0,1 3 0,5 3 0,0 5 938,-1 2 0,3 3 1,1 1-1,3 1-339,1 3 0,3 5 0,4-1-474,0 3 1,0-3 0,1 0 0,4 0-259,4-2 0,-1 4 1,2-7-1,-1-3-359,-1-5 1,0 0 0,-5-6 0,2-1-936,-2-2 1,-1-7 117,-2 0 1,-2-9 650,-3-4 0,-2-6 1,-8-12-1,1 0 130,0 0 1,0-2 0,-1-4 0,1 1 164,0 3 1,0 4-1,0 5 1,-1 3 226,1 2 0,0 4 0,0 6 300,-1 0 0,6 11 0,1 5-230,2 4 0,-4 3 0,6 2 1,0-1-430,3 1 0,1 0 0,0 0-293,0-1 1,1-5 0,3 3-302,0-1 0,6-2 0,-4-5 794,2 0 0,1 0 0,6 0 0</inkml:trace>
  <inkml:trace contextRef="#ctx0" brushRef="#br0">27839 6810 8052,'-14'1'692,"1"4"168,3 4 1,-1 4 0,5 1 0,0 1 0,-2-1 242,0 0 0,5 5 0,-2 0 0,3-2-616,2-1 1,0-2-1,0 0 1,0 1-599,0-1 0,2-6 0,3-3-451,4-4 1,4-1 0,1-1 462,0-4 1,1-3 0,-1-6-577,0-1 0,0 1 1,-1 0-1,-2 1-53,-2 4 1,-4-2 979,5 6 1,-6 0 0,6 5-116,1 0 0,-5 7 0,1 2 0,-3 4 949,1 1 1,4 0 0,-4 0-730,-2 1 0,5-1 0,0 0-1259,0 0 0,5 1-1728,-4-1 1,4 0 881,1 0 1748,-6-6 0,-2 5 0,-6-5 0</inkml:trace>
  <inkml:trace contextRef="#ctx0" brushRef="#br0">28393 6269 8008,'-8'-6'739,"2"6"0,6 0 369,0 8 1,5 5-1,1 2 1,2 6-261,3 7 1,2 4 0,1 9-1,0 3-473,0 1 0,-4 4 1,-1-2-1,1 0-451,-2 2 0,-2-3 0,-6 5 0,-2-1-1094,-2 1 1,-4 1 0,-8 5-2,-3 0 1171,-3-1 0,-7 1 0,1 0 0</inkml:trace>
  <inkml:trace contextRef="#ctx0" brushRef="#br0">25763 8103 8959,'-13'-36'731,"4"3"1,-9 9-1,6 7-1472,2 6 1,6 0 0,-6 6 1970,-1 2 1,3 9-1,0 10 1,2 12-1,1 13 1,1 12-394,-1 7 0,-6 4 0,1 9 1,-2 3-1,-3 3-510,1 0 0,7-37 0,0-1 0,-7 38 0,0 0-47,-1-3 1,3-6-1,1-5 1,3-7-602,1-3 1,-2 1 0,4-12 0,0-5-1387,-1-2 0,5-9 0,-4-6-535,3-1 0,2-7 2225,0-5 1,-6-12 0,-2 2-1</inkml:trace>
  <inkml:trace contextRef="#ctx0" brushRef="#br0">25208 8928 8305,'0'-14'420,"0"-1"-296,7 8 0,2-1 0,10 5 1,7-4-97,5-1 0,5 4 0,9-4 0,1 0-884,1 0 0,0 3 856,-4-4 0,0 5 0,-1-2 0</inkml:trace>
  <inkml:trace contextRef="#ctx0" brushRef="#br0">25777 8786 8305,'8'8'623,"-3"6"1,-10 2 0,-4 7 253,-4 3 1,-3 0 0,0 3-117,2-1 1,-2-1-1,12-2 1,0-2-1,3-3 138,1-3 1,8-1 0,4-3-951,6-4 0,7-2 1,-1-9-175,3-3 1,6-4 0,-2-8 0,-2-4-243,-4-1 1,-9 0 0,-2-3-73,-8 1 1,-4 6 0,-4-2 0,-4 1 0,-8 0-93,-8 2 1,-5 1 0,-1 3-1,-3 2 457,-2 2 0,8 5 0,-2 0-1181,5 2 1355,3-4 0,18 4 0,2-4 0</inkml:trace>
  <inkml:trace contextRef="#ctx0" brushRef="#br0">26104 8743 10855,'-1'10'2275,"-3"1"-1230,0 4 0,-1 6 1,5 7-1,0 2-277,0 4 1,0-3 0,0 6-1,0-1-822,0 0 0,0 0 0,0 1 0,0-7-642,0-5 0,5-8 279,-1 2 1,6-12 0,-4-12-1,2-12-149,3-9 1,-3-4-1,2-1 1,1-2 670,1 1 0,-2-1 0,-1 3 0,1 5 195,-2 2 0,3 3 1,-5 4-1,0 0-207,1 4 0,4 5 0,-2-1-642,4 2 1,1 0-1,0 3 1,0-2-717,1 2 0,-1 1 1265,0 2 0,7 6 0,1 2 0</inkml:trace>
  <inkml:trace contextRef="#ctx0" brushRef="#br0">27270 8359 8330,'-14'0'37,"-2"2"1,-1 3 0,-2 4 0,1 5 0,1 5 840,-2 5 1,2 11 0,-5 6 0,1 6 0,4 4-277,1 2 0,2 3 0,1 1 1,3-1-1,6 0-193,2-4 0,7-5 0,3-7 0,3-4 0,6-3-145,4-6 0,-2 0 0,4-10 0,3-4-572,1-7 1,6 1 307,0-3 0,6-5 0,-2-7 0</inkml:trace>
  <inkml:trace contextRef="#ctx0" brushRef="#br0">27583 8715 8395,'-2'-8'2198,"-2"3"-1778,2 10 0,-4 3 0,6 6 1,0 2 607,0 3 1,0 3 0,0 6 0,0 1 0,0-1-430,0 0 0,0 1 1,0-1-1,0-1 0,0-3-1314,0-5 0,0-3-178,0-2 1,1-6 892,4-4 0,3-21 0,6-7 0</inkml:trace>
  <inkml:trace contextRef="#ctx0" brushRef="#br0">27597 8416 8455,'-14'0'7,"6"0"0,8 2-7,9 2 0,10 4 0,4 7 0</inkml:trace>
  <inkml:trace contextRef="#ctx0" brushRef="#br0">28109 8658 8274,'-8'-14'719,"3"-1"140,4 1 1,2 2 0,6 0 0,7 5 0,8-1-465,5 0 0,1 5 0,1-2 1,-1 3-1,1 2-1382,-1 0 0,-1 7 0,-3 2 987,-6 4 0,5 7 0,-1 2 0</inkml:trace>
  <inkml:trace contextRef="#ctx0" brushRef="#br0">28024 8885 8378,'1'-12'0,"6"2"92,7 5 1,6-2-1,10-1 1,2-2-1,4 2 777,5 2 1,0 1-870,11 5 0,1-6 0,3-2 0</inkml:trace>
  <inkml:trace contextRef="#ctx0" brushRef="#br0">28848 8373 8431,'-9'0'1582,"1"2"-818,2 3 0,-4 9 0,5 11 1,1 5-1,-1 5-216,0 1 1,0 4-1,4 6 1,-2 1-507,-2-1 0,0 0 1,5-1-1,0 3 1,0-2-984,0-2 1,0-6 0,0-2 940,0-1 0,6-2 0,2-4 0</inkml:trace>
  <inkml:trace contextRef="#ctx0" brushRef="#br0">29232 8473 8397,'-14'-5'1123,"0"1"-614,6-1-514,1-2 0,7 7 0,0 0 5,0 8 0,-6 5 0,-2 1 0</inkml:trace>
  <inkml:trace contextRef="#ctx0" brushRef="#br0">29232 8757 8348,'0'10'3888,"0"-1"-3297,-6-6 1,4 5-1,-4-5-59,0 2 1,4 6 0,-4-1-1,1 2-753,0 3 1,-1 0 220,1 4 0,-3 3 0,-6 7 0</inkml:trace>
  <inkml:trace contextRef="#ctx0" brushRef="#br0">29829 8615 10118,'8'6'418,"0"-2"1,-5 5 0,2 2 0,0 3 0,-1 4 548,1 1 1,0 4 0,-5 0 0,0 0-276,0 2 1,0 5 0,0-6 0,0 1-285,0-1 1,0 1-1,0-6-2483,0-1 341,0-2 0,5-10 1734,-1-6 0,1-13 0,-5-9 0</inkml:trace>
  <inkml:trace contextRef="#ctx0" brushRef="#br0">29900 8260 8724,'-8'-8'56,"2"2"0,8 1 1197,2 0 1,0 0-1036,5 5 1,1 0-1,5 0-594,4 0 370,-3 0 0,5 0 1,-7 0-1</inkml:trace>
  <inkml:trace contextRef="#ctx0" brushRef="#br0">30412 8445 8527,'2'-13'4738,"3"3"-4429,-4 4 1,5 9 0,-6 5-187,0 6 1,-6 10 0,-3 0 0,-4 3 0,-3 3-178,-3 3 0,2-3 0,-5 3 1,1-3-1,4-3-338,1-3 1,2-4 0,1-6-386,4 1 734,2-8 1,9-2 0,3-8 0,4-3 156,4-2 1,3 3 0,1-3 0,2 2 139,-2 3 0,4 1 1,-2 2-402,-2 0 0,4 0 1,-2 0-1,0 0-1003,1 0 0,-4 0 1150,3 0 0,-3 6 0,-2 2 0</inkml:trace>
  <inkml:trace contextRef="#ctx0" brushRef="#br0">30185 8899 8252,'-22'0'1141,"7"0"-1056,15 0 0,10 0 0,9 0 1,6 0-156,7 0 0,4 0 0,8 0 0,2-1 70,1-4 0,7-3 0,-3-6 0</inkml:trace>
  <inkml:trace contextRef="#ctx0" brushRef="#br0">30924 8501 8370,'-28'0'-6,"5"0"0,5 0 0,2 0 1,2 0 527,-1 0 0,1 2 1,1 3-1,4 4 0,4 4 107,4 1 1,2 2 0,4 1-1,4 2-698,4-1 0,3-1 0,1 0 0,4 2 0,-1 0-205,1 2 0,3-5 1,-7 4-1,-3 1 66,-3 2 1,-8 3-1,2-1 1,-3-1 242,-2 1 1,0 0 0,-2 0 0,-4-1 441,-8 1 0,-2-3 0,-8 1 0,-1-3-24,-2-3 1,-3-5-1,0-5 1,-2 0-458,1-4 1,9-1 0,-5-4 0,3-3-317,2-4 0,6-4 1,2-3-1,8-3 320,4-4 0,2-4 0,0-2 0</inkml:trace>
  <inkml:trace contextRef="#ctx0" brushRef="#br0">31208 8587 8473,'-41'4'0,"3"4"1003,5 5 0,8-7 1,1 9-1,1-3 439,0 1 1,-3 3 0,3 1 0,1 4-112,3 1 0,4 1-1030,0 6 1,7-6 0,4 0 0,4-3-491,4-3 0,6-2 0,7-4 1,4-3-496,1-2 1,-3-4-1,5-10-116,1-7 1,2-8 0,1-1 0,-1-3-106,-3-1 0,1-1 0,-6 2 0,-3 4 295,-5 4 0,0 3 737,-6 2 0,-7 6 1,-7 5 598,-4 6 1,-1 6 0,0 10 0,-1 5 196,1 3 1,5 8-1,1 1 1,1 2-244,4 0 1,2 0 0,1 4-774,0 1 0,0-2 0,1-1 0,4-4-532,4-1 1,-1 3-1,2-5-213,1-2 1,-3-2-1,0-6 1,-2-4-3741,-3-3 4578,5-2 0,0 1 0,6-1 0</inkml:trace>
  <inkml:trace contextRef="#ctx0" brushRef="#br0">31336 8672 8473,'0'-9'-13,"-1"1"1338,-4 1 1,2 4-1,-5 9-238,2 9 1,1 7 0,5 11-1,0 5-523,0 3 1,0 2-1,0 1 1,0 0-364,0-1 0,0 3 1,1-10-1,3 2-411,0 0 1,1-11 0,-5-1-1103,0-3 1,0-9 423,0-5 1,0-14-1,2-6 310,2-14 1,-2-5-1,3-8 1,-4-1 278,-1-2 1,0 3 0,0 1 0,0 3 266,0 2 1,0 8 0,0 5 0,0 4 668,0 0-51,0 7 1,7 2-1,2 6-1070,4 0 0,-4 6 0,1 4 0,1 3-1837,1 1 2321,3 0 0,-1 7 0,0 1 0</inkml:trace>
  <inkml:trace contextRef="#ctx0" brushRef="#br0">31521 8914 8355,'13'-15'-340,"-2"3"388,-2 2 0,-4-1 0,5 7 1,1-1 708,1-1 0,-2 4 0,-1-3 0,2 4-517,2 1 1,1 0 0,0 0 0,1 1-1150,-1 4 0,-5-3 909,1 2 0,-7 4 0,3 0 0</inkml:trace>
  <inkml:trace contextRef="#ctx0" brushRef="#br0">31891 8530 8327,'-14'14'-2,"-1"-6"1,1-2-1,0-1-752,0 0 1,0 0 502,-1-5 1,6-5 250,-1 0 0,1-6 0,-5 3 0</inkml:trace>
  <inkml:trace contextRef="#ctx0" brushRef="#br0">31678 8359 8584,'-5'-9'168,"-1"1"514,-2 2 1,4-1 0,-2 4 207,0-2 1,4 7 0,-3 9-519,4 6 0,-4 10 0,0 10 0,2 2-154,2 5 1,1 7 0,0-2 0,-2 1 470,-3 4-604,4 1 1,-6-3-1,7-1 81,0-2 0,0-3 0,0-7-237,0-1 0,7-11 0,1 0 0,1-5-636,1-5 0,4-7 0,5-5 0,-2-4-791,-1-1 0,-2-1 0,0-4 1498,1-5 0,5-9 0,2-3 0</inkml:trace>
  <inkml:trace contextRef="#ctx0" brushRef="#br0">31976 8544 8435,'-1'-8'-47,"-4"5"792,-5 6 1,-2 5-1,-3 6 1,1 2 76,0 3 1,5 8 0,1 6-374,1-1 1,3 2 0,4 0 0,0-3-91,0-1 0,1-3 1,4-2-657,4-1 0,4-7 1,1 2-1,0-4-960,1-6 0,-1-3 0,0-6-2525,0 0 3782,1 0 0,-1-12 0,0-4 0</inkml:trace>
  <inkml:trace contextRef="#ctx0" brushRef="#br0">32104 8629 8297,'-1'-8'0,"-4"4"323,-3 2 1,0 5 0,3 7 0,4 7 1770,1 4 0,0 7 1,0-1-1,0 5-1371,0-1 1,0-1 0,0-1 0,1-1-654,4 0 0,-3-4 0,4-2-313,0-1 0,-3-9 1,5-5-1,0-2-144,0-1 1,-3-5-1,3-10 1,0-7-255,-1-5 1,-2-4 0,3 0 0,-2 2 619,-2 1 1,-1 6 0,0 0 0,2 2 2497,-2 2-1450,-2 6 0,-1 3 1,0 10-327,0 4 1,5 4 0,0 1-546,-2 0 1,3 5 0,-1 2 0,0-1-415,1 1 1,-4-2 0,4-5 0,-1 0-2000,0 0 0,1 1-485,-1-1 1,-2-2-5,6-2 2746,-6-4 0,4-12 0,-7-2 0</inkml:trace>
  <inkml:trace contextRef="#ctx0" brushRef="#br0">32388 8345 8206,'-7'2'0,"2"2"137,3 6 1,2 2-1,2 3 1,3 0-1,4 4 1303,4 5 0,6 3 0,1 3 1,1 3-1093,-1 5 0,-1-2 1,-5 4-1,-1 3-109,-3 2 0,-4 3 0,-6-6 0,0 3-112,0 2 0,-2-4 1,-2 1-626,-6-5 1,-3-7-1,-1 1 1,0-3-517,0-1 0,0-7 0,-1-3 0,1-5 1014,0-5 0,-7 4 0,-1-5 0</inkml:trace>
  <inkml:trace contextRef="#ctx0" brushRef="#br0">32673 8658 8206,'-8'0'1885,"2"0"-1966,6 0 1,1 0-1858,4 0 1938,-4 6 0,12 2 0,-5 6 0</inkml:trace>
  <inkml:trace contextRef="#ctx0" brushRef="#br0">32744 8814 8206,'-2'14'1405,"-2"-1"-417,-6-3 0,-1 2 0,0-2-86,2 2 0,1 2 1,-3 1-1146,1-1 1,2 0 0,-3 0-1,2 1 243,-2-1 0,-8 0 0,-3 0 0</inkml:trace>
  <inkml:trace contextRef="#ctx0" brushRef="#br0">30085 9809 8245,'-8'15'353,"2"-1"0,6 0 1,0 0-1,0 2 485,0 3 0,0-2 1,-2 7-1,-1 0 0,-2-1-443,2 1 1,2-7 0,1 2 0,0-3 0,1-3-1129,4-4 733,-3 4 0,10-18 0,-4 4 0</inkml:trace>
  <inkml:trace contextRef="#ctx0" brushRef="#br0">30085 9610 8245,'-8'7'-535,"4"2"535,2-3 0,8 1 0,2-1 0,6 2 0</inkml:trace>
  <inkml:trace contextRef="#ctx0" brushRef="#br0">30341 9880 8208,'-14'0'0,"6"2"684,3 3 1,5-4-1,5 6 1,4-3-413,4 1 0,6 1 0,2-2 0,1 0 0,1-1-565,0-1 1,2-2-1,-5 0 1,1 0 292,-1 0 0,-1 0 0,-4 0 0</inkml:trace>
  <inkml:trace contextRef="#ctx0" brushRef="#br0">30483 9724 8208,'-4'14'3163,"-1"0"-2660,-6 1 1,9 0-1,-4 4 1,1 5 142,0 3 1,1-3 0,5 1 0,2 3-668,2 4 0,1 1 0,-2-3 1,2 0-239,2-1 1,1 5-1,4-10-1004,-4-3 1,4 1 1262,-3-3 0,2 0 0,2-5 0</inkml:trace>
  <inkml:trace contextRef="#ctx0" brushRef="#br0">30654 9966 8208,'0'-15'-557,"0"1"1302,0 6 0,1-3 1,4 7 43,5 0 0,9 3 0,4 1 0,4 0-680,2 0 0,4 0 0,2 1 0,-1 3-913,1 0 1,-3 6 0,-7-5 210,-1-2 593,-7-2 0,4 6 0,-7 0 0</inkml:trace>
  <inkml:trace contextRef="#ctx0" brushRef="#br0">30952 9767 8208,'-14'-8'164,"0"-3"0,0 6 371,0 2 1,4 1 0,1 2 437,-2 0 0,0 8 0,1 5 1,5 6-539,4 3 1,2 2-1,2 4 1,4 0-781,1 1 1,1-1 0,4 2 0,-2 2-191,-2 1 0,1 0 1,4-3 534,0 3 0,0-3 0,1 5 0</inkml:trace>
  <inkml:trace contextRef="#ctx0" brushRef="#br0">31379 9539 8089,'-6'-8'2149,"4"2"-1387,-4 6-418,6 0 0,6 2 0,4 2-35,2 6 1,7 4-1,2 5 1,-1 5-1,1 3-11,-4 1 1,4 7 0,-2 4 0,-4 5-112,-3 4 0,-6 6 0,-6-1 1,0 6-46,0 2 0,-8 1 0,-5-5 0,-4-2-670,0-3 1,-4 2 0,2-8 0,0-5-622,-1-7 0,4-3 1149,-3-3 0,-3 0 0,0 1 0</inkml:trace>
  <inkml:trace contextRef="#ctx0" brushRef="#br0">25322 10406 8468,'-8'0'140,"4"2"0,10 3 1,8 3-1,10 1 1,7-1-511,7-2 1,10-1-1,5-5 1,7-3 233,7-7 0,7-4 1,-35 2-1,-1-1 1,40-9-1,-39 11 1,1 0 198,-1-1 0,1 2 1,37-3-1,-35 6 0,2 1 1,0 2-1,2 0-27,-1 2 1,1 1 0,0 0 0,0 1 0,-3-1 0,1 2 0,0-1 0,0 1 45,1 1 0,0 1 0,3 0 0,1 2 0,-2 2 0,0 0 0,2 0 0,-1 0-79,-1 0 0,1 1 1,2 1-1,1 1 1,-3-1-1,0 0 1,0 0-1,0 0-87,1-1 0,0 0 0,0-2 1,-1 0-1,-1 0 0,1-1-18,-3 0 1,0 0-1,-3-1 1,1 1-1,-2 2 1,0-1 0,0-1 1,-1-1-1,34 4 1,2-5-12,-4 2 0,-1 0 0,0-7 0,-1-1-15,-4-2 0,-1-6 1,-3 2-1,2-4 74,1-1 1,-2 0-1,-6 1 109,0 4 0,-2 2 1,-1 7-1,-3 2 0,-1 3 169,1 4 1,-4 10 0,5 3 0,1 2 70,-3 0 0,4-2 0,-5 3-158,1-1 0,1-5 0,3 3 0,-2-2 22,1-2 0,7 2 0,2-2 0,0-4-173,1-3 0,-3-8 0,6 2-96,2-4 0,-3-1 0,1 0 0,1 0 101,-3 0 1,6 0 0,-5 0 0,-1 0-240,-2 0 0,-3 0 1,-3 2-1,0 3 205,-4 4 0,3-1 1,-3 2-1,4-1 100,0-1 1,1 3 0,0-6 0,0-2-158,0-2 1,4-1 0,1 0-50,-2 0 0,0-4 0,0-3 148,2 0 0,-1-3 0,-4-4 0</inkml:trace>
  <inkml:trace contextRef="#ctx0" brushRef="#br0">30298 9525 8221,'2'-8'158,"3"3"0,4 4 1,5-1-1,4-1-129,1-2 1,6-7 0,0-1 0,5-4 0,5-1 57,1 2 0,-2 2 0,2 0 0,0 1 0,1 2-49,2 2 0,-3 6 0,1-4 0,-1 3 0,-1-1 91,0 2 0,3 1 0,-5 2 0,-2 2 18,-1 3 0,4-2 0,-1 5 1,-2-1-40,-1 1 1,5-3 0,3 3 0,3-2-119,2-3 0,-1-1 0,1-2 0,1 0-196,4 0 0,-9-5 0,4-1 0,-4 0 11,-2-1 0,2-2 1,-6 4-1,0 2 141,2 1 1,-5 2 0,3 0-1,-4 0 76,-5 0 0,2 5 1,-4 1 162,1 2 1,3 2 0,-2 4 0,3-1 44,1-4 1,6 4 0,-1-5 0,0 0-114,2-4 0,-5 3 0,4-1 1,1 0-152,3 1 0,-1-3 1,-1-2-1,-1 1-167,-4 2 0,-1 1 1,-3-3-16,-3 2 0,1 0 1,-6-5-1,-2 0-527,-1 0 0,-2 0 743,1 0 0,-1 0 0,0 0 0</inkml:trace>
  <inkml:trace contextRef="#ctx0" brushRef="#br0">31621 7933 8511,'0'14'-63,"-2"0"0,-1 2 0,-2 1 736,2 2 1,1 0 249,2-5 0,0-2-566,0-8 0,2-16 0,1-17 0,4-4-35,0-6 1,1 1 0,3-11 0,-3 0-41,-1-3 0,2-2 0,-3 0 0,1 2-369,-1-2 0,-1 1 1,-5 1-1,0 6-805,0 6 1,0 1 0,0 6 927,0 1 0,0 2 1,0 2-1,0-1 106,0 1 1,0 6 0,0 3 0,-2 3 261,-3 2 0,4-1 1,-5 3 145,-1 2 1,4-1-344,-6 6 0,-1 1 0,-4 5 1,0 4-17,-1 4 0,0 10 0,-3 4-71,-1-1 1,-4 5 0,4-4 0,0 4-374,-2 2 0,7-3 1,-2 0-1,5-4-854,0-2 1,5-1 0,1-5-66,3 1 0,4-7 1172,3-4 0,3-2 0,6-2 0</inkml:trace>
  <inkml:trace contextRef="#ctx0" brushRef="#br0">31692 7009 8502,'-14'0'1386,"6"0"-1441,1 6 0,9-4 0,3 4 0,4-1-150,4-1 0,1 6 0,0-4 205,0 2 0,1 8 0,-1 6 0</inkml:trace>
  <inkml:trace contextRef="#ctx0" brushRef="#br0">31621 7179 8523,'-7'-4'150,"7"0"294,8 6 1,10 0 0,1 5 0,0 1-1,1 0-64,4 3 1,-2 7 0,2 1 0,-1-2 0,1-1-407,0-2 0,-1 0 1,6 0-1,-2 1 0,-2-1-1480,-1 0 1,-5 0 1505,4 1 0,-5-1 0,2 0 0</inkml:trace>
  <inkml:trace contextRef="#ctx0" brushRef="#br0">30313 5573 8516,'-8'-14'2098,"1"6"-1675,7 1 0,0 9 0,2 4 0,1 9 64,2 7 1,0 4 0,-5 4-1,0 4 1,0 4-206,0 3 0,0-3 0,0-2 0,0-1 0,0-4-580,0-1 1,0-3 0,0-2-1280,0-1 0,1-7-1401,4 2 2978,3-9 0,0-10 0,-2-8 0</inkml:trace>
  <inkml:trace contextRef="#ctx0" brushRef="#br0">30426 5416 11255,'-14'0'-140,"2"2"-20,2 3 0,2-4-945,3 4 1296,4 3 0,-5 0 0,6 6 0</inkml:trace>
  <inkml:trace contextRef="#ctx0" brushRef="#br0">30938 5431 8467,'-9'0'1069,"1"1"-497,2 4 1,-6-2 0,1 7-1,-4 1 83,-4 1 0,-2 3 0,2-1 0,-3 2-633,0 3 1,-3-4 0,6 4-1,1-3-176,3-2 1,2-4 0,3-1-141,6 2 1,-3-3-1,4 2-38,5 1 1,4-3-1,8 1 1,2 1-94,3-3 1,-2 6 0,7-5 0,0 1-129,-2 1 1,5-5 0,-5 3-834,0-2 1386,5 5 0,-11-3 0,4 6 0</inkml:trace>
  <inkml:trace contextRef="#ctx0" brushRef="#br0">30682 5928 8419,'-22'0'692,"2"0"-1054,12 0 0,9 5 0,12 0 0,8-1 624,5 3 1,1-6 0,11 6 0,2-3-803,1 1 540,1 6 0,1-3 0,0 6 0</inkml:trace>
  <inkml:trace contextRef="#ctx0" brushRef="#br0">31862 5459 12500,'0'-24'169,"-1"2"1,-4 0 0,-3 2-1,-1-1 1,-1 4 322,-1 1 1,-8 2 0,-4 1 0,-4 4-70,-2 4 0,-1 11 0,-3 8 0,-5 12 1,-3 10 27,-2 11 0,2 9 0,2 5 0,2 6 0,4 2-61,6 2 0,5-1 0,10-4 0,2-6-313,5-6 1,10-2 0,8-9 0,7-7-590,9-5 0,13-8 1,3-6-1,4-6-567,4-6 1,9-5 0,4-7-1969,4-7 2660,1 0 1,0-19 0,0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24028 7975 9317,'13'-7'3036,"11"0"-2651,18 7 0,9 7 1,9 0-1,3 1-772,2-3 0,8 1 0,6-1 0,-39-3 0,0-1 0,39 1 387,-1-2 0,-9 0 0,-6 0 0</inkml:trace>
  <inkml:trace contextRef="#ctx0" brushRef="#br1">17076 4037 8214,'-5'10'-157,"0"-1"0,2 2 0,5 1 222,7-3 1,9 2-1,15-6 1,6-2-1,9-1 1,9-4-1,7-3 1,9-4 83,-33 2 1,1 1 0,38-2 0,-33 5 0,1 0 0,2 0-1,1 1-153,2 0 0,1-1 1,1 1-1,1 0 1,2 1-1,1 2 1,1-1-1,0 0 1,3 0-1,0 0 1,1 0-1,0 0-181,1 0 0,0 0 0,1 0 0,0 1 1,-1 1-1,1-1 0,1 2 0,1 1 192,1 0 1,0 0 0,1 0 0,1 0 0,7 0 0,0 1-1,1-2 1,-1-1-82,2-1 1,0-1 0,2 0 0,-1 0 0,0 0 0,0 0 0,-26 0 0,0 0-1,1 0 56,-1 0 0,1 0 1,0 0-1,25 1 0,0 0 1,-1 0-1,1 1 0,-2 1 1,-1 0-45,-1 1 0,0 0 0,-6-1 0,0-1 0,1 2 1,-1 0-1,-3 0 0,0 0-148,-3 0 0,-2 0 1,0-2-1,-2 0 1,-3 2-1,-2 0 123,0-1 0,-1 1 0,2 1 0,-1-1 0,-3-1 0,-2-1 87,0 0 0,-2-1 0,2 0 0,-2 0 0,-2-1 0,-2 0 0,1 0 0,-1 0 0,-1 0 0,1 0 0</inkml:trace>
  <inkml:trace contextRef="#ctx0" brushRef="#br1">19209 4251 7911,'-13'-10'1625,"3"1"-1257,4 6 1,8-2 0,1 10 0,3 4 143,2 4 1,2 6-1,2 1 1,-1 2-1,-1 2-388,1-2 0,-3 0 0,0-4 1,0 1-1,-2-2-586,0-1 1,4-7-1,-4 1-2180,2 1-95,1-5 2737,-1 0 0,-1-12 0,-7-2 0</inkml:trace>
  <inkml:trace contextRef="#ctx0" brushRef="#br1">19265 4293 7911,'0'-14'94,"-4"0"1,-1 0 248,2-1 1,6 6 0,3 0 0,2-1 105,3 2 1,3-4-1,4 4 1,2-2-1,3 2 26,2 2 1,0-4 0,0 6 0,-3 1-375,-1 1 0,3 0 0,-5-1 0,-2-1-23,-1 0 1,-2 3-1,0 1 1,0 0-145,1 0 0,-7 1 0,-2 3-210,0 0 0,-4 3 211,3-3 0,-4-1 78,-1 7 0,0-5 0,-1 4 0,-3 2-182,0 2 0,-6-4 0,4 1 0,0 1-283,-1 1 0,-4 3 0,2-1 31,-4 0 1,-1 0-1,0-1 1,-1-4-51,1-4 1,0 2-1,0-3 1,0-1-1466,-1-1 1936,-5-2 0,4-6 0,-5-2 0</inkml:trace>
  <inkml:trace contextRef="#ctx0" brushRef="#br1">19365 4308 7911,'-6'-5'347,"6"0"1,6 0-56,8 5 1,0 2 73,1 3 0,-1 3 0,0 6-237,0 0 1,-1 0 0,-2 0-202,-2 1 1,-5-1-1,0 0-99,-2 0 1,-2-4 0,-2-1-382,-2 2 1,-4-4-1,-6-3 1,-1-2 264,1-2 0,0 0 1,0 0 677,-1 0 0,8-2-13,2-2 1,5 2 0,5-4-35,4-1 0,4 6 0,1-4 1,0 4-142,0 1 0,5 0 0,0 0 0,-1 0-387,-3 0 0,-5 4 1,-1 1-889,2-2 0,-4 5 660,-3 2 0,-4-3 0,-4 3 1,-7 1 411,-7 2 0,-10 7 0,-8 2 0</inkml:trace>
  <inkml:trace contextRef="#ctx0" brushRef="#br1">18938 4805 7911,'-22'22'-156,"3"-1"319,10-7 0,4-6 0,12-3 365,7-4 1,6-2 0,10-4 0,5-6-170,8-7 0,1-2 0,8-5 0,0 1 1,0 0-183,0 2 0,-6 2 0,2 5-388,-4 1 0,-8 5 0,-4 1 0,-5 2-155,-4 2 0,-4-2 0,3 1-1116,-1 2 0,-8 0 1045,-9-2 0,-8 4 1,-7-4-1,-5 3 437,-3 2 0,-5-4 0,5-1 0,0 2 102,-1 1 0,4 8 1,-3 4-1,3 4 301,2 5 0,0 3 117,-1 7 0,3-1 1,1 2-1,1 2 258,-1 1 0,5 0 0,0-5 0,1-1-558,0-3 0,0 1 1,5-6-1,0-1-496,0-3 1,2 0-1,3-3-699,4-2 0,4-4 0,-1-8 975,-2-2 0,3-10 0,-6-9 0</inkml:trace>
  <inkml:trace contextRef="#ctx0" brushRef="#br1">19422 4876 7911,'0'-14'-441,"0"5"1286,0-1-158,0 7 0,1-2 0,3 10-248,0 4 1,3 6 0,-4 2 0,3 4-51,2 1 0,-5 1 0,4 6 0,-3-1 81,1 1 0,1-1-345,-1 0 0,-3-4 0,2-2 0,0-1-451,0-4 1,-2 4-1,3-2-875,-4-2 514,-1-7 0,-1 1 0,-4-8 0,-6-5-366,-7-6 1,3-4 0,-6-4 788,1-3 1,4-3 0,-5-7-1,4-1 327,3-3 0,-2 3 0,11-1 1,2 4 317,1 3 0,4 2 0,3-2 0,4 5 92,4 3 0,1 2 1,2 2-1,1 1 356,2 1 1,5 7 0,-5-2-462,-2 4 1,1 2 0,-1 4-403,2 4 0,0 4 0,-7 1 0,-2 0-137,-5 1 0,-4-1 1,1-1-1,1-2-942,2-2 635,-1-6 0,-2 4 1,3-7 444,4 0 0,6-2 0,2-1 0,2-2 326,-2 2 0,1 1 0,-1 2-72,2 0 0,0 7 1,-6 2-1,-4 4 719,-4 1 1,-4 0-405,-1 0 0,-1 4 0,-4-1-406,-4 1 1,-4-6 0,-1 6 0,-1-7-103,1-7 1,-5-2 0,0-2 0,2 0-1487,1 0 1,2-6 0,-2-4-1,0-4 538,2-5 0,-2 3 0,12-3 712,0 3 0,3 2 1,1 0 337,0 0 0,1 6 0,6 3 0,5 4-136,6 1 0,7 0 0,-3 0 0,3 1 620,4 4 1,-4 3-1,8 6 1,-3-1-569,-1-4 1,1 4 0,1-5 0,3 0-47,-3-4 0,-1 4 0,-1 0 0</inkml:trace>
  <inkml:trace contextRef="#ctx0" brushRef="#br1">20147 4322 7981,'-6'-8'2372,"4"3"-1694,-3 10 0,9 3 1,2 8-1,2 3 1,3 6-1,1 6 1,3 3-1,-3 7 1,-1 4 0,-1 4-278,1 5 1,-5 0-1,1 0 1,-3-4-307,1-1 1,0-3-1,-5-8 1,0-5-568,0-3 0,-2-6 0,-3-2-37,-4-2 1,1-7-1,-1-8 1,-3-4 0,0-1 132,-2 0 1,-1-11 0,1-5 0,0-3 413,0-1 1,1-4-1,4 4 1,4-1 572,3 1 0,2 1 1,2 4 2,3 1 0,4 2 1,10 2-1,3 5-559,0 4 0,7 1 0,-2-2 0,4-1-99,1-2 0,3 1 0,-2 4 0,0 0 44,2 0 0,-5-7 0,4-1 0</inkml:trace>
  <inkml:trace contextRef="#ctx0" brushRef="#br1">20858 4706 10783,'0'14'455,"0"0"1,0 2 0,0 1-1,0 4 1,0-1 92,0 1 1,-2 3 0,-1-4-1,-2 1-717,2-1 0,2-1 0,-1-5 0,-1 1-4078,-2-1 4247,0 0 0,-1-6 0,-2-2 0</inkml:trace>
  <inkml:trace contextRef="#ctx0" brushRef="#br1">20957 4421 8006,'7'-14'304,"1"1"0,6 4 672,0 4 1,0 4 0,0 1 0,2 0 0,2 1-56,1 4 1,4-2 0,-4 5 0,0 0-471,2 0 0,-4 0 1,5 1-774,-1-4 0,-2 1 1,-5 1-555,0 0 1,-1-2 0,-2 3 0,-3 0-1805,-2 0 2680,-1-5 0,-5 10 0,0-5 0</inkml:trace>
  <inkml:trace contextRef="#ctx0" brushRef="#br1">21142 4720 7853,'-22'22'318,"-3"3"1,7-4 553,6 1 0,-2 0 0,6 3 0,-2-3-152,1-1 1,6 3 0,-2-5 0,3-2 0,4-3-336,3-4 1,2 1-1,8-7 1,-1 0-678,0-3 1,7-1 0,1 0 0,1-1-289,1-4 1,-6-3 0,2-6 0,-1 0-611,0-1 0,0 1 0,-6-2 640,-4-3 1,2 4 787,-6-4 364,0 9 0,-5 10 0,-2 10 0,-1 2 217,-2 2 1,0 1-1,5-1 1,0 0-509,0 0 0,7 1 1,2-3-618,4-2 1,1-4 0,0-6 0,0 0-946,1 0 1,4-2 1250,0-2 0,6-11 0,-3-7 0</inkml:trace>
  <inkml:trace contextRef="#ctx0" brushRef="#br1">21768 4364 7853,'0'-22'987,"0"2"0,-2 6 369,-3-1 1,2 7 0,-6 4-510,-2 2 0,-2 10 1,1 6-1,0 10-465,3 8 1,-1 2 0,-4 6-1,0-2-261,0 1 0,0 7 1,-2 1-424,-3-1 0,3-2 0,-1-3 0,4-1-806,4-2 1,4-13 0,-3-1 0,2-7-267,2-3 1,4-6 0,5-3 797,5-3 1,2-13 0,3-4 0,-1 0 456,0-1 0,0 2 0,0-1 1,1 1 384,-1 0 1,0 6-1,0 5 512,0 6 1,-1 7 0,-2 8 2,-1 6 0,-7 5 1,3 2-1,-1 2 0,0 1-119,-2 0 1,3-4 0,-1 2-614,-2-7 1,3 0 0,1-6 0,-1-1-628,0-2 1,5-4 0,-3-1 577,0-1 0,5-7 0,-5 3 0</inkml:trace>
  <inkml:trace contextRef="#ctx0" brushRef="#br1">21967 4322 7891,'0'-10'1808,"0"1"-457,0 6 1,1-4-1052,4 7 0,1 7 0,4 2 1,-4 5-714,1 5 1,-6-1 412,4 5 0,3 1 0,0 5 0</inkml:trace>
  <inkml:trace contextRef="#ctx0" brushRef="#br1">21867 4635 7891,'0'-8'0,"0"-5"254,0 4 1,7-4-1,2-1 1,5-2 1391,5-3 1,3 3-1,7-3 1,-1 3-1443,1 2 1,-1 0 0,-1 1 0,-2 2-1111,-1 2 1,-7 6-1,2-1-722,-3 8 0,-8 0 0,-5 9 1628,-6 3 0,-11 7 0,-8 0 0</inkml:trace>
  <inkml:trace contextRef="#ctx0" brushRef="#br1">21995 4649 7891,'-6'14'0,"0"-5"0,-4 1 3025,5 1-2290,4-5 0,9 1 0,4-7 0,7-2-492,3-3 1,-3-3 0,4-4-1,-1 1-424,0 1 0,-5 6 0,2-4-222,-3 1 1,-3 4-1,-6 8 5,-7 4 0,-6 4 0,-10 3 0,-3 3 87,-4 4 0,-9 3 1,-1-1-1,1-3 202,2-1 1,2 2-1,1-4 1,3-1 380,5-3 0,4-7 0,2-1 1230,3-1 0,6-4-644,8 2 0,9-2 0,8-4 1,2-1 144,7-2 0,0-4-800,8 4 1,-1-6 0,2 2-1,-1-2-448,1 1 1,-2-3-1,-1 6 1,-1-1-777,-4 3 1,-7 2-1,-5 0 1,-3-2-1614,-2 2 1,-6 3 2633,-3 4 0,-10 4 0,-3 7 0</inkml:trace>
  <inkml:trace contextRef="#ctx0" brushRef="#br1">22123 5004 7872,'-12'14'2761,"2"1"-2393,4-7 0,7 3 0,4-7 77,5-1 1,4-3 0,5-3 0,4-1 258,4 0 1,-5-2 0,-1 1-99,0 2 0,-6 2 144,4 1 1,-9 6-1,-7 2-314,-6 0 0,-5 4 1,-6-4-1,-1 0-212,1-3 0,0-4 1,0-1-1,0 0-1465,-1 0 0,3-1 0,1-2 1,3-4-212,1 0 1,3-3 0,4-4 1451,0 0 0,-7-7 0,-1-1 0</inkml:trace>
  <inkml:trace contextRef="#ctx0" brushRef="#br1">22408 4549 7860,'0'-14'0,"0"0"1620,0 6 1,1 2-864,4 6 0,3 0 1,6 0-1,0 0-958,0 0 1,2 0 0,2 0 0,2 0-894,2 0 0,0 0 1,4-2-1,-3-1 416,3-2 0,1-4 1,-1 2 260,-2-1 664,3 5 0,-11-8 1,3 6 877,-4 2 1,-5 2 212,-1 1 0,-7 1 0,-2 4-298,-8 5 0,-6 2 0,-3 2 0,-4 2-740,-1 3 1,-7-1 0,-5 5 0,-1 1-546,0-2 1,0 0-1,4-4 1,-1 0-408,5 0 0,5-7 40,8-2 1,1-4 126,4 5 0,4-7 1,10 1-1,6-2 122,6-2 1,5-5-1,7-1 1,-1-2-39,1-3 0,4-2 0,-1-1 0,-4 2-194,-3 2 1,-7-3 0,1 4-1,-5-4 595,-5-1 0,4 0 0,-5 0 0</inkml:trace>
  <inkml:trace contextRef="#ctx0" brushRef="#br1">22720 4478 7860,'-6'-14'412,"0"0"279,-4 0 65,-2 6 1,10 3-163,-3 10 0,4 4 0,1 10 0,0 5 0,0 3-38,0 1 1,-2 5-1,-1 0 1,-3 1-364,-2 0 1,3-2 0,-4 3 0,-2-4-463,-2-4 0,3-3 1,1-1-1,-1-4-1122,3-3 1,-1-8 524,3-3 0,3-5 0,-2-5 643,2-4 0,2-4 0,0-1 0,0 0 393,0-1 0,5 6 0,1 1 225,2 2 0,1 1 0,6 5-25,-1 0 0,-5 0 0,1 2 0,1 2 56,2 6 1,-4-2 0,-1 1-1,0 2-76,0 2 0,-4-4 0,4 2 1,-1 4-23,-4 2 0,0 3 0,0-2 0,2 2 59,-2 2 0,0-3 1,0 5-119,2 1 1,0 1 0,-5-1 0,0-3-98,0-1 0,-2-1 0,-1-2 1,-3-1-338,-2-4 0,3-1 0,-4-7 1,-4 0-490,-4 1 1,-1-4-1,-4 2 1,0-4-190,0-4 0,-2-3 0,-3-5 0,2-1 480,1-3 1,12 0 0,-1 5 0,5 2 477,5-2 0,3-7 0,6-1 0,9 2 131,7 1 0,5 0 0,3-2 0,1-5-214,2 1 1,5-3 0,-5 4 0,-1 1-758,-2-1 1,-2-2 0,1 2 0,-2 1-18,-4-1 1,3-4-1,-7 1 308,-2-3 1,4-1 0,-2-2 0,-2-3 433,-1-5 0,-2 1 0,0 1 0,-1 0 85,-4-1 0,2 7 0,-6 2 1,-2 7 1237,-1 6 1,-4 7 0,-2 5-179,-6 6 0,-4 11 1,-4 11-1,-2 7-326,-2 6 0,3 3 0,-3 1 0,3 0-367,6-5 0,0 1 0,9-8 0,1-4-497,1-4 1,2-3-1,2-7 1,2-2-494,6-5 0,4-4 1,5-2-1,5-4 0,-2-3 0,1-6 97,3 0 1,-4 4 0,0 1 0,0-1-256,0 2 0,-4 2 1327,1 6 0,-10 11 0,-4 5 1,-4 4 553,-1 6 0,-6 0 0,-3 3 1,-4-1 68,-1 1 1,-5 4 0,-2 0-890,-1-1 1,0-2 0,-3-2-1,3-1-662,1-3 1,-3-4 0,4-6-1,-1-1-2213,1-4 0,-4-2 0,4-7-92,-3 0 2602,6 0 0,-10-13 0,5-3 0</inkml:trace>
  <inkml:trace contextRef="#ctx0" brushRef="#br1">22820 4933 7845,'24'-17'0,"-1"4"1003,3 5 0,-6 3 0,1 5 1,-2 0 559,0 0 0,6 7 0,-3 2 1,2 4-482,-1 1 1,1 3 0,4-1-1,1-3-1397,-1 0 1,2-1-1,2 4 1,1 1-622,-1 2 0,-7 2 936,-1-2 0,-1 3 0,6 6 0</inkml:trace>
  <inkml:trace contextRef="#ctx0" brushRef="#br1">23773 5132 7728,'-8'2'2053,"1"1"291,1 2-2344,4-1 0,-10-10 0,4-2 0</inkml:trace>
  <inkml:trace contextRef="#ctx0" brushRef="#br1">9924 5445 7996,'-6'-10'0,"-3"3"408,-4 0 0,7 2 0,6 9 255,8 5 1,9 7-1,3 14 1,1 3 0,1 5-1,0 3-259,4 2 1,-4 3 0,0-2-1,-2-5 1,-2-1-505,-3-2 0,0-6 1,-1-1-1,0-9 1,0-4-630,1-2 0,-6-6 1,1-3-1,1-3-867,1-2 0,-2-2 1596,-1-3 0,1-3 0,4-6 0</inkml:trace>
  <inkml:trace contextRef="#ctx0" brushRef="#br1">10138 5203 7996,'-8'-14'492,"3"0"120,-3 6-429,7 2 1,-4 6 92,10 0 1,-2 6-1,6 5 1,4 5 713,4 3-555,-1 12-291,5-7 1,-2 19 0,-1-2 0,1 5-154,2-1 1,-5 0 0,3-3 0,-5 1-403,-5-1 0,4-4 1,-5-1-1,1-3-356,1-2 0,-5-2 767,4-1 0,-6 5 0,4 3 0</inkml:trace>
  <inkml:trace contextRef="#ctx0" brushRef="#br1">9967 6085 8146,'0'14'80,"0"0"1,6 7 0,4 2-1,4 4 1,5 3 0,3 2 573,0 1 1,8 5-1,-3-7 1,2-4-308,2-6 1,2-7 0,-1-4 0,3-9 0,-1-7-1,1-12-113,-3-7 0,-1-6 1,1-14-1,0-1-450,-6-1 0,1-7 0,-8 2 0,-1-3 0,-3-2-1212,0 0 0,-7 5 1428,-4 0 0,4 6 0,0-3 0</inkml:trace>
  <inkml:trace contextRef="#ctx0" brushRef="#br1">24327 711 8862,'-14'-8'421,"4"2"1,1 6 0,-2 0-188,-2 0 1,-6 6-1,0 3 1,0 6 0,0 2-50,0 2 1,-4 6-1,4-3 1,1 2-120,3 0 1,2-5 0,2 3 0,3-2 0,2-2 0,2-3-435,3 0 0,-4-1 0,0 0 0,2 2 137,2 3 0,1-3 1,0 4-1,0 1 137,0 2 1,0 4 0,0 2-1,0-1 73,0 1 1,0 4 0,0 2 346,0 1 0,0-3 1,0 3-1,0 1 23,0-1 1,0 2 0,0 5-121,0-1 1,0 1 0,0 0-1,0-1-34,0 1 1,0-1 0,0 1 0,0 0-111,0-1 1,0 0-1,0-3-56,0-1 1,0-2 0,0 4 0,0-4-63,0-1 1,4 0-1,1-2 1,-2 3-29,-1 0 0,-1 4 0,3-5 1,0 1 50,-1 3 0,-1 1 0,0-1 19,2-1 0,-2 0 0,3 3 0,-4-1 56,-1-2 0,0 0 0,0 4 0,0-1 82,0-3 1,5 3 0,0-4 0,-2 1 24,-1-1 1,-2 0 0,0 2 0,0-2-8,0-3 0,0 4 1,0-3-98,0 1 0,-5-2 1,0 3-1,2 1-52,1-1 1,-2 4 0,-3-5 0,1 2-95,0 0 1,-1-2 0,3 4-103,-6-2 1,2-7 0,0 4 0,0-2-260,0 0 1,1 5 0,-4-5 96,1-1 0,2 3 1,-3-2-1,3-1-93,2-2 1,-4-8 0,6-3 0,0-4-1391,3 0 1825,1-7 0,0-8 0,0-8 0</inkml:trace>
  <inkml:trace contextRef="#ctx0" brushRef="#br1">25322 483 7926,'-4'-14'260,"-1"0"0,0 0 0,5-1 0,0 1 1441,0 0 1,2 1-1229,2 4 1,-2 6 0,3 12-1,-4 13 1,-1 12 67,0 8 1,0 10 0,-1-1 0,-2 1 0,-4 0-91,-1 2 0,0-7 0,-3-3 0,3-6-305,2-3 0,-3-8 0,4-8 0,2-3-197,1-2 1,4-8-250,2-6 0,4-14 1,7-14-1,-1-9-87,0-4 1,5-6 0,2-1-1,-1 3 194,1 0 0,-2 9 0,-5 3 0,0 4 56,0 6 1,0 2 39,1 7 0,-6 6 1,-1 5-1,-2 8 646,-3 9 0,-1 6 1,-2 9-1,0-1 524,0 1 0,0 4 1,0-1-1,0-4-930,0-3 0,2-7 0,1 1 0,3-4-432,2 0 1,-3-8 288,4-2 0,1 3 0,4 0 0</inkml:trace>
  <inkml:trace contextRef="#ctx0" brushRef="#br1">26957 583 7978,'-9'-10'3479,"-1"1"-2582,7 6 0,-3-2 0,6 10 0,0 4-424,0 4 1,0 6-1,0 1 1,0 2 0,0 4-654,0 1 1,5-4 0,-1 1-1,-1 1 1,-1 2 179,-2 2 0,0 5 0,0 3 0</inkml:trace>
  <inkml:trace contextRef="#ctx0" brushRef="#br1">26858 1208 8013,'-10'0'438,"2"-1"0,2-4 165,3-4 1,8-2 0,4-1 0,5 5 0,5-1 0,3 1-20,1 1 1,2 1 0,-5 5 0,1 0 0,-1 2-162,-2 3 1,-4-2 0,-5 8 0,-4 3-275,-3 3 1,-2 7-1,0-3 1,-3 1-218,-7 3 0,1-3 0,-12 0 0,2-1-93,0-4 0,-4-1 1,4-2-1,0-1-102,-2-4 1,5-1 0,-3-5 12,4 2 1,7-2 173,3-7 0,5 0 0,5-4 1,6 1 130,6-1 0,0 0 0,9-3 0,2 3-341,4 2 0,3-4 1,-4 5-1,2 2-566,-1 2 0,-2 1 852,-2 0 0,7 0 0,1 0 0</inkml:trace>
  <inkml:trace contextRef="#ctx0" brushRef="#br1">28152 938 8107,'-15'0'270,"6"2"0,1 3 1,2 4 28,2 4 0,3 1 0,1 0 0,1 0 0,4 1 0,5 0-14,2 4 1,9-8-1,3 4 1,2-3-1,3-1 90,-1-1 1,7 1-195,3-6 0,5 4 1,2-4 8,3-2 0,10-3 0,1-3 0,4-4-184,5 0 1,1-3 0,2-4-219,1 0 0,-3-1 1,1 1-1,-3 0-10,1 0 0,-3 0 0,-11-2 0,-4-2 100,-1-1 0,-1 0 0,-7 5 0,-2-2 3,-1-2 1,-6 2-1,-1-5 1,-4 2 226,-3 0 0,-5-4 1,3 4-1,-1 1 647,-4 2 0,-1-2 0,-4-1 1,0 1-364,-3 2 0,-1 2 0,1 0 0,-2 0-435,-1 0 0,-4-1 23,2 1 1,-8 0 0,-6 1-1,-4 4-143,-5 4 0,-9-1 0,-10 1 41,-3 2 0,-8 1 0,-5 2 0,-6 2 4,-7 3 0,-7 2 0,-3 6 0,37-7 0,-1-1 128,-2 0 1,-1 0 0,-35 4 0,39-3-1,0 1 1,-34 4 261,2-2 1,8 1-1,4 4 1,4-1-98,4-4 1,6 4 0,-1-4 0,4 4-831,5 1 0,-1 0 1,7 0-227,6 1 1,0-1 880,12 0 0,-3 7 0,9 1 0</inkml:trace>
  <inkml:trace contextRef="#ctx0" brushRef="#br1">30128 668 8365,'14'0'428,"2"0"0,1 0 0,4 0 0,1 0 0,3 0 9,2 0 1,6 0 0,2 0 0,0 2-1,-1 1-284,-2 2 1,-2-1 0,-2-4 0,-1 0-248,-3 0 0,1 0 1,-6 2-1,-1 1-3088,-3 2 3182,0 0 0,-7-5 0,-2 0 0</inkml:trace>
  <inkml:trace contextRef="#ctx0" brushRef="#br1">30412 483 8778,'-14'2'2376,"-2"3"-1737,-3 4 1,-3 10 0,-6 3 0,1 2 0,2 0-368,1 1 1,2 2 0,-2 0-1,5-2 1,5-3-332,4-1 0,-1 2 1,7-4-415,0-1 0,3-3 1,2-2-1,4-4-86,5-4 1,2-2-1,2 1 1,2 0 125,3-1 0,-1-1 0,4-2 1,0 0-1039,0 0 1471,-5 0 0,10 0 0,-5 0 0</inkml:trace>
  <inkml:trace contextRef="#ctx0" brushRef="#br1">26801 1962 7918,'6'-14'111,"4"-1"1,9 1-1,4 0 1,4 1 1300,2 4 0,-12 3 0,-3 6-1021,-1 0 1,-7 1 0,-1 4 0,-5 6 0,-5 5-227,-4 3 1,-6 1 0,-2-2 0,-3 1 0,-1-2-309,0-1 0,3-4 1,3-1-1,1-3-93,0-1 1,4 2 203,1-4 0,6 1 1,0-3-1,6 2 1,6 0 167,4 1 1,7-4 0,4 2-12,3-2 1,-5 3 0,-1 0-1,-2-1 134,0 3 0,-5-4 1,-5 5 349,2-2 0,-4 5 0,-4-2-102,-6 4 0,-5-3 0,-7-1 0,1 1-457,0-3 0,-6 4 0,-3-6 0,0 0-372,-1 1 1,5-4 0,-3 3-1,1-5-977,4-5 0,6-1 0,3-5 1299,2 1 0,1-6 0,5-6 0</inkml:trace>
  <inkml:trace contextRef="#ctx0" brushRef="#br1">28550 1805 7967,'-27'0'319,"3"-4"1,-7-1-1,4 2 1,3 1 194,-1 2 0,-2 0 1,-2 0-1,-1 0 1,-1 0-333,-2 0 0,-7 3 0,2 5 0,-1 7 0,1 2-37,5 3 0,-2-2 0,2 4 0,3 0 0,4-1-109,7-1 1,5 1 0,3-4 0,3 4-158,2 1 0,1-5 1,5 2-1,0-2 140,0 2 0,7-3 1,4 3-1,4-3 46,4-2 0,8-1 0,0-2-66,5-2 0,7-1 0,-1 2 0,5-4 39,4 0 1,-1-4-1,6 3 1,2-2-13,1 2 0,2-4 0,0 4 0,0-4-83,0-1 1,3 0 0,-2 0 0,-3 0 33,1 0 0,-3-4 0,-1-3 15,-4-1 0,-1 1 0,-3-4 0,-4 1 1,-4-1 1,-3-2 0,-4-1 0,-1 0 87,1 0 0,-7-1 1,-3 1-1,-3 0 121,-2 0 0,-6 0 0,-3-1 0,-4 1 160,-1 0 1,0 0 0,-3-2-305,-7-3 1,-1 3 0,-12-3 0,-4 3-1,-5 2-84,-6 0 0,-3 0 0,-3 0 0,-3-1-67,-6 1 1,5 1-1,-1 2 16,0 2 0,4-1 0,-2-4-111,3 0 0,1 0 0,0 1 0,2 2-204,3 2 0,-3 6 0,5-2 0,0 3-465,3 2 0,7 2 1,6 3 856,4 4 0,-1 10 0,9 3 0</inkml:trace>
  <inkml:trace contextRef="#ctx0" brushRef="#br1">29886 2289 7860,'-8'-2'614,"5"-1"0,6-2 0,8 1 0,7-1-416,5 0 0,4-4 0,3 4 0,2 2 73,1 1 1,0 2 0,-4 0 0,-1 0 0,0 0-188,1 0 1,-1 0 0,-1 0 0,-2 0-1,-2 0-709,-3 0 1,-6 5 0,-6 1 624,-1 2 0,-3 2 0,-4 4 0</inkml:trace>
  <inkml:trace contextRef="#ctx0" brushRef="#br1">30170 2147 7784,'-22'-8'3118,"2"1"-2424,6 7 0,4 5 1,1 3-1,-2 3-332,-2 5 1,-8 3 0,-1 0 0,0 3 38,3 0 1,5 3 0,3-6-1,3-1-378,2-3 1,7-2-1,9-2 1,4-3-155,5-2 1,3-1 0,7-5 0,-1 0-108,0 0 0,1 0 0,-1 0 1,1 0-76,-1 0 1,1 5-1,-3 0-221,-2-2 534,-3-2 0,-7 6 0,0 1 0</inkml:trace>
  <inkml:trace contextRef="#ctx0" brushRef="#br1">26687 2673 7813,'0'14'412,"0"0"1,0 0-1,0 2 1,0 2 0,0 0 829,0 0-1155,6-2 1,-2 1 0,5-1 0,2-4-30,2 1 1,1-2 0,0-1 0,0-4 0,2-1-54,3-1 1,-1 1 0,5-5-1,3-1 1,0-4-549,3-5 0,-2 2 0,-2 1 0,-3-1-869,-1 0 1,-2 3 1411,-5-4 0,0-7 0,0-6 0</inkml:trace>
  <inkml:trace contextRef="#ctx0" brushRef="#br1">27000 2559 7964,'-10'9'1043,"-1"1"-725,0 1 1,2 6-1,-1 2 1,6 0-1,0 2-272,0 2 0,2 0 1,-3 0-1,4 3 17,1 0 1,0 4-1,0 2 1,0 1 254,0-1-318,0-2 0,0-2 0,0 1 0</inkml:trace>
  <inkml:trace contextRef="#ctx0" brushRef="#br1">28294 2687 7959,'-14'-6'57,"-1"-1"0,1-4 0,0 3 0,-2 2 266,-3 3 1,-3 1 0,-6 2 0,-1 0 0,-1 3-185,-3 7 1,1 3 0,-4 13-1,0 4 1,1 2-38,0 3 1,-1-5-1,6 5 1,5-4 0,4-1 133,8-3 1,5-7 0,8 3-1,4-1-109,5 0 0,8-5 0,17 1 0,4-6-50,3-2 0,12-7 0,4 2 1,3-4-51,3-1 1,-4-1 0,3-3-115,-4 0 0,-3-6 0,-1 4 13,-2-2 1,-11 0 0,0-3 0,-3 2 39,-2-2 0,-5-2 1,-1-3-1,-7-1 12,-2-2 0,2-2 1,-4 4-1,-1-4 67,-2-1 0,-9-1 0,-2-4 0,-3 1 29,-2 3 0,-8-1 1,-6-4-53,-8-1 0,-7 2 0,-4 2 0,-5 3-11,-3 1 0,-8 2 0,-3 7 0,-2 1-121,2 1 0,3 7 0,6-2 0,1 4-340,-1 1 1,7 1-1,4 4 1,7 5-777,6 2 1226,9 2 0,-2 1 0,4-1 0</inkml:trace>
  <inkml:trace contextRef="#ctx0" brushRef="#br1">29189 2900 7864,'-7'-6'280,"2"4"1,10-4-281,4 0 0,10 4 0,3-4 0</inkml:trace>
  <inkml:trace contextRef="#ctx0" brushRef="#br1">29346 2929 7875,'22'0'0,"11"-7"0,-3-1 0</inkml:trace>
  <inkml:trace contextRef="#ctx0" brushRef="#br1">29730 2943 7875,'-14'8'11,"7"-2"-57,7-6 1,7-5 0,8-1 45,4-2 0,-3-1 0,5-6 0</inkml:trace>
  <inkml:trace contextRef="#ctx0" brushRef="#br1">24569 4066 8064,'-30'0'401,"6"-5"1,19-1-1,13 0 1,11-2-402,10 0 0,2-2 0,-2-4 0</inkml:trace>
  <inkml:trace contextRef="#ctx0" brushRef="#br1">25123 4094 8093,'-14'0'955,"8"-4"-1102,6-1 0,11-6 0,9 1 147,2-2 0,8-3 0,7 1 0</inkml:trace>
  <inkml:trace contextRef="#ctx0" brushRef="#br1">25578 4037 7747,'6'-9'-360,"4"0"0,3-1 360,1 2 0,5-3 0,1 5 0,2-1 0,2 1 0,-2 3 0,5 1 0,-3 2 0,1 0 0,-1 0 0,3 0 0,-5 0 0,6 0 0</inkml:trace>
  <inkml:trace contextRef="#ctx0" brushRef="#br1">25251 4478 8019,'-14'0'375,"1"2"-87,4 2 0,-4 4 1,5 7-1,-1-1 1,-1 0 72,-1 0 0,-1 5 1,-3 0-1,3 0 0,1 0-265,1 0 0,1 5 0,-5-5 0,-1-2 0,3-1-248,2-2 0,-2 0 0,2 0 0,-3-1-555,-1-3 1,0 1-1,0-7 1,0 0-1210,-1-3 1916,1-1 0,-6-6 0,-3-2 0</inkml:trace>
  <inkml:trace contextRef="#ctx0" brushRef="#br1">24796 4620 8019,'8'-6'0,"5"4"0,-2-2 257,6 2 0,5 7 0,7 1 0,1 2 56,3 3 0,3 2 0,7-1 0,0-1-74,-1-1 0,6-2 1,1 3-1,0-3 118,0-2 0,3 0-357,-5-1 0,0 3 0,-4 6 0</inkml:trace>
  <inkml:trace contextRef="#ctx0" brushRef="#br1">25777 4492 8045,'8'-6'0,"0"-3"495,3-4 0,6 3 0,15 3 0,3-1 1,1 1-370,4 1 0,1-3 0,0 4 0,-2 2 0,-4 1-830,-5 2 0,0 2 1,-13 2-1,-2 6 704,-4 3 0,-8 7 0,3 2 0</inkml:trace>
  <inkml:trace contextRef="#ctx0" brushRef="#br1">25749 4720 8005,'0'-10'0,"0"1"815,0-2 1,14-2-1,10-1 1,10 0 0,8 1-770,0 4 0,6-2 0,-1 4 0,-1 1-494,-2 0 1,-6 1 0,-2 5 0,-1 1 447,-3 4 0,-2 3 0,-2 6 0</inkml:trace>
  <inkml:trace contextRef="#ctx0" brushRef="#br1">25791 4862 7949,'-7'-2'0,"3"-1"277,8-1 0,16-3 0,13 4 1,7-3-1,4-1 62,3 1 0,2-3 0,5 4 0,-3 2-1038,-2 1 699,4 2 0,-8 0 0,3 0 0</inkml:trace>
  <inkml:trace contextRef="#ctx0" brushRef="#br1">27270 4350 7822,'0'-14'39,"-2"1"0,-1 2 1,-3 2 284,-2-2 1,-1 4 0,-6 1 0,0 1 0,-3 1 47,-1 1 0,-6 3 0,1 4 0,-1 6 0,0 4 194,1 5 1,2 5-1,-2 9 1,5 3 0,3 2-95,2 0 0,6-6 0,4-1 0,2-4-260,2-3 0,6-9 0,5 1-302,7-5 0,4-8 1,8 1-1,2-9-344,1-9 0,5-7 0,-4-9 0,1-1-607,0-3 1,-4-4 0,-5 5-1,-4 3 458,-2 5 0,-2-2 1,-9 5-1,-2 0 319,-1 3 1,-6 9 654,0 6 1,-2 4-1,-6 4 1,1 6 429,-1 3 0,4 7 0,0 2 1,2 2-362,2 0 1,6-7-1,6 2 1,5-3-978,7-2 0,2-5 1,4-1 516,4-1 0,-4-3 0,4-4 0</inkml:trace>
  <inkml:trace contextRef="#ctx0" brushRef="#br1">28436 4265 8227,'0'-22'67,"0"0"1,0 4 0,0-1 0,0 2-1,2 1 1,1 2 1173,1 0 1,3 4 0,-3 2-862,6 2 0,-4 3 0,1 8 1,-3 6-1,1 6 32,-2 7 0,-6 4 0,-3 4 0,-2 3 1,-3 1-83,-2 3 1,4-2-1,-1-1 1,-1-1-286,-2-4 0,4-1 1,1-3-1,2-3-298,3-5 1,1-3-947,2-2 709,0-6 1,6-8-1,2-11 1,2-5 152,-1-3 1,1-5 0,4 4 0,-1-1 205,-4 1 1,4 1 0,-4 5 336,4-1 0,-4 6 195,1-1 0,-6 7-8,6-2 0,-5 4 0,4 1-192,2 0 0,7-2 0,1-2 0,-2-6-749,-1-3 0,3-1 1,0 2-1,-2 1-63,-1 1 1,-4 5-1,0-3 287,-3 2 1,-6 9-1,2 10 442,-4 4 0,-5 2 1,-1-5-1,2 1 1523,1-1 0,2 0-1661,0 0 0,2-1 0,3-4 1,4-4-847,4-3 1,1-2 0,0 0-1,0 0-96,1 0 0,-1-5 1,0-1-1,0-2 962,0-3 0,1 3-595,-1-2 1241,0 1 360,-6 1 0,-3 2 2491,-10 6-3029,3 6 1,2-4-1,10 2 1,3-2-323,1-2 1,0-2 0,0-1-550,0-2 1,1-6 85,-1 2 1,-8-4-1,-6 1-18,-8 2 1,-4-1 0,-3 6 0,0 1-344,-4-3 0,3 6-136,-3-4 1,3 3 813,2 2 0,6 0 0,2 0 0</inkml:trace>
  <inkml:trace contextRef="#ctx0" brushRef="#br1">29346 4279 8227,'8'0'2986,"-2"0"-2068,-19 0 1,4 0-1,-10 3-295,3 7 1,0-1 0,1 10 0,-1-1-167,3 1 1,8-4 0,1 4-559,2-3 1,4-3 0,2-4 0,6-4-453,3-3 0,7-2 0,2-2 67,0-3 1,5-7 0,-5-9-1,2-1-546,0-3 0,-2-2 1,2-3-1,-6-2 461,-2-1 1,-2-6 0,-1 2 0,-3-1 448,-6 0 1,-2 5 0,-2-2-1,0 5 81,0 8 0,0 5 1705,0 3 1,-6 9 0,-4 10-794,-3 12 1,4 8 0,1 5 0,0 4-434,0 3 1,5 3 0,-2-1 0,5-2-127,5-2 0,3 2 0,6-2-617,0 2 0,7-6 0,3 2 305,3-3 0,1-1 0,0-1 0</inkml:trace>
  <inkml:trace contextRef="#ctx0" brushRef="#br1">30583 4023 8220,'0'-14'1361,"0"8"0,0 7-606,0 12 0,-2 7 0,-3 10 0,-4 4 0,-4 5 23,-1 7 1,-5 0 0,-1 6 0,-1 0-391,1-1 0,1-1 0,4-4 0,3 1 0,1-2-386,1-6 1,7-6-1,-2-8 1,4-2-31,1-3 0,0-6 0,1-6 0,4-1-169,5-4 1,2-2 0,2-1-1,1 0-476,-1 0 0,5-6 1,0-2-1,0-1 25,1-1 1,-2 7-1,4-2 1,0 4 40,0 1 0,-5 0 0,4 0 607,-1 0 0,3 0 0,5 0 0</inkml:trace>
  <inkml:trace contextRef="#ctx0" brushRef="#br1">31237 4236 8091,'-21'-22'0,"5"-1"0,-2 7 646,2 3 0,2 7 0,-2-2 0,-2 2 0,-2 4-55,-2 5 1,4 7-1,-2 9 1,1 6-1,1 5-124,6 3 0,-1 5 0,7-3 0,0 0 0,-1-1-119,4-2 0,1-2 1,2-2-1,2-1-568,3-3 1,3 1 0,6-6-235,0-1 1,0-4 0,1-3 0,0-3-1570,4-2 0,-3 4 2023,3-6 0,3 7 0,0-3 0</inkml:trace>
  <inkml:trace contextRef="#ctx0" brushRef="#br1">31294 4663 8091,'-15'8'0,"1"5"1383,0-4 0,1-1 1,2 0 227,2-2 1,6 0-1206,-2-1 0,5-3 0,5 1 0,4-5-106,4-2 0,3-7 0,3-1 1,3-3-300,0-4 1,5-5-1,-5 3 1,1-1-504,1-3 1,0 3-1,3-2 1,-2 1 261,-1 0 0,-7-2 0,2 6 148,-3 2 0,-4 6 623,-2 1 1,-5 9 572,-10 1 0,2 6 1,-7 10-677,-1 3 0,3-3 1,0 3-1,2-4-151,3 0 0,1-1 0,2 0 0,2-1 34,3-4 1,3-3 0,6-6 0,0 0-799,0 0 0,5-1 1,0-2-1,-1-5-1010,-3-5 0,4 2 0,0-8 1,-1 3 427,-3 2 1,-2 0-1,-2 1 1173,-1 4 0,-7 1 489,2 3 0,-4 5 0,-1 0 0,0 8 540,0 5 1,0 6 0,0 0 0,0 0-513,0 1 0,0-4 1,0 4-1,0-1-460,0 0 0,0 0 1,0-4-724,0-1 1,2-2-1,1-1-1538,2-1 1,4-1-3124,-4 6 5223,6-7 0,-10-2 0,6-6 0</inkml:trace>
  <inkml:trace contextRef="#ctx0" brushRef="#br1">32175 4293 8165,'0'-14'439,"-5"5"1,-1 1 0,-2 1-1,-3 4 170,-1 2 1,-4 2 0,-2 6 0,-2 7 0,-2 8 47,-4 5 1,0 8-1,-3 2 1,2 5-511,4 0 0,-3 2 0,7 2 0,2 2 0,1-3-431,2 0 0,1-7 1,4-2-1,4-1 1,4-5-432,1-5 1,1 0 0,4-7-1023,4-6 1,6 1 1736,4-8 0,3-1 0,6-4 0</inkml:trace>
  <inkml:trace contextRef="#ctx0" brushRef="#br1">32317 4393 8265,'8'0'2132,"-1"6"-1780,-7 4 1,-7 4 0,-2 3-73,-4 2 1,4 5-1,-1-4 1,1 1-1,-1 1-26,1 0 1,1-4-1,-3 1 1,3-4 0,2 0-221,2-1-259,-3 0 1,7-3 40,0-6 0,1-7 0,9-10 1,-1 1-559,-1 1 0,5 1-133,-4-6 1891,-3 7 0,2 2-412,-3 6 1,-2 0-1,7 2-379,1 2 1,1-2-1,3 3 1,-1-4-820,0-1 0,5 0 0,0 0-726,-2 0 0,-6 0 839,-1 0 0,-7 2 0,0 1 441,-6 2 1,-5 6 0,-6-2 216,0 4 0,1 1 1,2 0-642,2 1 464,5-1 0,-8 0 0,4 0 0</inkml:trace>
  <inkml:trace contextRef="#ctx0" brushRef="#br1">32630 4620 8073,'-14'0'1010,"6"2"-624,3 3 1,-1-2 0,1 6 0,1 2 0,-1 4 343,0 4 0,-6-2 0,1 5-669,-2-1 0,2-1 0,2-3 1,1 2-1,0-1-678,1-2 1,1 3-1,5-1-1909,0 0 2526,0-9 0,0 4 0,0-5 0</inkml:trace>
  <inkml:trace contextRef="#ctx0" brushRef="#br1">32687 4535 8054,'-5'-14'0,"-1"1"249,-2 4 1169,5 2-1101,-3 7 0,6 7-317,0 2 0,0 4 0,0 1 0</inkml:trace>
  <inkml:trace contextRef="#ctx0" brushRef="#br1">32815 4279 8033,'14'0'82,"2"0"195,3 0 0,-3 2 0,3 2 1,-2 6-1,-1 3 0,0 2 1088,-4 4 1,-2 3 0,1 8 0,-3 2-796,-2 1 1,-1 2-1,-7-2 1,-2 5-211,-6 3 0,-7 2 0,-4-1 0,-1 1-502,-3 0 1,-7-2 0,-3 0 0,-1-2-1038,-3 1 1,-3 2 0,0-7 1178,-1 2 0,1 0 0,-1 6 0</inkml:trace>
  <inkml:trace contextRef="#ctx0" brushRef="#br1">32388 4777 8033,'-7'6'2485,"0"-4"-2274,7-2 1,7-8 0,2-5 0,4 2-16,1 2 1,0-1 0,0-3-1,1 2 301,-1 2 0,0 6 3,0-2 0,-1 5-245,-4 5 1,-2 3-1,-7 6 1,0 0-270,0 0 0,0 1 0,0-1 1,-2-2 131,-3-2 1,4 2-1,-6-2 1,3 3-119,-1 1 0,-6 0 0,3 0 0</inkml:trace>
  <inkml:trace contextRef="#ctx0" brushRef="#br1">10294 8246 8115,'6'22'-185,"2"-2"0,7-4 0,-1 1 0,0 2 0,0-1 83,0-3 0,5-2 1,2-2-1,-1-3 1,3-2 87,-1-2 1,0-8 0,3-4 0,-1-3 0,-1-6-20,0-3 0,2 2 0,-5-1 0,1 3 134,-1 2 1,6 6-1,-4 4 1,2 2 0,-1 2 73,3 0 1,0 8-1,4 6 1,2 8-34,1 5 1,7-3 0,-2-1 0,3 1-31,1-2 1,3-3-1,0-8-125,3-1 0,4-7 1,-3 0-1,1-6-58,4-7 0,1-9 0,4-6 1,1-5-64,1-3 0,6-5 0,-4 5 0,0 1-54,0 2 1,4 3 0,-6 4 0,-1 5 180,-1 7 1,2 0 0,3 7 0,-1 2 84,0 5 1,5 5 0,-3 6 0,1 0 97,0 1 1,1-1 0,5 0-105,4 0 0,2-4 0,-37-6 1,1 0-1,1-1 0,0 0-160,2-1 0,1-1 1,0-3-1,0-2 0,1-2 1,1-2 81,0-3 0,0 0 1,3-2-1,1-1 1,0-1-1,0 0 1,0-1-1,0 0-96,1 0 0,0-1 1,-2 0-1,-1 1 0,2 1 1,1 1-1,-3 1 1,-1-1 8,-2 2 0,1 1 1,2 0-1,1 1 0,-3 3 1,0 2-1,0-1 0,-1 2 151,0 1 0,-1 1 1,2 2-1,-1 0-13,-2 2 0,0 1 0,2 0 0,1 2 0,-2 2 1,0 0-1,0 0 0,1-1 38,1-1 0,0-1 0,1 2 0,0-1 0,1-2 0,1-1 0,1 0 1,0-1-61,3 0 1,-1 0 0,0-1 0,0 0-1,0 0 1,1 0 0,-1-1 0,1 0-60,-2-1 0,1 0 0,2 1 0,-1 0 0,-2-1 0,0-1 0,0 2 0,1 1 8,2 0 1,-1 0 0,-3 0 0,0 0 0,-1 0 0,1 0 7,-2 0 1,1 0 0,-3 0 0,0 1 0,5 0 0,0 1 0,-1 1 0,0 1 12,0 0 0,0 0 0,-1-3 0,0 1 0,-2 0 0,0 0 0,2 0 0,0-2-8,2 0 1,0 0 0,1 0 0,-1 0 0,3-1 0,-1 0-1,-1 0 1,-1-1-18,0 0 0,0 0 1,3-4-1,-1 1 1,-1 0-1,1 2 1,0-2-1,0 0 21,0 0 1,-1 1 0,3 0 0,-1 0 0,-3-2-1,1 1 1,1 0 0,-1 2 36,1-1 1,-1 2 0,0-1-1,1 1 1,2 1 0,0 2-25,0-1 1,0 0 0,-3 0 0,1 1 0,-1 1 0,1-1 0,-1 2 0,1-1 5,-2 0 0,1-1 0,1 0 0,1 0 0,-3-1 0,-1 0 24,2 0 1,0 0 0,-2 1-1,0 0 1,2 0 0,0 1 35,-1 0 1,-1 0 0,-1 4-1,-1 0 1,0-2 0,0-1-1,2 2 1,0 0 146,1 0 1,0-1 0,1 1-1,0 0 1,-2 2 0,0 0 0,2 0-1,1 0-215,1 1 1,0-2 0,2 1 0,1-1 0,-1-1-1,1 0-123,-1-3 1,1 0-1,-3-1 1,0 0 0,4-1-1,0 0 1,0 0 0,0 0 0,2 0 0,-1 0 0,-3-2 0,-1-1 0,1 0 0,-2 0 0,0-1 1,-1 0-9,-2-1 0,1-1 0,2 0 0,0 1 0,-2-1 0,0 1 0,0 1 1,-1 0 196,0 1 1,-1 0 0,-1-2 0,0 0 0,0 2 0,1 1 0,0 1 0,0-1 161,-1 1 0,1 1 0,1 0 0,1 0 0,1 0 0,-1 0-69,2 0 0,0 0 0,3 0 0,-1 0 0,2 0 0,0 0 0,3 0 0,-1 0-80,1 0 1,-1 0 0,0-1 0,1 0 0,0 0 0,0-1 0,1-1 0,0 0-183,3-1 0,-1 0 0,-3 0 0,0 0 0,6-2 0,1 1 0,-2 0 0,-2 0-4,1 0 1,-1-1-1,2 0 1,0 0-1,0-1 1,0-1 42,3 1 0,0 0 0,2 0 0,-1 0 1,0 0-1,0 0 0,1 0 0,0 1-60,0 2 1,0-1 0,2-4-1,-1 0 1,-1 2 0,-1 0 42,2-1 1,-1 0-1,3 0 1,0 0-1,-3 1 1,-1 0 0,-1 0-1,0 0 29,-1 0 0,-1 0 0,2 0 0,-1 0 0,2-1 0,0 1 0,-2 0 0,0 0 55,1 0 0,-1 0 0,1 2 1,0 0-1,2 1 0,-1 0 1,3 1-1,-1 0 99,1 1 0,0 1 0,-2 1 0,1 0 0,1 2 0,0 1 0,0 1 0,0 1-29,0 1 1,0 1 0,-1 2 0,-1 1-1,2 0 1,0 0 0,0 1 0,-1 0-114,-1 2 1,-1 0 0,-2 1 0,1 0 0,-1 2 0,0 0-1,1 0 1,0 1-70,-1-1 0,-1 0 0,0-1 1,-2 0-1,-3-1 0,-1 0-415,-2 1 1,1-2 522,4-1 0,1-1 0,-7 2 0,0 0 0,4-1 0,1 0 0,-1 0 0</inkml:trace>
  <inkml:trace contextRef="#ctx0" brushRef="#br1">17972 5843 7838,'-15'0'196,"1"0"0,0 5 0,1 1-49,4 2 0,3 1 0,6 6 0,0-1 0,0 0-249,0 0 0,0-4 277,0-1 0,4-7 0,1-2 0,0-8 0,0-6-100,-1-5 0,1-5 0,-5-9 0,0-5 1,-2-5-127,-2-4 0,-4-8 1,-6-9-1,-2 0-102,-3-4 0,3-8 0,6 37 0,-1-1 95,1 1 1,0-1 0,2-2 0,0 0-1,-2 3 1,0-1 0,0 0 0,1 0-1,-1 0 1,1 1-29,-9-39 0,3 3 0,2 3 0,2 3 26,1 3 0,7 7 0,-3 5 1,1-1-12,0 0 0,-4 3 0,4 12 1,2 2-150,1-1 0,2 9 0,4 0 0,2 1-846,3 3 1066,7 0 0,-2 6 0,9-2 0</inkml:trace>
  <inkml:trace contextRef="#ctx0" brushRef="#br1">18256 5416 7906,'-28'43'294,"-4"0"0,2 1 155,3 3 0,13-1 0,0 3 1,3-5-1,1-9-929,1-8 0,4-13 0,-3-11 488,2-6 1,-1-19 0,4-16-1,-2-12 69,2-10 1,2 0 0,1-12 0,0-6-50,0 34 0,0-1 0,0-1 0,0 0 0,0 4 0,0 1 1,0 0-1,0 0-97,0-1 1,0 1-1,0-39 1,-2 7-91,-3-3 0,2 5 0,-5 0 0,0 10-16,1 7 1,2 0 0,-3 7 0,0 1-117,0 2 1,-1 1-1,-4 0 1,4 2-748,4 4 1038,-3 2 0,0 0 0,-6-1 0</inkml:trace>
  <inkml:trace contextRef="#ctx0" brushRef="#br1">17702 4037 8039,'-37'0'645,"-2"8"1,6 7-369,1 7 0,7 11 1,3 5-1,1 3 1,4 0-627,1-3 0,3 1 1,2-6-1,3-1-715,2-2 0,1-8 1064,5-3 0,6-3 0,2-2 0</inkml:trace>
  <inkml:trace contextRef="#ctx0" brushRef="#br1">17872 4023 7981,'10'0'0,"-1"0"62,2 0 1,3 13 0,5 6-1,5 6 1,4 5 21,6 3 0,2-3 0,7 2 0,2-7-1918,8-6 1834,-8-9 0,17-4 0,-11-6 0</inkml:trace>
  <inkml:trace contextRef="#ctx0" brushRef="#br1">2773 10321 8369,'-14'8'-157,"-5"3"181,0-6 100,0 0 1,9-5 0,2 1-82,2 4 0,8-4 0,7 4 0,5-3 71,5-2 1,3 0 0,8 0 0,4 0-1,4-2 1,4-1 131,6-2 0,4 1 0,8 4 0,5 0-87,4 0 1,-1 0 0,8 0 0,-2 0-85,2 0 0,-2 0 0,5-2 1,0-1-179,0-2 1,0-4 0,-38 5 0,0 1 0,0 0 0,-1 0 8,1 0 0,0 0 1,38-8-1,0 1 1,0-1 16,0 2 1,-5-2-1,2 4 1,-3-1 47,-2-3 0,0 3 1,0 0-1,0 1 19,0-1 0,0 4 1,0 0-1,0 2 10,0 2 0,-4 0 1,-2 0-1,-1 0 6,1 0 0,0 0 1,3 2-1,-3 1-14,-2 2 1,5 1 0,-4-3 0,3 2-33,-1-2 0,-4 3 0,3-1 1,-1-2-6,1-1 0,-5 3 0,3-1 0,-1-1 21,0-1 1,1-2 0,-3 0 59,1 0 0,3 0 1,-6 0-20,-1 0 0,8 0 0,-7-2 0,2-1-3,-1-1 0,5-3 18,-7 3 0,3 0-17,-3-5 1,0 1-204,0-2 0,0-1 13,0 7 0,-2-3 0,-3 4 0,-5-2 175,-2 2 0,-9-5 0,-1 1 0</inkml:trace>
  <inkml:trace contextRef="#ctx0" brushRef="#br1">10891 9184 8351,'-14'1'-432,"0"3"-1044,0 0 1435,6 1 1,-5-3 0,4 1 0,-2 3 0,-1 0 36,3 1 1,-1 2-1,-2-2 4,2 0 0,-2 3 0,4 4 0</inkml:trace>
  <inkml:trace contextRef="#ctx0" brushRef="#br1">10180 9411 8181,'-8'2'248,"5"1"1,6 2 0,5-1 0,3 1 0,2 0 358,3-2 1,8 3 0,-1-1-1,4-2-317,2-1 1,-1-2-1,2 0 1,3-2-1,5-2 1,3-4 35,2 0 1,-1-3 0,1 4 0,-2 1-92,-3 0 1,3-4-1,-3 6 1,3-1-142,2-1 1,-2 4 0,-2-3 0,-1 4-189,2 1 0,1 1 0,0 2 0,-2 2 150,-1-2 1,-1 4 0,2-1 0,-1 0 116,2 1 1,-4-1 0,2-3 0,0 2-18,-2-2 1,4-2 0,-6-1 0,3 0 70,2 0 1,2 0 0,2 0 0,0 0-143,-1 0 1,-4-1 0,0-2 0,0-2 8,-2 2 1,5 1-1,-3 2 1,2 0 112,-2 0 0,1 0 0,-4 0 0,1 0-102,4 0 1,-4 0 0,0 0-1,1 0-42,-1 0 1,-3 0 0,4 0 0,-3 0-83,-2 0 1,3 0 0,-2 0 0,-2 0-96,-1 0 1,4 0 0,-1 0-1,-2 0 149,-1 0 0,-1 2 0,-1 1 0,1 2 46,-1-2 0,1 0 1,-1 0-1,0 2 17,1-2 0,-1-1 0,1-2 0,-1 0 43,1 0 1,-1 0 0,1 0 0,1 0 16,3 0 0,-3 0 0,3 0 1,-2 0-35,3 0 0,-4 0 1,4 0-20,1 0 0,-5 0 0,3 1 0,-1 2-17,1 2 1,-3 0 0,3-5 0,-3 0-1,-1 0 7,-1 0 1,1 5-380,-1-1 0,-4 1 0,-1-5 0,3 0-257,1 0 1,-5 0 0,-2 0 0,-1 0-459,0 0 1,-5 0 0,-4 0-1847,1 0 2845,-5 0 0,1 0 0,-7 0 0</inkml:trace>
  <inkml:trace contextRef="#ctx0" brushRef="#br1">10010 10321 8177,'-14'0'-24,"-1"0"190,1 0 0,0 0 1,0 0-1,-1 0 680,1 0 1,8 0-629,6 0 0,6 0 0,10 0 0,3 0 0,5 0 0,3 0 139,1 0 0,5 2 0,2 1 0,1 3-95,4 2 0,1 0 0,1 3 0,1-3-35,0-2 1,-1 4 0,3-4 0,0 0-101,3 1 1,6 2 0,-4-4 0,2 0-163,0 1 0,0-4 0,5 2 0,0-2 137,0-2 1,0 0 0,0 0 0,0 0 14,0 0 0,-2-5 0,-1 0 0,-2 2 73,1 2 1,3 1 0,1-2 0,-1-1-135,1-2 1,0 0 0,-2 5-1,-1-1-20,-2-4 1,0 4 0,5-4 0,0 3 32,0 2 0,-5 0 1,0-1-1,4-3-51,4 0 0,-2-1 1,4 5-1,-4 0-43,-1 0 1,-2 0 0,-1 0 0,-2 0 23,2 0 0,0 0 0,-1 0 8,-1 0 1,-4 0 0,4 0-2,2 0 1,-4 0 0,1 2 0,-1 1 0,-1 1 0,0 0-54,-3-3 0,3 1 0,-2 1 60,-1 2 0,-6-1 0,-2-2 69,1 3 1,1-4 0,-2 4 0,-4-2 109,1 2 0,-3-3 0,6 4 1,0-1-44,-2-1 0,5 3 0,-3-4 0,3 3-88,2 2 1,1-5 0,2 2-1,1-3-55,-1-2 0,-2 0 1,-1 0-1,-2 0-97,-3 0 0,1-5 0,-4 0 0,0 0-51,-1-1 0,-2 4 0,-7-4 1,-3 1-381,-1 1 0,-2-1 0,-5 5-1371,0 0 0,-4 0-1333,-1 0 3226,-6 6 0,-9 8 0,-10 9 0</inkml:trace>
  <inkml:trace contextRef="#ctx0" brushRef="#br1">10223 9212 8302,'0'-14'-291,"0"0"0,0 0 0,0-1 795,0 1 1,2 2-1,2 2-86,6 5 0,-2 7 1,0 6-292,-2 6 0,3 10 1,-4-1-1,0 3-154,1-3 0,-4 4 0,4-3 1,-1 3-101,0 1 1,-1-6 0,-4-1 0,2-2 78,3 0 1,-4-5 47,4-5 0,-3 1 0,-2 4 0</inkml:trace>
  <inkml:trace contextRef="#ctx0" brushRef="#br1">10507 9084 8334,'8'2'657,"-3"4"-165,-3 8 0,-2 9 1,0 8-1,0 4-240,0 1 0,0 2 0,1 3 0,4-3-1465,4-5 1,4 2 1212,1-2 0,0 0 0,1-4 0</inkml:trace>
  <inkml:trace contextRef="#ctx0" brushRef="#br1">11460 8359 8400,'-14'0'-83,"0"0"1,-1 2 0,3 3-1,1 6 1,1 8 294,-1 9 1,0 4 0,0 10 0,1 7 0,-1 7-66,-1 5 0,2 5 1,1 10-1,4-36 1,0 1-104,1 0 0,0 2 0,1 4 0,0 2 0,3 1 0,0-1 0,0 1 0,0 0 1,0-1-1,0 0 0,1-2 0,0 1-96,1 0 0,0 0 0,2 0 0,2 0 0,2 0 0,1-1 0,1-2 0,1 0-152,-1-1 1,2-1 0,0-3 0,1-1 0,2-1 0,2 0 0,18 33-1477,1-5 1197,2-3 0,4-6 1,1 0-1</inkml:trace>
  <inkml:trace contextRef="#ctx0" brushRef="#br1">14346 8103 8103,'-17'-9'-23,"4"1"0,10 3 1,9 7 382,7 6 0,7 11 0,4 6 0,5 8-30,4 10 1,-3 7-1,3 12 1,-3 4 0,-2 5-1,-1 4-48,-3 0 1,-13-32 0,-2 1 0,-1 0-1,-1-1 1,-1 3 0,0 0-88,0 2 0,-2 0 0,0 4 0,-2 0 0,-1 3 0,-2 1 0,1 1 0,-1 1-218,-1 1 1,-1 1 0,-1 1 0,0-1 0,-3-2 0,0 0 0,-1-3 0,0 0-49,-1-1 0,-1 0 0,1 0 1,1 1-1,-3-3 0,-1 0 0,1-1 1,0 1-150,0-1 0,0-1 0,2-6 0,-1 0 0,-1-2 0,0 0 0,-11 35-996,0-7 1216,5-12 0,-2-3 0,6-6 0,-1-3 0,-4-5 0</inkml:trace>
  <inkml:trace contextRef="#ctx0" brushRef="#br1">17076 8388 7989,'0'-15'0,"-6"1"445,-2 0 0,-6 6 1,-1 3-1,1 4 99,0 1 1,0 8 0,-1 6 0,1 8-171,0 5 0,5 8 1,1 1-1,1 2 0,4 0 1,2 0-19,1-2 0,0-3 0,1-8 1,4-4-1,4-4-254,4-4 1,1-8-1,0 0 1,1-5-328,-1-5 1,0-9-1,0-10 1,1-3-1,-1-3-324,0-3 1,0 3 0,-1-3 0,-2 3 274,-2 1 1,-6 2-1,4 4 1,-2 4 806,-1 3 0,1 6 198,-5 1-358,0 6 1,0-2 0,2 10-1,1 6 1,2 5 223,-2 3 1,-2 1 0,1-2-1,1 2-681,2 2 0,4-4 1,-2 0-1,0-2-1399,4-1 0,-3-1 1,2 0-1,-1 0 1483,-1 0 0,5 1 0,-5-1 0</inkml:trace>
  <inkml:trace contextRef="#ctx0" brushRef="#br1">17431 8530 7982,'0'-8'5448,"0"2"-4298,0 6-405,0 6 1,0 2 0,0 8 0,0 1-691,0 2 0,0 2 1,0-4-1,0 2-936,0-2 1,2 1 0,1-1 0,3 0 880,2-4 0,2 8 0,4-6 0</inkml:trace>
  <inkml:trace contextRef="#ctx0" brushRef="#br1">17787 8573 13128,'14'0'778,"5"0"0,2 0 1,2 0-1,6 0 0,2 1-645,1 4 1,-2-4 0,0 4 0,0-3 0,0-2-1185,-3 0 1,-4 0 0,1 0 0,-5 0 1050,-3 0 0,-2-7 0,0 0 0</inkml:trace>
  <inkml:trace contextRef="#ctx0" brushRef="#br1">18043 8345 7921,'-14'0'1748,"-1"2"0,3 2-955,2 6 1,-1 2-1,6 3 1,1-1 0,-1 2-47,0 3 1,2 0 0,8 7 0,3 4-480,0 0 1,4 1-1,-2-3 1,2 0-399,3 1 0,0 4 0,3 0-278,1-1 0,0-4 408,-5-4 0,0 3 0,0-5 0</inkml:trace>
  <inkml:trace contextRef="#ctx0" brushRef="#br1">18441 7990 7935,'-8'-15'7299,"2"1"-6232,6 6 0,0 4-406,0 8 1,0 11-1,0 10 1,0 8-1,0 10 1,0 9-143,0 8 0,0 0 1,0 6-1,0 0-911,0-1 0,0-8 0,0-10 0,0-4-766,0-5 1,4-3-1,3-8 1,1-4-869,3-4 1,-3-9 0,1-5 2025,2-4 0,8-14 0,3-2 0</inkml:trace>
  <inkml:trace contextRef="#ctx0" brushRef="#br1">18654 8402 7915,'8'-36'0,"3"6"0,-6 7 2371,-2 3 0,-1 6-794,-2 4 1,-7 9-1,-2 1 1,-4 9-650,-1 8 0,1 6 1,2 5-1,2-1-763,-2-3 1,3 1 0,0-5 0,2 1-315,2-1 0,4-1 0,5-4 0,5-3-277,2-2 0,7 1 0,2-6 1,1-2-299,3-2 1,2-1 0,1 0-1,1 0-1196,-1 0 1,-1-1 0,-2-2 0,-2-4 1919,-3-1 0,-1-1 0,-5-5 0</inkml:trace>
  <inkml:trace contextRef="#ctx0" brushRef="#br1">18995 8373 7906,'0'-7'3707,"7"-6"-2420,-6 11-198,6-4 1,-7 12 0,0 4 0,0 4-722,0 5 1,4-2-1,1 9 1,0 2-900,1 4 1,-4 1 0,2-3 530,-2 3 0,4-3 0,2 5 0</inkml:trace>
  <inkml:trace contextRef="#ctx0" brushRef="#br1">19365 8203 7926,'0'-14'188,"-2"1"0,-1 2 1,-1 1 763,0-1 0,3 7 0,1 4-412,0 8 1,1 11 0,3 6 0,0 6 0,-1 7-82,-1 3 1,3 4-1,-1-1 1,0 2 0,-3-4-75,-1-1 0,0 2 1,0-8-275,0 1 0,2-9 1,1 0-1,2-5-95,-2-5 0,-2-6 1,1-3-472,3-1 1,-2-4-1,5-10 1,-2-5-16,-3-6 1,4-7-1,-1 0 1,2-5 250,3-3 0,-3-2 0,1 3 1,1-2 208,-2-3 1,3 7 0,-5 2-1,0 7 232,1 5 0,-1 4 198,-1 2 1,-4 10 0,4 11-1,-3 5 218,-2 3 1,4 5-1,3-5-549,1-2 0,1-3 0,5-4 0,0-7-333,1-6 1,1-7 0,1-9-1,2-4-304,-2-4 0,4-2 1,-2 3-1,-2 0-230,-1 3 1,-7 10 0,1 0 773,1 5 1,-5 5 0,1 8 610,-1 5 1,-5 7 0,4 2 288,-3-2 1,-2-1 0,0-2 349,0 0 1,6-1-1774,4-3 0,2-4 1,2-6-1,1-2-625,-1-2 1,-2 0 0,0-3 0,-3 0-122,2 4 1,2 1 0,1 2 893,0 0 0,-4 0 0,-1 0 1147,2 0 1,-3 0-31,2 0 0,-7 2 431,1 3 0,-2-2 0,-2 6-468,0 2 1,0-3 0,0 2 0,0 2-427,0 6 1,0-2 0,0 3-1,0-4-628,0 0 0,5-1 1,1 0-1039,2 0 1391,1 1 0,6-1 0,-1 0 0</inkml:trace>
  <inkml:trace contextRef="#ctx0" brushRef="#br1">20460 8373 7806,'-8'0'3647,"3"0"-2930,10 0 1,3-4 0,6-1 0,2 0 0,3 1-179,4-1 1,9-5 0,3 4 0,0 0 0,1-1-1035,0 4 0,-9 2 0,2 1 495,-3 0 0,-5 6 0,-1 2 0</inkml:trace>
  <inkml:trace contextRef="#ctx0" brushRef="#br1">20588 8558 7835,'-32'5'3065,"4"0"-2337,9 0 0,14-5 0,10 0 1,6-2-167,6-3 0,7 2 0,9-8 0,5-3-1364,3-4 1,6-1 801,1 5 0,-1 0 0,-4 0 0</inkml:trace>
  <inkml:trace contextRef="#ctx0" brushRef="#br1">21640 8345 7842,'-22'0'294,"-4"-2"0,7-1 1,2-1-1,0 0 0,-1 4 666,-1 5 0,-4 5 1,4 9-1,1 4-287,3 4 0,0 8 0,1 3 1,2 1-1,2 1-93,5-2 0,4-5 0,1 2 0,0-5 0,1-7-271,4-1 1,5-12-1,7-1 1,3-5-333,3-4 1,-1-13-1,3-6 1,-1-8-46,1-6 0,-3 1 1,-1-4-1,-4 0-1241,-4-1 1,-4 7 0,2 0-1,-3 7 838,-2 2 1,-1 2 1024,-5 5 0,-6 6 1,-2 5 235,0 6 0,-3 6 0,6 9 0,2 2-143,1 3 0,2-1 0,0 3 0,2-1-367,3 1 1,3-3-1,6 0 1,0-1 0,0-4-1523,0-1 0,1-2 1,-1 0-1,0-1-4120,0-4 5362,1 4 0,-1-5 0,0 6 0</inkml:trace>
  <inkml:trace contextRef="#ctx0" brushRef="#br1">21867 8558 7842,'7'-8'3921,"2"4"-2200,-3 2 1,7 2-738,-3 0 1,-3 6-1,1 4 1,0 3-1,-1 1 91,-1 0 1,-1 5 0,-5 1-919,0 3 0,0-6 0,0 2 1,-2-2-380,-3 2 0,-3-8 0,-6 2 1,2-4-407,2-1 1,-3-5 20,4 2 1,4-3-77,5-2 0,8 0 156,11 0 0,-2-5 0,7-1-479,1-2 1,2-2 0,2-4-1,-2 0-1433,-4 0 2439,4 6 0,-5-11 0,7 3 0</inkml:trace>
  <inkml:trace contextRef="#ctx0" brushRef="#br1">22237 8487 7803,'-8'-6'1092,"2"3"1,7-5-441,4 2 0,0-4 1,7 4-1,6-1 1,2-1 259,6 1 1,2 3-1,4 0 1,1 2-1892,-2 2 1,-5 0 0,-4 0 0,0 0-3199,0 0 4177,-5 0 0,-2 6 0,-9 2 0</inkml:trace>
  <inkml:trace contextRef="#ctx0" brushRef="#br1">22422 8203 7803,'-14'0'472,"4"0"1,1 0 803,-2 0 0,3 6 1,-2 5-1,1 5 224,1 3 1,2 11 0,6 0-1,0 3-957,0 2 0,0 4 1,0-2-1,1 1-1077,4 0 1,3-5-1,6 3 1,0-1-1092,0-4 1,1-2 0,-1-4 1624,0-1 0,0-7 0,0 4 0</inkml:trace>
  <inkml:trace contextRef="#ctx0" brushRef="#br1">22735 8004 7875,'-7'-8'0,"1"-5"7599,-4 4-6236,4 3 0,6 13 1,0 17-1,0 12-827,0 10 0,5 5 0,0 7 0,-2 4-195,-2 4 1,-1 2-1,0-2 1,0-6-561,0-6 0,0-2 0,2-7 0,1-6-1284,2-3 0,0-2 0,-5-8 0,0-2 674,0-5 1,0-8 0,1-3 828,4-2 0,-3-7 0,4-7 0</inkml:trace>
  <inkml:trace contextRef="#ctx0" brushRef="#br1">22905 8388 7869,'0'-15'2530,"0"1"-1446,0 6 1,-1 4 0,-4 8-1,-5 6 1,-2 2 0,-2 9 1,-1 3-1,1 3 129,0 1 1,1 0-1,4-1-959,4-3 1,-1 1-1,1-6 1,2-1-889,1-3 493,9 0 0,0-3 0,8-2 5,-1-6 1,2 3-1,1-3 1,4 0-418,1-3 0,-3-1 1,3 0-1,0 0-1037,0 0 1,-3-5 0,3 1-1751,-1 1 3339,-2-5 0,-5 6 0,0-4 0</inkml:trace>
  <inkml:trace contextRef="#ctx0" brushRef="#br1">23090 8558 7862,'2'-12'755,"1"1"292,2 1 0,1 5 0,-1-3 0,4 2 170,4 3 1,1 1-1,2 2 1,1 0-640,2 0 1,0 7 0,-5 4 0,-1 5-274,-4 3 0,2 6 0,-6-1 0,-3 2 27,-5 3 1,-5-1-1,-5-1 93,4-3 1,-4-4 0,3-5 177,-2-1 1,-1-5 0,2-1-458,2-2 0,5-2 0,1-8 0,5-2-267,3-2 1,7 0 0,1-3 0,6 3-296,3 2 1,-3 0-1,3 3-827,-1-2 1,4 0 0,-3 5 0,2 0-2116,-1 0 0,-4-1 3358,5-4 0,0 3 0,4-4 0</inkml:trace>
  <inkml:trace contextRef="#ctx0" brushRef="#br1">23616 8217 7764,'-13'-14'1821,"4"0"-670,3-1 1,4 8-6,-3 2 1,4 6 0,-4 7-1,3 10-176,2 7 0,0 3 0,0 13 0,0 4-272,0-1 1,0 0 0,0 0 0,0 2-257,0 2 1,5-6 0,0-5-308,-2-3 0,0-2 0,0-8 0,2-5-780,-2-4 301,-1 0 0,3-11-27,-1-8 0,1-11 0,-3-13 1,1-2-1,3-3-215,2-5 1,2-3 0,4-2 193,0 0 1,0 1-1,0 1 1,1 4 62,-1 9 1,-5 3 0,-1 9 704,-1 3 0,2 10 0,-4 5 0,-2 10 621,-1 10 1,-2 10-1,0 1 1,0-1-180,0-2 1,0-2 0,0-1-770,0-3 0,6-5 0,3-10 0,6-7-878,3-10 1,0-8-1,4-12 1,-1-1-565,-4 1 1,-1-1 0,-2 2 0,-1 4 25,-4 4 1918,4 9 0,-12 6 1,2 8 357,-6 6 0,2 7 0,-4 2 3435,3-1-3732,2-3 0,0 0 0,0-1-1052,0 0 0,7-1 0,2-2 0,5-3-1555,5-2 0,-3-1 1,5-5 1994,-1 0 0,2 0 0,7 0 0</inkml:trace>
  <inkml:trace contextRef="#ctx0" brushRef="#br1">24213 8445 7764,'2'7'5447,"3"-2"-4565,2-3 0,3-2 0,-1 1 1,2 3-74,2 0 1,-3 6-1,-2-4 1,-2 2-80,-3 3 1,-1 3 0,-2 4 0,-2 2 87,-3 2 1,2-4-1,-6 1 475,-2-4-988,-2 0 1,5-6 0,2-1 613,-1-2-857,6-1 0,-6-7 0,9-1-62,3-1 0,-2-6 0,6 5 0,2 2-335,2 2 1,6 1 0,0 0-1718,-2 0 0,4 0 0,-1 0 0,1 0 2052,0 0 0,4 0 0,-3 0 0</inkml:trace>
  <inkml:trace contextRef="#ctx0" brushRef="#br1">24682 8530 9394,'-6'8'8155,"-3"-4"-8165,2-2 10,1-2 0,6 0 0,0 0 0</inkml:trace>
  <inkml:trace contextRef="#ctx0" brushRef="#br1">15612 10250 7870,'-15'8'741,"7"-2"1,5-6-572,13 0 0,1 0 1,12 0-1,3-1 1,1-4-1,3-5-62,3-2 0,3-9 0,8-1 1,2-2-1,3 1-17,2-2 1,1-1-1,3 3 1,-1 4-1,-2 4-78,2 6 1,-4 3-1,1 6 1,-1 1 91,1 4 0,-4 3 0,4 8 0,-2 1 0,-2 2-175,2-2 1,-5-1 0,5-3-107,0-4 0,-4 2 0,4-6 0,0-2 157,3-1 0,-2-2 0,4 0 0,3-2 40,3-3 1,1 4 0,-4-4 0,-1 4-68,-4 1 0,3 0 0,-4 0 0,1 0 47,0 0 1,3 6 0,4 2 0,-4 1 32,0 1 0,0-1 0,1 5 0,-3 1-43,0-1 1,-1-2 0,5-2 0,-1-5-159,1-4 0,3 4 0,-1 0 23,-4-2 0,-1-2 0,3-1 0,-2 0-1,-3 0 0,3 0 1,-2-1-1,3-2 165,6-2 1,-4 0 0,6 5 0,-4 0 19,-3 0 1,9 0 0,-6 0 49,3 0 0,2 0 0,-5 0 0,3 0-69,2 0 0,0 0 0,1 0 0,-3 0-40,0 0 1,-4 0 0,4 0 0,0 0-68,4 0 1,-7 0-1,0 0 1,0 0 45,-2 0 0,5 0 0,-1 0 58,-2 0 0,0 0 1,0-1-1,2-2 173,-2-2 0,3 0 1,-2 3-31,-1-2 1,0 1-1,1-5 1,0 0-228,-1 0 1,3 3-1,1-4-66,0-2 1,-2 4 0,4 1 0,1 1 93,-3 0 1,6 1 0,-4 4 0,4 0 95,1 0 1,0 0-1,-2 0 1,1 1 113,1 4 1,-1 3 0,9 6 0,-2 0 13,-3 1 1,-1 4 0,-2 0 0,0-2-494,0-1 1,-5-4 0,-1-2 0,-2-5 306,-3-4 0,-1-1 0,-2 0 0</inkml:trace>
  <inkml:trace contextRef="#ctx0" brushRef="#br1">20730 9127 8280,'-21'22'37,"-1"5"0,-5 0 0,4 9 0,4 5 1,3 8 149,2 5 1,-5 14 0,1 4 0,6 4-448,5 2 0,6-4 0,2-8 260,4-4 0,9-4 0,9-1 0</inkml:trace>
  <inkml:trace contextRef="#ctx0" brushRef="#br1">23104 9440 7933,'10'-10'0,"-1"1"0,7 6 0,8-2 0,4 3 0,5 2 298,5 0 0,-1 7 1,-1 4-1,0 6 0,-3 8 274,-3 7 1,0 4 0,-12 8 0,-6 2-184,-5 2 0,-6 5 1,-2-1-1,-6 4 1,-7 4-257,-8 6 1,-13 0 0,15-28 0,-1 0 0,-1-1-1,-2-1 89,2 0 0,-1-1-440,-2-2 0,-1-1 0,1 3 0,0-1 0,-4-1 0,1-1 1</inkml:trace>
  <inkml:trace contextRef="#ctx0" brushRef="#br1">12327 5985 7808,'0'-14'-350,"2"4"0,1 1 819,2-2-267,-1 5 0,-4-7 0,0 3 0,0-2 429,0-2 1,-1 6 0,-4 5-587,-4 6 1,-4 6 0,-1 9-1,0 4 1,-1 5-44,1 7 0,-5 6 0,-1 2 0,-1 3 0,-1 0 15,0 3 0,0 10 1,-4 1-1,3 4-188,-2 5 1,4 1 0,2 2 159,3 1 1,2 0 0,1 2 0,4 4 0,4-1 26,4 1 0,2-4 0,4-5 0,4-1 28,4 0 1,9-1 0,5-11-1,5 0-31,-1-4 0,5 2 0,2-7 0,5-3-121,4-4 1,-2-6 0,4-7-1,-2-3-9,0-5 0,1-5 0,-6-4 0,1-6 68,0-2 1,-1-13 0,0-7 0,-3-7 61,-1-10 0,-6-10 1,1-9-1,-2-8 25,2-9 0,-19 32 0,-2-1 0,1-3 0,1-2 1,-3-1-1,0-1-15,-2-2 0,-1 0 0,0 1 0,-2-1 0,0-3 0,-2 0 1,-1 1-1,-1 1-47,-1 0 1,-1 0 0,-1 3 0,-1 0 0,-1-1-1,-2 1 1,-2 0 0,-2 1 154,-1 1 1,0 1-1,1 1 1,-1 1-1,-14-31 1,-3 2 68,-4 6 0,4 7 1,-5 6-1,1 4-116,1 4 1,-2 9 0,0 5 0,-1 7-436,2 2 0,1 9 1,1 7-1,2 3 351,4 2 0,-4 0 0,3 0 0,-3 0 0</inkml:trace>
  <inkml:trace contextRef="#ctx0" brushRef="#br1">15299 5871 8121,'-14'-8'79,"-1"4"1,1 8 0,-2 8 0,-1 6 0,-4 13-1,-1 10 105,-3 9 0,-2 12 0,-1 7 0,13-31 0,1 2 1,0 3-1,0 1 0,0 2 0,1 1 3,1 3 0,0 1 0,1-2 1,2 1-1,2 2 0,1 1 1,0-3-1,1 1-145,0-1 0,1-1 0,2 0 1,0-1-1,0-3 0,1 0 1,2-5-1,1 0-96,8 34 0,9-4 0,5-4 0,2-6-119,3-6 0,6-10 1,2-7-1,6-4-86,5-6 1,-3-7-1,7-10 1,1-6 107,-3-2 0,5-5 0,-4-5 0,1-10 14,0-7 0,-4-2 0,2-11 1,-1-3 426,-3-4 0,-2-6 0,-3-7 1,-3-4-126,-5-4 0,-18 28 0,-1-2 0,-2 0 0,0-2 0,-2-1 0,-2-1-129,1 0 1,-2 0-1,-2 1 1,-2 0-1,0-4 1,-1 0 0,-2-1-1,0-1 9,-2 0 0,-1 0 0,-2 0 0,-2 0 0,-3 2 0,-1 0 0,0 1 0,0 0-11,-1 0 0,-1 0 0,-1 6 1,-1 0-1,0-1 0,-1 1 36,0 2 1,-2 2-1,-21-26 1,1 9-84,-3 8 1,-3 14 0,-2 2 0,-3 9-171,-2 4 0,4 8 1,-4 5-1,2 6-225,4 7 0,2-1 1,5 2 407,5 0 0,3 4 0,1-11 0,1 1 0</inkml:trace>
  <inkml:trace contextRef="#ctx0" brushRef="#br1">11174 11770 18749,'13'0'222,"21"-5"376,1-5 0,3 4 1,-3 1-1,0 4-200,-1 1 0,4 0 1,-3 0-1,0 0-100,0 0 1,2 0-1,-2 0 1,0 0-146,0 0 0,-2 0 1,-5 0-1,-1 0-223,-3 0 0,1-2 1,-6-1-1,-2-2-802,-1 2 0,-2 2-1076,1 1 1,-6 0-2678,1 0 4625,-7 0 0,-3-7 0,-8-1 0</inkml:trace>
  <inkml:trace contextRef="#ctx0" brushRef="#br1">13578 11572 8002,'-12'10'1573,"1"-2"-1107,1-2 1,9 3 0,1-4 0,9-2 50,8-1 1,1-2-1,6 0 1,1 0-1,3 0 1,4 0 160,1 0 1,7 0 0,-3 0 0,3 0-301,-2 0 1,3 0 0,-3 0 0,1 0-311,-1 0 1,-1 0-1,-6 0 1,2 0-407,-1 0 0,-7 0 0,-3 0 0,0 0-762,1 0 1,-6 0-1,3 0 1100,1 0 0,-5-7 0,4 0 0</inkml:trace>
  <inkml:trace contextRef="#ctx0" brushRef="#br1">10962 10790 8241,'-14'29'95,"0"-1"0,1 2 0,2 3 0,3 5 0,0 3-49,0 2 1,5 1 0,-1 4 0,2 2 0</inkml:trace>
  <inkml:trace contextRef="#ctx0" brushRef="#br1">15142 10691 7997,'-11'-8'45,"7"3"-8,8 4 1,12 1-1,5 1 1,1 5-1,1 7 1,3 8-38,2 5 0,-3 1 0,7 11 0,-5 3 366,-3 5 1,-7 0-1,0 6 1,-6 2-1,-6 1 1,-3 3 118,-2 4 0,-8 3 0,-6 4 0,-9-1-577,-3-1 0,2-7 0,0 0-504,-1-7 1,-2 1 362,-1-7 0,-1 1 0,1-6 0</inkml:trace>
  <inkml:trace contextRef="#ctx0" brushRef="#br1">16209 11672 8000,'-7'-8'199,"7"1"0,0 7 1,8 0-1,5 0-157,1 0 1,5 0 0,2 0 0,1 0 53,3 0 1,2 0 0,3 0 0,1 0 0,4 0 82,2 0 1,-1 0 0,3 0 0,-1-1 0,2-2-12,1-2 0,-3 0 1,0 5-1,0 0-63,-2 0 0,3 0 0,-4 0-50,2 0 1,-4 0 0,3 0 0,-1 0 70,-4 0 1,4 0-1,0 0-51,1 0 0,-4 0 0,3 0 0,-2 0 65,0 0 1,5 0-1,-3 0 1,1 0 66,3 0 1,-2 0 0,1 0 0,0 0-18,-2 0 0,3 0 0,-4 0 0,0 0 55,0 0 0,3 2 0,-5 1 0,0 2-69,2-2 1,-4-2-1,6-1 1,-1 0-61,0 0 1,-3-1 0,5-2-142,2-2 1,-5-1-1,-1 3 37,1-2 0,-5 0 1,3 5-1,-1 0 154,1 0 0,-3 0 1,3 0-1,-3 0 47,-1 0 1,-1 0 0,1 2 0,1 1-70,3 2 0,-3-1 1,5-4-1,-2 0-135,0 0 0,2 2 0,-4 1 0,4 2 59,1-2 0,-4-2 1,3-1-1,-2 0 57,0 0 1,5 2-1,-3 1 1,-1 2 38,1-2 1,3-1-1,-3-1-84,1 4 1,2-3 0,3 2 0,-1-2-92,-2-2 0,-2 0 0,3 0 0,-2 0-5,-2 0 1,-2 1 0,-5 3 0,1 0-33,-1 0 0,0-3 0,-1-1 1,-3 0 47,-5 0 1,-2 0-104,2 0 1,-3 0 0,3 0-1024,-3 0 1,-8-1-2748,-4-4 3873,-2-3 0,-2-6 0,0-1 0</inkml:trace>
  <inkml:trace contextRef="#ctx0" brushRef="#br1">583 11060 7839,'-28'7'71,"-1"-4"1,3 5 386,2-2 1,13-1 0,16-5-1,15 0 1,15-2-24,12-3 1,9-4 0,7-10 0,6-5 0,6-4-242,-38 12 0,0-1 0,0 1 0,0 0 0,-1-2 1,1 0-1,35-17-261,-2 3 0,-10 9 0,-2 5 1,-7 6-211,-7 2 1,-4 7 0,-12 0 0,-1 6-2235,-3 7 2511,-10 9 0,-2 9 0,-4 8 0</inkml:trace>
  <inkml:trace contextRef="#ctx0" brushRef="#br1">683 11430 8536,'-16'6'2426,"7"-6"-1682,31-6 0,3-8-394,22 0 0,-2-2 1,-3-5-1,3-6-218,2-4 1,5-9 0,8 4 0,0 1-85,-5 7 1,1 6 0,-11 9-1,-2 2-48,-3 2 0,-2 5 0,4-2 0</inkml:trace>
  <inkml:trace contextRef="#ctx0" brushRef="#br1">1280 10577 8149,'0'-8'331,"8"-3"0,5 6 0,6 2 471,3 2 1,3 1-1,7 0 1,1 0-220,-2 0 0,-1 1 0,-1 2 0,-1 5 178,1 5 0,-3-1 1,-2 12-1,-5 1-93,-3 2 0,-3 10 0,-4 5 0,-4 10-509,-4 8 0,-2 0 1,-6 10-1,-5 6-533,4-35 0,-2 2 0,-2 4 0,-1 0 0,1 1 0,0 1 0,-1 1 0,0 1 57,-1 1 0,-1 0 0,-2 3 0,-1 1 0,0-3 0,0 1 1</inkml:trace>
  <inkml:trace contextRef="#ctx0" brushRef="#br1">583 9127 8267,'-42'6'149,"7"-3"1,7 5 0,7-1 2103,5-4-1506,8-2 0,10-1 0,14 0 0,11-1 1,12-4-1,8-6-133,6-6 1,14-5-1,-3-5 1,2 1-1,4 4 1,-3 2-136,0 2 1,1 4 0,-7 3-1,-1 3-759,-1 2 1,-9 1 0,-2 5 0,-6 0-851,-4 0 1,-3 0 0,-8 0-1,-3 2-800,-5 2 1,-5 6 0,-5 9 1929,-4 5 0,-10 2 0,-3 3 0</inkml:trace>
  <inkml:trace contextRef="#ctx0" brushRef="#br1">669 9440 8180,'-35'14'3470,"11"-6"-3028,4-2 0,21-7 0,13-3 1,10-4 190,8-4 0,15-1 0,12-10 0,5-3-522,9-1 1,0-1 0,-34 14 0,1 1 0,-1 1 0,1 0-1251,-1 3 1,1-1 0,32-5 0,-1 0 1138,-7 1 0,-6 0 0,-1 0 0</inkml:trace>
  <inkml:trace contextRef="#ctx0" brushRef="#br1">1337 8629 8123,'-21'-6'0,"12"3"0,-1-7 0,15 3 0,8-5 0,6 5 0,4 0 1644,7 4 0,5 2 1,8 1-1,1 1-643,3 4 0,-2-2 0,2 8 0,-4 3 143,-5 4 1,-4 2 0,-7-1-723,-3 5 1,-5 9 0,-10 5 0,-4 5-215,-3 4 0,-9 5 1,-5 10-1,-10 6-141,6-31 0,-2 0 0,-4 2 0,-1 1 1,-2 3-1,-1 1 92,1 1 0,0 0 1,-3 1-1,0 1-469,2 3 0,0-1 0,-1-2 1,-1 0-1,-1-2 0,1 1 0</inkml:trace>
  <inkml:trace contextRef="#ctx0" brushRef="#br1">2233 7776 8118,'-13'2'469,"4"3"0,5 4 0,8 5 0,3 5 309,1 5 1,5 9-1,-4 5 1,2 3-308,-1 2 1,1-4-1,-6 1 1,-1 1-440,3-2 1,-6-5 0,4-1-1,-2-3 1,0-3 0,2-2-370,-2-1 0,1-9 1,-1 1 336,1-5 0,1-1 0,-5 4 0</inkml:trace>
  <inkml:trace contextRef="#ctx0" brushRef="#br1">1991 8018 8118,'-14'49'0,"1"-2"577,4 10 0,2 3 1,9 11-1,4 0 0,7-1 1,6-5 285,3-8 0,8-8 0,8-12 0,4-7-6,6-9 1,2-8-722,7-13 0,11-15 0,5-10 0,-35 6 0,0-3-170,1-4 0,-1-3 1,0-2-1,-2-1 1,-2-4-1,-1-1 0,-3 0 1,0 0-126,-3-1 1,-1 0 0,-1 0 0,-2 0 0,13-33 0,-7 0-290,-9 0 0,-12 1 0,-10 2 0,-13 2 138,-17-2 0,-11 0 0,15 34 0,-2 0 0,-1 2 0,-1 0 60,-3-1 1,-1 2-1,1 6 1,-1 1 376,-2 4 1,0 2 0,-29 0 0,4 10 0,2 11 195,-1 11 1,7 7 0,7 9-1,4 3-703,1 5 1,6-2 0,2 0 0,5-1 379,8-3 0,3 2 0,0 0 0,-3-1 0</inkml:trace>
  <inkml:trace contextRef="#ctx0" brushRef="#br1">13138 5829 8034,'-8'-10'232,"3"1"1,3-1-1,4-4 60,3 0 0,4 4 0,9 1 0,2-2 6,2-2 0,4-3 0,7-1 0,3-2 0,2 2 1,0-1 115,1-1 0,2 4 0,2-3 1,0 6-244,-1 2 0,1 2 0,0-3 0,-1 3 0,1 0 411,0 0-473,-1 5 0,1-5 0,0 5 0,-1-2-94,1 2 1,1 2 0,2 1-1,1 0 67,-1 0 0,-2 0 0,-1 0 0,0 0-67,-1 0 0,1 0 0,0 0 0,-1 0-30,1 0 0,-5 4 1,-2 3-1,1 1 53,-1 3 1,-5 6 0,3 4-1,-4-1-2,-2 1 0,1 2 0,-3-4 0,0 0 3,-3 2 1,-4-5 0,3 3 0,-1-5 78,-4-5 0,-1 2 0,-2-4-420,1 1 0,-1-5-1770,0 2 0,-4-4 438,-1-1 0,-6-1 1634,2-4 0,-4-3 0,-1-6 0</inkml:trace>
  <inkml:trace contextRef="#ctx0" brushRef="#br1">14958 5530 8008,'0'-8'2784,"0"2"-2279,6 6 0,-3 0-186,6 0 0,1 0 0,4 2 0,0 2 0,1 6 1,-1 2 464,0 3 0,0-6 0,-1 1-319,-4 1 1,2 3 0,-6 3-252,-2 2 1,-1 2 0,-2-4-1,-2 4-62,-2 1 0,-6 1 0,-7 6 1,-4-1-296,-1 1 0,0 4 1,-3 0-1,1-3-1174,-1-5 0,-2 1 1317,-2-7 0,-5 0 0,-3-5 0</inkml:trace>
  <inkml:trace contextRef="#ctx0" brushRef="#br1">13280 5445 8021,'-2'-13'111,"-3"4"0,-4 4 0,-4 5 0,-1 6 577,0 9 1,-7 11 0,-4 14 0,-3 4-216,-1 4 0,-7 4 1,9-5-1,0 0 1,4-1 406,2-3-746,2-4 0,10-10 0,1-2 0,1-4 8,4-4 0,8-4 0,6-4 0,6-4-405,7 0 1,4-4 0,6-8 0,4-4-609,3-4 0,1-1 1,1 0-1,0 1-2133,-1 4 3004,-5-4 0,4 5 0,-5-6 0</inkml:trace>
  <inkml:trace contextRef="#ctx0" brushRef="#br1">21469 6156 8279,'-35'6'96,"7"4"0,1 15 0,8 10 0,2 10 1,1 15 105,2 15 0,6-33 1,2 2-1,-1 8 1,1 1-1,1 1 0,1 1 1,1 1-1,1 0-148,1 1 0,0 0 0,2-1 1,0 0-1,1-2 0,1-1 0,1-3 1,3 0-642,0-4 0,3-1 1,3-4-1,2-1 587,3-1 0,2-2 0,3-3 0,2-2 0,0 0 0,0-1 0</inkml:trace>
  <inkml:trace contextRef="#ctx0" brushRef="#br1">31578 5871 8085,'0'-36'143,"0"1"1,0 8 0,0 2 0,2 3 90,2 2 1,4 2 0,6 9-67,1 4 0,-1 10 0,2 6 1,1 8 26,2 9 0,5 8 1,-5 12-1,-2 4 1,-3 5 34,-4 4 1,-4 1 0,-9 8 0,-5 4-127,-6 3 0,2-38 1,-1 0-1,0 2 0,-1 0 1,-3 1-1,-1-1-136,-2 1 1,-1-1-1,-1-3 1,-2-1-1,-4 2 1,-2-2-1,-1 0 1,0-1 9,-2 0 0,0-1 0,-3 1 1,1-1-1,-2 1 0,-1-1 1,0 1-1,0-1-242,2 1 0,-2-1 1,0-2-1,-1-1 0,1-1 1,2 0-852,0-2 1,2 0 1114,1 0 0,1-1 0,1-1 0,1 0 0,-29 23 0,9-2 0,7-1 0</inkml:trace>
  <inkml:trace contextRef="#ctx0" brushRef="#br1">22564 7805 7991,'-2'9'1085,"6"1"1,8-1-665,7-1 1,5 3-1,6-6 1,3-2-307,5-1 1,3-4-1,3-3 1,5-6 0,7-4-1,2-6-115,-3-1 0,-4 4 0,-9-2 0</inkml:trace>
  <inkml:trace contextRef="#ctx0" brushRef="#br1">26701 7478 8346,'-33'8'-99,"2"-4"1,2-2-1,5-2 1,4 2-1,4 2 67,5 6 0,5-2 0,9 1 0,6 1 0,12-1 301,9 1 1,14-7 0,13 2-1,11-4 1,11-1-193,-35 0 1,2 0 0,7 0 0,1 0-1,4 0 1,1 0 0,3 0 0,1-1-1,4-1 1,2-1-94,2-1 0,2-2 0,1 0 0,2 0 0,2-1 1,0-1-203,0 2 1,1-2 0,-25 2 0,1 0 0,0-1 0,0 1 0,0-1 0,1 0 0,-1 0 0,1 0 0,-1 0 108,25-3 1,-1 0-1,-1-2 1,-1 0-1,1 2 1,-1 1-1,-2 0 1,0 1 42,-4-1 1,0 2 0,-2 2 0,-2 0 0,-4 1 0,-1 1 0,-2-1 0,0 1 5,-3 1 1,0 1 0,-5 0 0,0 0-1,0 1 1,0 0 0,-2 0 0,0 0-180,-3 0 1,0 0 238,-4 1 0,0-2 0,-3-1 0,0 0 0,35 0 0,-4 5 0,-2 5 0,-3 2 0</inkml:trace>
  <inkml:trace contextRef="#ctx0" brushRef="#br1">7067 7606 8201,'-5'-10'-50,"0"1"0,0-2 0,1-2 0,-3-1 1,1 0-1,0-1-23,3 1 1,1-5 0,2-1 0,0-1-1,0-1 1,0 2 194,0-1 1,0-3 0,0 4 0,0-1-1,0-1 1,0 2 526,0-1 1,0 2-188,0 5 0,0 8 1,0 9-1,0 14 1,0 16 92,0 12 0,5 11 0,-1 12 0,0 5-215,-3 3 1,-1 1 0,0-3-191,0 2 0,2-6 0,1-9 0,2-2-753,-2-2 450,-2-7 1,1-1-628,3-6 0,-2-7 1,5-3-1,0-4-452,0-5 1,-4-9 0,6-7 1231,1-1 0,2-9 0,1-6 0</inkml:trace>
  <inkml:trace contextRef="#ctx0" brushRef="#br1">7237 7535 8201,'2'-38'47,"1"1"0,2 4 1141,-2 6-587,-2 5 0,1 18 0,1 8 421,2 14 1,0 20 0,-5 11-1,0 7-459,0 6 1,0 4 0,0-4-1,0-2-679,0-2 0,0-2 1,0-4-1,0-6 1,1-5-891,4-3 0,-3-2 0,2 2-104,-2-5 0,-2-3 0,0-1 1110,0-1 0,0-6 0,0-1 0</inkml:trace>
  <inkml:trace contextRef="#ctx0" brushRef="#br1">6996 8231 8201,'-7'16'0,"-1"3"235,0 5 1,2 4 0,6 5-1,0 5 1,0 2 848,0-2 1,2-4 0,4-7 0,8-3-595,8-5 1,2-5 0,3-4 0,5-7-244,2-6 1,-1-12-1,5-8 1,0-6 10,-1-4 0,1-3 1,-8-7-1,-4 2-1318,1 3 0,-1-3 1060,-3 3 0,4-3 0,-5-2 0</inkml:trace>
  <inkml:trace contextRef="#ctx0" brushRef="#br1">26303 8843 7664,'-8'-2'-734,"4"-3"0,2-4 710,2-4 1,5-1 0,0 0 0,-2 0 0,-2-1 0,-1 1 275,0 0 1,0 0 0,0-1 0,0 0 0,0-3 588,0-1 1,0 0-1,0 5 1,-1 2-195,-4 2 1,-3-1 0,-6 6-1,0 2-90,-1 2 1,-4 2-1,0 4 1,1 6-143,-3 6 0,5 12 0,-4 9 0,1 3-80,0 1 1,5 1-1,6-2-201,1-3 0,3-3 0,4-8 0,1-4-193,4-4 1,4-9 0,9-6 0,2-4-460,2-4 0,2-11 0,5-8 0,-1-4-170,0-2 0,-5-4 1,-3 0 319,1 2 1,-7 2 0,2 5 0,-7 5 230,-3 4 1,-1 0 2047,-5 1-1097,0 6 1,2 10-1,1 11 1,2 4-118,-2 0 0,3-1 0,0-2-766,2 1 1,2-1 0,6-2-548,3-2 1,-2-4 0,7-4 0,-1 1 615,-1 2 0,5-1 0,-5-4 0</inkml:trace>
  <inkml:trace contextRef="#ctx0" brushRef="#br1">27071 8530 8127,'-14'14'5605,"0"-6"-5067,12-2 0,10-6 1,16 0-1,2 0 109,3 0 1,4 0-1,2 0 1,0 0-410,-1 0 1,1 0-1,-5 0 1,0 0-1,-3 0-774,0 0 0,-7 0 1,-1 0-1,-3 0-815,-2 0 0,-6 2 0,-3 3 1351,-3 4 0,-9 4 0,-1 1 0</inkml:trace>
  <inkml:trace contextRef="#ctx0" brushRef="#br1">27043 8857 8194,'-8'0'2048,"1"-2"-915,7-2 1,7 2 0,4-4 0,5 1 809,3 0-1003,6 0 0,-2 1 1,9-1-842,1 2 0,0 1 0,-4 2 1,-1 0-809,1 0 0,-6 2 1,0 1-1,-3 3-1015,-3 2 0,-2-3 1,-6 4 1723,-4 2 0,-4 2 0,-1 1 0</inkml:trace>
  <inkml:trace contextRef="#ctx0" brushRef="#br1">27057 9113 8194,'-29'4'3724,"1"1"-2439,6 0-996,8-5 0,10 0 0,14-2 0,10-1-36,10-2 1,8-4 0,8 4 0,3 1 53,2-3 1,1 6-1,3-4-307,-3 3 0,4 2 0,-6 0 0</inkml:trace>
  <inkml:trace contextRef="#ctx0" brushRef="#br1">28123 8686 8241,'0'-14'140,"0"0"1,-1 0 0,-4 1 622,-5 3 0,-7 6 0,-4 10 0,-2 8 1,-6 8 2209,-2 5-2295,-2 8 0,-1 6 1,3 8-1,2 0 116,4 0 1,9-3 0,2-8 0,8-4 0,4-2-438,2-4 0,2-2 1,4-12-1,7-1-634,4-4 1,13-4-1,0-12 1,3-7-405,2-8 0,3-6 0,-3-4 250,1-1 1,-4-7-1,1 3 1,-5-3-590,-4 2 1,-4 8 0,-7 6 0,-2 1 1225,-1 1 0,-7 6 0,0 8 99,-6 2 0,-5 4 1,-8 12 420,-3 8 1,3 8-1,-3 2 1,5 1 652,5-1 1,-2 0 0,6 1 0,2-1-1365,1 1 1,2-2-1,2-2-1096,2-1 0,9-7 1,6 2-1,0-3-2030,2-2 3111,-6 0 0,12 0 0,-5 1 0</inkml:trace>
  <inkml:trace contextRef="#ctx0" brushRef="#br1">28521 8928 8204,'-6'-14'1127,"3"6"848,-7 3 1,1 3 0,-5 2-766,-1 0 0,6 8 0,1 7 0,2 7 0,3 5-1256,1 1 0,2 0 1,0 1-980,0-1 0,0 1 0,2-1 0,1 2 1025,1 3 0,7-3 0,-3 5 0</inkml:trace>
  <inkml:trace contextRef="#ctx0" brushRef="#br1">26190 8672 8030,'-21'14'270,"4"5"0,-6 2 0,1 2 443,0 7 0,6-1 0,2 4 0,8-3 0,4-3 0,2-3-133,0-5 1,13-5 0,6-5 0,8-6 0,6-7-1,6-11-105,7-7 0,3-11 1,3-5-1,-4-3-663,-4-1 1,-9 4-1,-7 1 1,-7 4 0,-7 5-124,-5 2 0,-4 11 1,-11 0-1,-8 9 74,-8 5 1,-7 8-1,-6 9 1,-6 11-1,-5 11 428,1 8 1,2 3-1,5 3 1,6-6 492,7-7 1,11-4 0,9-7 0,5-2-323,5-7 0,11-2 1,12-12-1,10-4-373,8-4 1,0-6 0,4-9 0,-1-2-747,-3-2 1,-3 4 0,-7-1-1167,-7 3 0,-7 4 1,-10 1-1486,-2 1 3408,-10 7 0,-14-3 0,-9 6 0</inkml:trace>
  <inkml:trace contextRef="#ctx0" brushRef="#br1">25607 8445 8231,'-8'-15'1341,"-3"11"7,6 8 1,-1 11-1,1 13-508,-5 0 0,-2 9 0,-2 4 0,-2 6 1,-2 2-462,-1 0 1,-4 3-1,2-3 1,1 0 0,-3 0-660,1-3 1,5-8 0,0-5 0,4-5-1636,4-4 1,1-3 1914,-2-7 0,-3-6 0,6-2 0</inkml:trace>
  <inkml:trace contextRef="#ctx0" brushRef="#br1">25280 8544 8231,'14'6'868,"5"10"1,1 11-22,2 5 1,-1 2 0,7 0-1,6 2-688,0 0 0,12-1 1,-2-8-1,7-2-159,7-1 0,-1-7 0,6 4 0</inkml:trace>
  <inkml:trace contextRef="#ctx0" brushRef="#br1">29758 8573 8264,'0'-15'306,"0"1"0,0 0 1,2 0 637,2-1 1,4 3 0,5 4-407,-3 8 0,-4 13 1,-6 10-1,0 6-111,0 4 0,-6 3 0,-4 7 0,-3-1 1,-1 0 28,0-5 1,4 3 0,3-7 0,-1-3-332,0-5 0,5 1 1,-2-7-1,2-4-192,-2-4 0,3-3-291,-2-3 1,4-10 0,4-1 0,6-10-150,3-7 0,1-6 0,2-2 0,1-4 198,2-2 0,-2 7 0,-6 0 0,-3 7 599,-1 2 0,2 7-6,-4 4 1,-1 14 0,-4 2 133,0 10 1,0 0 0,0 4 0,0-1 63,0 0 0,2-2 0,3-6 1,4-3-356,4-1 0,7-3 1,4-5-1,3-6-1285,1-7 1,-1 0-1,-1-5 1,-4 3-187,-2 2 0,-6 6 1137,-4 3 1,-7 5 0,2 5-1,-4 6 1,-1 5 453,0 3 1,-4 2 0,-1-4 1116,2 2 0,3 0-1777,5-5 0,2-6 0,8-5-1317,-1-6 1,5-5 1729,0-6 0,6 0 0,-3-1 0</inkml:trace>
  <inkml:trace contextRef="#ctx0" brushRef="#br1">30327 8743 8264,'-6'14'0,"-2"1"1282,0-1 1,-3 0 0,4 0-282,-1 0 1,5 1 0,-1-1 0,4-2-626,4-2 1,4-4 0,6-6 0,2 0-509,3 0 1,-3-6 0,3-5-218,-3-6 1,-2 1 0,-1-3 0,-4 3-164,-4 2 0,-4 0 1,-2-1-1,-5 3 115,-9 2 1,-1-1-1,-6 6 1,0 2 83,0 2 1,5 1-1,-2 0 1,3 0-671,2 0 1,6 1 982,3 4 0,4 3 0,1 6 0</inkml:trace>
  <inkml:trace contextRef="#ctx0" brushRef="#br1">30810 8729 8264,'-8'-10'2991,"-6"1"-2462,0 6 1,-7-4 0,6 7 0,-3 2 246,-1 3 0,0 3 1,5 6-1,1 2-321,4 3 1,-2-2 0,6 5 0,2-1-428,1-4 0,9-6 0,2-1 0,4-1 7,1-1 0,0-2 0,2-7 151,3-4 1,-3-3 0,4-8 0,-1-3-1612,0-4 0,5-9 1,-3-3-1,-1-1 491,1-4 0,-2-1 0,-5-1 0,0-1 559,0 0 0,-1 6 1,-2 0 141,-2 2 0,-5 9 0,0 7 1,-2 3 322,-2 2 1,-6 7 885,-4 7 1,-3 13 0,-1 11 0,0 2 513,0 3 1,4 4-1,2 2-941,2 1 0,-3-4 1,4 1-1,2-3-725,1-2 0,8 1 0,4-2 0,3-2-1058,1-1 0,6-7 0,4 2 1234,3-3 0,-5-2 0,-1 0 0</inkml:trace>
  <inkml:trace contextRef="#ctx0" brushRef="#br1">31407 8544 8096,'-7'-14'603,"2"0"3195,3-1-2876,2 1 1,0 8 0,0 7 0,0 12-180,0 9 0,-5 0 1,-1 2-1,0 1-242,0 2 0,-6 2 1,5-1-1,-1-1-606,3-3 1,2 1-1,0-6 1,-2-2-615,2-1 1,1-2-280,2 0 0,2-1 493,2-3 0,-2-6 1,4-8 351,1-6 0,-4-3 0,6-1 1,2-2 176,2-3 0,1-1 0,0-5 35,1 1 1,2 2 0,0-2 0,-2 5 124,-3 3 0,4 7 1224,-6-1-705,2 7 0,-4 3 1,-3 10-209,-4 2 0,-1 3 0,2-1-328,3 0 1,3-6-1,6-3-1378,0-4 0,0-1 0,0-1 0,1-4 474,-1-5 1,-1 3-1,-2-1 1,-2 1 102,2 4 0,-3 2 649,2 1 1,-7 1 1105,1 4 0,0 3 0,-1 6-1001,1 0 0,3-1 0,-4-2 0,3-3-1020,2-2 1,-3 0-850,4-1 1749,1-3 0,4 4 0,0-6 0</inkml:trace>
  <inkml:trace contextRef="#ctx0" brushRef="#br1">31877 8757 8096,'8'-6'4924,"4"4"-4286,-10-4 1,6 8-342,-4 2 0,-2 11 0,3 7 0,-4 1-858,-1 1 1,0 1 0,0 7-1037,0 1 1597,0 0 0,0-4 0,0-1 0</inkml:trace>
  <inkml:trace contextRef="#ctx0" brushRef="#br1">28493 9482 8089,'-14'0'-20,"6"2"1,3 4 0,3 8 0,2 9 604,0 3 1,-1 6 0,-2 4 0,-4 7 0,1 3 65,0 3 0,-4-5 0,5 3 0,2-2 0,2-3-886,1 1 1,0-7 0,0-4 0,0-5 0,0-5 234,0-2 0,6-1 0,2-4 0</inkml:trace>
  <inkml:trace contextRef="#ctx0" brushRef="#br1">28806 9468 8281,'-13'2'-8,"3"4"1140,6 8 0,-4 8 1,-2 12-1,-2 3 0,-3 6 226,1 4 0,0-1 0,0 6-1137,0 2 0,4 0 1,2-2-1,2-3-801,3 0 1,1-10-1,2 2 1,0-4-225,0-6 1,0-2 0,-1-4 803,-4-1 0,-3-7 0,-6 4 0</inkml:trace>
  <inkml:trace contextRef="#ctx0" brushRef="#br1">28464 9425 8094,'-14'-7'0,"0"2"435,0 3 0,-1 2 0,1 2 0,-2 3 0,-1 4 163,-2 4 1,0 7 0,3 2 0,-1 2-508,-2 0 1,2-1 0,6 6-1,3-2-91,1-4 0,3 4 0,4-5 0</inkml:trace>
  <inkml:trace contextRef="#ctx0" brushRef="#br1">28820 9340 8777,'8'7'698,"4"0"1,-2 8-516,2-1 1,1 2 0,-2 1 0,-1 4-386,1 1 0,-3 6 202,1 5 0,1 7 0,4-4 0</inkml:trace>
  <inkml:trace contextRef="#ctx0" brushRef="#br1">28265 10250 8243,'-8'2'-2,"4"2"1151,2 6 1,8 9-1,2 4 1,2 4-1,-1 3 149,2 4 0,2 0 0,1 6 0,0-4-1001,1-1 1,5-4-1,2-5 1,4-4 0,0-3-661,4-7 1,2-4-1,-2-9-143,3-4 0,2-14 0,6-11 0,-1-5-695,-1-4 0,4-2 1,-9 0 1200,3 3 0,-6-3 0,4 4 0</inkml:trace>
  <inkml:trace contextRef="#ctx0" brushRef="#br1">27000 11146 8032,'-6'-8'4189,"4"3"-3746,-3 10 1,4 9-1,-1 10 35,-3 3 0,4 3 0,-6 3 1,1 3-1,-3 2-65,-4 0 0,-1-2 0,0 2 1,-1-5-1,3-3-218,2-1 0,-2-2 0,2-4 0,-2-4 1,-1-3-895,3-2 1,-2-1 0,2-4 0,-2-4-4163,-3-3 4861,1-2 0,0 0 0,0 0 0</inkml:trace>
  <inkml:trace contextRef="#ctx0" brushRef="#br1">26687 11259 9450,'14'21'2549,"1"3"-1620,-1 2 0,2-2 0,3 1 0,6 4-493,6 2 1,1-2 0,6-7 0,1-1-1355,2-4 1,2-6 0,-2-3 0,-1 0-1191,-2 0 2108,0-5 0,-2 3 0,-1-6 0</inkml:trace>
  <inkml:trace contextRef="#ctx0" brushRef="#br1">27370 11259 8174,'14'-7'2251,"2"2"-1556,3 3 1,1 2 0,7 0 0,0 0 0,4 0-296,4 0 1,-2 5-1,5 0 1,0-2-710,-1-2 1,2-1 0,-6 2 308,-1 3 0,-2 3 0,-2 6 0</inkml:trace>
  <inkml:trace contextRef="#ctx0" brushRef="#br1">27412 11530 8174,'-14'-7'599,"8"6"362,6-4 1,8-3 0,11 0 0,6-1-210,6-1 1,6 7 0,7-2 0,3 4-1044,6 1 0,2 0 291,2 0 0,0 0 0,-1 0 0</inkml:trace>
  <inkml:trace contextRef="#ctx0" brushRef="#br1">28749 11131 8366,'-21'-6'136,"5"5"0,-3-4 1,2 3-1,0 4 0,-4 4 728,-1 8 0,0 8 0,-3 13 0,3 6 0,1 7-159,4 2 1,2-4 0,6 1 0,4-6 0,5-6-358,5-6 1,3-10 0,8-2 0,3-6-275,4-6 0,4-12 1,3-8-1,2-11-395,1-5 0,0-9 0,-6 2 0,-3-3-952,-5-1 0,-4 5 0,-2 4 0,-2 5 341,-1 4 0,-7-1 932,1 6 1,-8 6 209,-6 8 1,2 12-1,0 7 1,1 10 830,-1 7 0,4 1 0,0 4 0,2 1-600,2-1 1,0-3 0,2 3-1,2-2-1118,6-8 0,3 1 1,1-9-1,2-4 677,3-3 0,3-8 0,6 3 0</inkml:trace>
  <inkml:trace contextRef="#ctx0" brushRef="#br1">29133 11245 10873,'-8'2'2359,"1"3"-1382,1 4 0,4 5 1,-2 5-1,2 5-442,2 3 0,-5 1 0,1 1 0,1-1-762,1 0 1,8 1 0,2-2 0,2-2-4586,-1-1 4812,-6-7 0,10 10 0,-5-5 0</inkml:trace>
  <inkml:trace contextRef="#ctx0" brushRef="#br1">29360 11288 8275,'-8'-10'2323,"3"1"-2067,10 6 0,3-8 0,6 6 0,1 2 529,-1 1 0,6 2 0,6 0 0,4 0 0,3 0-905,-2 0 1,4 2 0,-2 1 0,-1 2 0,-2-2-3673,-2-2 3792,-6 6 0,-1-6 0,-7 6 0</inkml:trace>
  <inkml:trace contextRef="#ctx0" brushRef="#br1">29644 10975 8244,'-14'-8'0,"0"3"268,0 4 0,6 2 0,3 6 1219,4 7 1,-4 7-1,0 9 1,2 3-672,1 5 1,2 3 0,0 3-1,0 2-886,0 1 1,5 5-1,1-3-954,2 2 0,-3-1 0,5 2 0,-1-6 1024,-1-6 0,11 1 0,-3-5 0</inkml:trace>
  <inkml:trace contextRef="#ctx0" brushRef="#br1">30085 10634 8211,'-14'-14'2922,"6"6"-2407,2 1 0,6 9 1,-2 6-1,-1 9 0,-3 13 214,-2 10 0,3 1 1,-3 11-1,0 2-487,0 1 0,4 7 0,-4 1 1,1 0-350,4 0 1,-3-1-1,1-5 1,0-1-357,-1 1 0,5-8 1,-4-6-1,3-8-1063,2-5 1,0-3 0,2-5 198,3-8 1,-2-6 1326,6-8 0,1-13 0,4-3 0</inkml:trace>
  <inkml:trace contextRef="#ctx0" brushRef="#br1">30185 11259 8211,'9'-25'258,"-1"5"779,-2 5 1,-2 6 190,-9-1 0,-5 6 0,-7 8-628,-2 6 1,0 9 0,5 3 0,0 2-262,-1-1 0,8-5 0,0 2 0,2-1-292,1 0 1,-1 0 0,7-6-1,2-2-298,6-2 0,2-4 0,4 3-153,3-2 1,-3-1 0,4-5 0,-1 2-280,0 2 0,7-2 0,-3 3 0,3-4-416,-3-1 1,3 5 0,-7 0 1098,-2-2 0,-1-2 0,-2-1 0</inkml:trace>
  <inkml:trace contextRef="#ctx0" brushRef="#br1">30469 11330 13012,'0'15'1286,"0"0"-1280,0 4 1,0-1 0,0 4-1,0 0-723,0 0 1,2-4 0,1 1 716,2-4 0,6 6 0,-4 1 0</inkml:trace>
  <inkml:trace contextRef="#ctx0" brushRef="#br1">30796 11075 8066,'0'-15'0,"0"6"740,0-1 0,-2 7 1,-1 0-1,-3 8 273,-2 9 1,3 2 0,-4 9 0,-1 4-1,1 4-275,-1 3 1,1 2 0,-4 3 0,2-1-219,2-3 0,6-5 0,-2 1 0,3-3-73,2-1 0,0-7 0,0-3-1958,0-3 1468,0-9 0,0-2 0,2-11 0,3-8-698,4-8 1,-1-5 0,2-2 0,-1 1 357,-1-1 0,5 1 0,-6-1 0,1 3 197,-3 2 0,-3 3 690,-2 7 1,0 8-1,0 6-217,0 8 0,0 9 1,0 4-1,0-1 122,0 1 0,4 2 0,3-4 0,2-3-712,7-5 1,-2 0 0,7-6 0,-2-3-386,0-6 1,4-3 0,-4-8 0,-1 1-107,-3 0 1,-5 1-1,-2 2 154,-2 2 1399,-1 6 0,-5 3 0,0 9-68,0 4 1,0 1 0,1 0-389,4 0 0,0-6 1,8-3-1,2-3-1174,1-2 1,0 0 0,-2 0-689,0 0 1,1 0 0,-1 0-1780,0 0 3338,-6 0 0,5-7 0,-5-1 0</inkml:trace>
  <inkml:trace contextRef="#ctx0" brushRef="#br1">31180 11359 11768,'8'6'787,"3"2"1,-6 8-580,-2 3 1,3-2 0,-1 5-1,-2 0-675,-1 1 1,-2-1-1,0 3 1,0-1 466,0 1 0,6 2 0,2 1 0</inkml:trace>
  <inkml:trace contextRef="#ctx0" brushRef="#br1">24967 8601 8564,'0'71'11,"0"-30"1,0 2 0,0 1 0,0 2 0,0 2 0,0 0 0,0 2 0,1 1 0,1 2-1,1 2 1,1 3 0,2 1 19,0 3 1,0 2 0,1 1 0,0 1 0,1-2 0,0 0 0,1 0 0,1 0 0,2 1 0,0 1-256,1 3 0,1-1 1,0 0-1,2 0 1,0 4-1,1 0 1,1-3-1,2-1 225,0 0 0,1-1 0,1-3 0,0 0 0,1-3 0,2-1 0,1 1 1,1-2-1,2 1 0,1-1-53,0 1 0,1 0 1,3-5-1,0-1 0,0 2 1,0 0-1,2-1 0,1-1-179,1 1 0,0-1 0,0 1 1,1-1-1,-3-5 0,1 0 0,-1-1 1,0-1 230,-1-2 0,0 0 0,-2-4 0,0 0 0,2-1 0,0 0 0,0 1 0,1 1 0,1-1 0</inkml:trace>
  <inkml:trace contextRef="#ctx0" brushRef="#br1">32104 8032 8247,'-50'-50'-132,"7"1"0,10 14 1,11 7 77,7 7 1,7 19 0,10 12 0,4 10 20,9 7 0,4 14 1,6 8-1,-3 10 1,-2 10 177,-10-30 0,-2 1 0,0 2 0,0 0 0,-2 7 0,0 2 0,0 2 0,-2 1 1,-1 4-1,-1 1 75,-1 4 1,-1 2 0,0 2 0,0 2 0,0 4 0,-1 1 0,-1 1 0,-1 1-368,-1 1 0,-2 1 1,0 0-1,-2-1 1,0-2-1,-1 0 0,-1-4 1,-1 0 77,0-4 1,0 0 0,0 0 0,-2-1 0,0-2 0,-2 0 0,0-3-1,0 0-51,-1-3 0,-1 0 0,-1-1 0,-1-1 0,-2-1 0,0 0 0,-1-1 0,1 0 120,0-2 0,-1 1 0,0 3 0,0-1 0,0-2 0,0 0 0,0-2 0,1 0 0</inkml:trace>
  <inkml:trace contextRef="#ctx0" brushRef="#br1">11033 10691 8139,'21'-2'196,"3"-3"0,2 4 0,3-4 0,-1 4 0,2-1 1,2-1 190,1-2 1,11-1 0,-1 3-1,3-2 1,3 2 0,3 0-103,3-2 0,4 3 0,1-3 0,3 4-210,2 1 1,-5-5-1,3-1 1,0 0-1,3-2 1,4 0-78,1-3 0,0-2 0,2-1 0,1 0-49,2-1 1,0 1 0,-4 0-1,3 0-142,0 0 0,1-2 0,-5-2 1,0-1-106,1 2 1,-8 3 0,0 3 0,-3 3 90,1 2 1,-2-4 0,-7 5-1,0 2 129,0 2 1,-4-1 0,0-1 0,-1-4 32,-1 0 1,0 3 0,-2 0 0,0 1-434,3-2 1,-1 3 0,-6-3 477,-3 4 0,3 1 0,-4 0 0</inkml:trace>
  <inkml:trace contextRef="#ctx0" brushRef="#br1">16095 10861 8308,'44'0'-36,"4"0"1,4 0 0,3-1-1,3-2 1,4-2 0,4 0 116,4-1 1,1 3 0,0-5 0,2 1 0,4 4 0,-35 2 0,0-1 0,2 1 0,0-1-75,0 0 0,1-1 1,1-2-1,-1 1 1,1 1-1,0 1 0,1 0 1,-1 1-7,2 0 1,1 0-105,-4 1 1,1 0 0,3 0 0,0-1-1,-1-1 1,-1 1 0,2-2 0,0 1 25,1 0 0,-1 1 0,1 0 0,-2 0 0,0 0 1,-1 0-1,-2 0 0,0-1 44,-1 0 0,-1 0 0,1-1 0,1 1 0,-2 1 0,0 0 58,0-1 0,-2 0 1,37 0-1,1-3 1,0 2 35,0-2 0,-5 4 0,3-6 0,-1 1 0,0-3 110,-2-4 1,4-1-1,-3 1-638,0 4 347,-3-10 1,-2 9-1,-4-7 1,-4 4 119,-4 4 0,1 1 0,-4-5 0,-5 2 0,3 0 0,0 2 0</inkml:trace>
  <inkml:trace contextRef="#ctx0" brushRef="#br1">1934 9980 8309,'-14'-14'233,"0"6"1,1 5-1,2 7 1,3 12-1,2 11 1,3 13 380,1 10 1,2 4-1,0 11 1,0 1-1,2 2 1,2 4-1,6 1 1,2 0 1,3-5-1,0-5 1,4-8-549,5-4 1,-2-10-1,3-10 1,4-5 0,2-9-1,1-6-495,-2-6 0,5-10 1,1-6-1,2-8-39,0-9 1,-6-9 0,-1-8 0,-6-3-114,-6 2 0,-4 2 1,-6 0-1,-4-2 351,-4-1 1,-4-1 0,-6 6 0,-10-3 239,-6-2 1,-15 1-1,-4-6 1,-5-2 381,-5-1 1,-1 5 0,-2 1 0,2 3 40,3 3 0,4 5 1,9 15-1,2 5 220,3 7 0,0 5 1,6 9-1,1 6-201,3 10 0,-1 11 0,8 5 0,3 0-398,3 0 0,7-2 1,0-5-1,2-1-321,2-3 1,6-4 0,4-5 265,2-1 0,15-6 0,3-2 0</inkml:trace>
  <inkml:trace contextRef="#ctx0" brushRef="#br1">23588 11800 8057,'-8'0'160,"3"0"0,13 0 0,9 1 0,12 2 263,6 2 1,2 0 0,8-5 0,2 0 0,7 0-1,4 0-72,4 0 0,7-5 1,2-1-1,8-2 1,-36 3-1,0-1-209,2 0 0,0-1 0,-1-2 1,0-1-1,3 0 0,1 0 1,0 0-1,0-1 0,1 0 1,-1 0-144,-1 0 0,1 0 0,3 0 0,0 0 0,-2-1 0,0 0 0,-1 2 0,-1 0-407,-3-1 0,-1 1 0,36-1 0,-10-2 0,-2 4-230,-6 1 0,-9 5 0,-4-2 0,-6 4-1081,-4 1 1719,-3 0 0,-6 6 0,-1 2 0</inkml:trace>
  <inkml:trace contextRef="#ctx0" brushRef="#br1">1863 10463 8529,'-14'0'522,"0"0"1,4 0 0,10 0-50,14 0 1,12 0 0,7 0 0,5 0 0,4-1-38,6-4 1,2-8-1,6-7 1,-3-1-1,-1-1-220,2 0 0,-10 5 0,-1-2 0,-4 3 0,-4 3 0,-5 4-740,-5 4 1,-12 3-1,0 6-318,-5 5 1,-7 7 0,-9 12 0,-7 2 211,-6 4 1,-9 2 186,-8 6 0,-8 0 1,-3-5-1,0-3-19,0-4 1,-4-8-1,1-5 1,-4-4 769,-1-4 1,8-4 0,7 3 0,10 0 494,12 0 1,2-4 0,17 4-429,7-1 1,14-3-1,18-5 1,5-2 591,4-2 0,4-6 0,6 1 1,0-2-579,0-2 0,-2 1 0,-3 2 0,-6 3-488,-7 2 0,1 1 1,-9 5-1,-2 0-478,-4 0 0,-7 0-301,0 0 0,-10 1 0,-8 3 276,-8 0 1,-4 1-1,-4-5 1,-1 0-1,-4-1 190,-1-4 1,5 2 432,-2-7 1,11 7 22,8-2 1,12 4 0,12-1 0,5-4-45,4-8 0,9-7 0,9-7 0</inkml:trace>
  <inkml:trace contextRef="#ctx0" brushRef="#br1">1820 12784 10210,'-8'1'96,"-11"6"181,5 1-1,3 3 619,2 1 1,6 2-554,-2 1 0,3 5 0,2 2 1,0 2-1,0 1 0,2 5 368,3 7 1,2 1-451,8 4-23,-7-2 1,4 17-1,-2-2 94,2 5 1</inkml:trace>
  <inkml:trace contextRef="#ctx0" brushRef="#br1">1863 14528 16735,'0'9'-5,"0"61"-45,0 5 0,0-2 0,0 3 34,0 1 1,0-2-1,0-8 1,-2 0 11,-2 1 0,2-4 0,-3 1 0,4-2-62,1-3 1,0 2 9,0-5 0,0 1 1,0-10-1,0-2 3,0-2 0,4-3 0,1-2 1,0-2 10,1-3 1,-3-7 0,7-6 0,1-2-39,2 0 0,2-5 1,3-5-2,1 2 1,8-4 0,-1-2 26,6-4 0,8-1 0,-3-1 0,4-4-342</inkml:trace>
  <inkml:trace contextRef="#ctx0" brushRef="#br1">15768 8715 8330,'-21'20'168,"1"2"1,-4 8-1,5 3 139,3 5 0,2 10 0,0 6 0,0 7 0,1 12 0,7-32 1,1 1-99,0 5 1,1 0 0,2 1 0,0 0-1,0 1 1,0 0 0,1 0 0,2 0-1,0 1 1,2-1-151,1 0 1,2-1 0,2-3 0,3-2-1,0-4 1,2 0 0,13 35 0,4-6-817,4-3 1,-3-10 0,9-9 756,4-7 0,5-4 0,8-7 0</inkml:trace>
  <inkml:trace contextRef="#ctx0" brushRef="#br1">22991 9113 8051,'6'8'154,"3"6"1,10-2-1,5 7 1,3 4 0,1 2 771,1 2 0,-1 7 1,1 4-1,-1 5-487,0 4 0,-4-1 1,-2 6-1,-1 0 1,-4 1-30,-1-1 0,-8 1 1,-3 7-1,-5 2-161,-5-2 1,-3-2 0,-8-1-554,-3 0 0,-4 0 0,-9-2-481,-1-2 0,-5-5 1,3-5 784,-1 0 0,-2-1 0,-5 1 0</inkml:trace>
  <inkml:trace contextRef="#ctx0" brushRef="#br1">20872 12596 7925,'-14'-14'0,"1"-1"0,2 1 0,2 0 0,-2 0 510,-2-1 1,-1 1 0,0 0 0,-1 0 0,1 1-1,0 2 23,0 2 1,4 5 0,1 0 0,-2 4-267,-2 4 0,-1 11 0,0 10 0,-1 7 0,3 9 253,2 9 1,-1-2 0,5 8 0,0 0-112,-1-1 0,3-9 1,4-5-1,1-6 1,2-9-235,2-5 1,6-7 0,0-4 0,5-7 39,3-6 0,6-13 1,-1-13-1,1-7-998,-1-5 0,1-2 0,-4-1 0,-1-2 7,1-1 0,-2 4 0,-5 7 525,0 1 1,-6 8 0,-2 8-126,1 4 1087,-6 0 1,6 14 0,-7 7 0,-2 10 225,-3 8 1,4 1 0,-4 2 0,3 0-297,2 3 0,0-3 1,0-5-907,0-2 1,0 4-1,2-4-778,3 3 0,1-6 0,5 2 1,-2-3-316,3-2 0,0-5 0,2-1 1358,1-1 0,5 10 0,2-1 0</inkml:trace>
  <inkml:trace contextRef="#ctx0" brushRef="#br1">21171 12738 7925,'0'-8'1851,"0"0"1982,0 3-2344,0 4 1,1-6 0,4 9 0,3 3-763,0 4 1,-2 4 0,-6 3 0,0 3-710,0 4 0,0 3 0,0-1-51,0-1 0,-1-7 0,-4 2 0,-3-3 0,-2-2-253,1 0 0,1-4 0,-3-2 63,1-2 1,6-1 185,-6-5 0,9 0-121,1 0 0,6 0 0,10 0 1,1-2-555,2-3 1,6 2 0,-2-5 0,0 0-1360,1 0 0,0-1 2071,4-5 0,0 0 0,1-1 0</inkml:trace>
  <inkml:trace contextRef="#ctx0" brushRef="#br1">21512 12709 7925,'-6'8'2196,"2"-1"1784,-5-7-3159,6 0 0,9-2 1,13-3-951,6-4 1,4 1-1,-1 0 1,1 2-1321,-1 3 1,0 1 1448,1 2 0,-1-6 0,1-2 0</inkml:trace>
  <inkml:trace contextRef="#ctx0" brushRef="#br1">22251 12454 7906,'-27'0'2112,"4"0"-822,4 0 0,1 0 0,1 0 0,-2 0 0,0 1 428,-2 4 0,6 8 0,-4 9 0,3 3-1018,2 5 1,1 8 0,4-2-1,4 1 100,3-4 1,2 0-1,2-3-768,3-3 0,4-8 0,8-2 0,4-6-596,1-6 0,2-4 0,4-2-52,1-4 0,-1-11 0,-1-11 0,-2-6-91,-1-3 0,-8 3 0,0-4 0,-7 3 122,-3 2 0,-1 7 0,-5 3 789,0 1 0,0 2 1,-2 7 1400,-2 2 0,-4 5-410,-6 10 1,6 3-1,3 8 1,3 1-1163,2 2 1,2 6-1,1-1 1,3 3-34,2 1 0,2-1 0,4-1 0,0-3-2042,1 2 1,0-2 0,3-1 0,2-2-6435,2-2 8476,-4-3 0,9 0 0,-5-1 0</inkml:trace>
  <inkml:trace contextRef="#ctx0" brushRef="#br1">22664 12667 13455,'-15'0'994,"7"6"1,4 5 1135,2 7 0,2-1 1,0 7-1,0 1-1898,0 2 0,6 1 0,2 2-1931,0 3 0,5-1 0,-5 6 1,0 0 1698,-4-2 0,-2 5 0,-2-4 0</inkml:trace>
  <inkml:trace contextRef="#ctx0" brushRef="#br1">17261 12468 8024,'-2'-8'26,"-3"5"1,-4 6-1,-4 6 450,-1 4 1,0 9 0,0 5-1,1 8 1,2 6 0,2 8 20,-3 4 1,6 9-1,1 0 1,4-1-1,1 1-216,0 0 1,11-7-1,3-8 1,3-4 0,4-5-412,3-5 1,3-9 0,1-5-351,0-4 0,1-7 0,1-5 0,1-7 76,3-11 404,-1-5 0,2-9 0,1 1 0</inkml:trace>
  <inkml:trace contextRef="#ctx0" brushRef="#br1">17588 12681 8024,'0'-14'440,"-5"4"2083,0 1-1730,1 6 0,4-2 0,0 10 0,0 6-21,0 6 0,6 4 1,3 6-1,4-1-319,1 4 0,-4 8 0,-2 0 1,-1 3-195,1 2 1,-4 0 0,0 1 0,-1 2-236,2 1 1,-3-4-1,3-9 1,-4-2-302,-1-5 1,0-8-1,0 0-121,0-3 0,2-9 0,1-5 0,3-8-27,2-8 1,-5-17 0,4 0 0,-1-5 122,3-2 1,-1 0 0,2-5 0,-1 2 242,-1 3 1,3 5-1,-5 9 773,2 5-350,-4 10 1,7 15 0,-7 13 0,-1 6 423,-1 4 1,-2-2 0,0-4 0,2-4-471,2-3 0,6-3 0,7-7-783,2-11 1,2-6 0,-4-16-1,4-4-647,1-4 0,-5 8 1,2 0 616,-3 5 0,-2 5 0,-1 6 1,-2 3 503,-2 2 0,-6 9 0,2 9 1,-3 9 690,-2 6 0,0-2 0,0 8 0,0-4 47,0-6 0,0 3 1,1-9-1,2-3-1273,2-3 1,8-8 0,0 2 0,5-3-2086,5-2 1,-4-5 2610,4 0 0,-5-12 0,2 1 0</inkml:trace>
  <inkml:trace contextRef="#ctx0" brushRef="#br1">18384 12965 8024,'-9'0'3643,"1"2"-2714,1 3 0,-4 3 0,3 6 1,0 2-1,4 1 264,2 2 1,2 1 0,0-2-1124,0 1 0,0 4 0,2-2 0,1 0-666,2-1 1,4 4-1,-4-5-737,-2-2 0,3 0 0,1 1 1333,1 1 0,1 0 0,5-5 0</inkml:trace>
  <inkml:trace contextRef="#ctx0" brushRef="#br1">18811 13008 8416,'0'14'597,"0"0"1,0 1 451,0-1 0,-5 0 0,0 0 1,2 2-157,1 3 0,-2-3 0,-3 4 1,1-1-1,-2 2-882,0 1 0,3-5 0,-4 4 1,-2-2-613,-2 0 1,4 0-1,1-5-429,2 0 1030,-6-6 0,5 5 0,-8-5 0</inkml:trace>
  <inkml:trace contextRef="#ctx0" brushRef="#br1">18995 12567 8024,'-8'2'2307,"4"3"1,-3-1-1024,3 11 0,-1-3 0,5 13 0,0 4-739,0 3 0,0 12 0,0-2 0,0 4 206,0 3 0,0-9 0,0 2 0,0-2-599,0-4 0,1-3 0,3-9 0,0-5-417,0-3-134,-3-2 1,1-8 0,1-7 0,2-14-236,-2-11 0,0-4 0,0-10 0,3-1 42,2 0 1,0-8 0,3 10-1,-3 2 103,-2 6 0,4 1 963,-5 11 1,-1 9-1,-4 15 540,0 12 1,0 9-1,0 2-206,0 0 0,2-5 1,1-5-1,3-2-529,2-1 0,2-8 1,4-2-1205,0-3 1,5-13 0,0-5-203,-1-5 1,-1-2 0,-1-4 0,0 3-543,-4 5 0,-1 10 1318,3 4 0,-1 7 0,-3 5 941,-6 8 0,-2 7 0,-2-2 412,0 2 1,0-4 0,0 1-1,0-3-410,0-2 1,1-2-2203,4-2 1,3-4-1121,6-6 2730,1 0 0,-1 0 0,0 0 0</inkml:trace>
  <inkml:trace contextRef="#ctx0" brushRef="#br1">19436 12809 14472,'13'2'3508,"-2"1"-2507,-2 1 0,-1 8 0,2-1-233,-6 6 0,-2 0 1,-2 5-1,0 1-713,0-1 0,-2-5 0,-2 2 0,-4-3-73,0-2 1,-5-1-1103,4-4 192,2 4 0,3-18 1,8 2 254,6-3 0,3-7 0,1 5 0,0-1-255,0-1 1,0 5-1,1-3 1,0 1-2745,4-1 3672,-3 4 0,5-8 0,-7 4 0</inkml:trace>
  <inkml:trace contextRef="#ctx0" brushRef="#br1">19678 12468 8962,'-8'14'1768,"5"0"0,6 0-921,6 1 0,-1 0 1,2 4-1,1 7-244,1 5 1,-2 1 0,-2 4 0,0 1 0,-2-1 0,0 3-424,-2 2 1,-8 2 0,-2 0 0,-2-2-784,-3-3 0,-2-2 1,-1-6-1,0 0 1,0-5-1017,0-3 1619,-1-3 0,-11-11 0,-5-1 0</inkml:trace>
  <inkml:trace contextRef="#ctx0" brushRef="#br1">20076 11928 7896,'0'-15'3341,"0"1"-2639,0 6 0,0 8 0,0 13-331,0 9 1,1 11 0,3 18-1,0 7 1,1 9-138,1 10 0,-4 3 0,0-32 0,1 1 0,-2 0 0,-1 1-167,0 2 0,0-1 0,2 1 1,1 0-1,0-2 0,-1-2 1,-1 0-1,1-1 0,0-2 0,-1-2 1,1-1-1,-1-1-267,4 34 0,5-8 0,-6-7 0,1-8-466,1-9 1,-4-7 0,4-8 0,-1-1 665,0-3 0,-1 3 0,-4-5 0</inkml:trace>
  <inkml:trace contextRef="#ctx0" brushRef="#br1">24512 9425 7963,'-22'0'37,"6"7"1,8 4 0,0 6-1,-1 9 268,-7 5 1,-6 15 0,-11 14 0,13-25 0,0 1 25,-3 2 1,0 1 0,-1 4 0,-1 0-1,-1 2 1,-1 0 0,0 0 0,1 0 0,0 0-1,0 0-351,1 0 0,0 0 1,2-3-1,2 0 1,1-4-1,2-1 1,-19 34-1,4-4-980,5-6 1,6-8 0,1-6 0,7-4 999,1-5 0,1-10 0,-3-8 0</inkml:trace>
  <inkml:trace contextRef="#ctx0" brushRef="#br1">23744 9681 8056,'0'-22'0,"6"3"0,7 11 94,9 8 1,14 10 0,17 14 0,2 12 260,2 13 1,-26-22-1,1 3 1,2 7 0,0 3-1,2 4 1,1 2-340,1 3 0,-1 2 0,2 1 0,-2 2 0,-1-4 0,-1 1 1,1 1-1,1 0-501,1 2 1,0-1 0,-2-3-1,0 0 1,3 6 0,0 0-1</inkml:trace>
  <inkml:trace contextRef="#ctx0" brushRef="#br1">17161 13861 8076,'14'0'0,"15"0"0,9 0 1,11 0 31,6 0 0,15 0 0,7 0 1,-32 0-1,2 0 0,5 0 1,3 0-1,5 0 0,0 0-60,1 0 0,1 0 1,7 0-1,1 0 0,0 0 1,-1 0-1,4 0 1,1 0-1,3 0 0,0 0-208,0 0 0,0 0 1,1 0-1,1 0 0,-1-1 1,0 0-1,0 0 1,1-1-1,-1-1 0,1 0 297,-25 0 1,0 1 0,0-1-1,24-1 1,0-1 0,1-2-1,0 1 1,-2 0 0,-1 1-19,1 0 1,-1 0 0,1 2 0,0-1 0,-2-2 0,0 0 0,-2 2 0,-1 1-50,0-1 1,0 1 0,-3 0-1,-1 1 1,4 2 0,-2 0 0,-3 1-1,-2 0-33,-5 1 1,0 1 0,-1-2 0,0-1-1,-5 3 1,-2-1 0,0-1 0,-1 0 61,-3-1 0,-2 0 0,-4 0 0,-1 0 0,34 0 0,-3-2-55,-6-3 0,-3-4 0,-8-8 1,-3-4 31,-4-1 0,-7-2 0,-2-4 0,1-1 0,-2 1 0</inkml:trace>
  <inkml:trace contextRef="#ctx0" brushRef="#br1">8614 10236 11252,'-2'-2'-88,"-9"-10"-354,-2-3 0,0 1-12,4 0 0,-2 0 0,4 1-7,0 4 1,2-4-1,-3 4 131,2-4 0,-1 5 0,4 2 35,-2-1 0,1 4 395,4-6 1,0 4 0,0-5 92,0-1 0,0 4 0,0-3 738,0-1 0,0 3 862,0-1 0,-2 1-729,-3-2 1,2 4-618,-6 6 0,4 6 0,-3 4 0,0 4-139,0 5 0,0 5 1,-3 9-1,2 3 347,-2 0 0,0 5 1,0-4-750</inkml:trace>
  <inkml:trace contextRef="#ctx0" brushRef="#br1">8474 10122 8022,'2'-9'4889,"3"-1"-2728,-4 7 0,13-8-1377,1 6 1,0-4-1,9 4 1,1 2-211,2 1 0,3 2 0,2 0 0,1 2-970,-1 3 1,2 1-1,-1 5 1,-3-2-83,-4 2 0,-1-3 1,-6 2-1,-2 1-2115,-1 2 0,-2 1 2593,1 0 0,-1 6 0,0 3 0</inkml:trace>
  <inkml:trace contextRef="#ctx0" brushRef="#br1">23858 11785 8184,'-5'-9'-40,"-1"1"0,-1 0 0,0 0 0,0-3 0,1-3 284,3-5 0,1 3 1,2-4-1,-1-1 1,-3-3-1,0-2 1,1-3 29,1 1 1,2-2-1,0-3 1,0-5-1,0-2 271,0 2-569,0-9 1,0 9 0,0-11-1,0 2-159,0-1 0,0 1 0,0 6 1,0 1-123,0 2 1,0 5-1,0-3 1,0 3 205,0 6 0,0 0 1,2 8-1,1 2 159,1 1 1,3 3-42,-3 4 1,0-2 81,5 6 0,1 0 0,5 5 0,4 0-9,5 0 0,-2 0 1,3 0-1,4 0 88,2 0 0,14 0 1,-3 0-1,4 0-12,3 0 0,-3-5 0,6 1-110,2 1 1,6-4 0,1 1 0,1-2-11,1-3 1,2 3 0,6-1-47,0-2 1,0-2-1,2-1 1,1-1-190,2 1 1,-5 0 0,-6 1 6,-2 4 0,2-4 0,-7 5 1,-4-1 79,-3-1 0,-10 7 1,-8-3-1,-3 1 116,-2 0 0,-6 1 0,-3 4 968,-3 0-412,-8 0 1,-2 6 0,-6 4 0,0 2-70,0 2 1,0 7-1,-1 3 1,-2 4-234,-2 5 1,-6 8-1,1 10 1,-2 3 1,-3 4 0,1 2 0,-2-2-45,-3 4 0,4 1 0,-3 2-909,7-8 1,0-2 0,6-7 458,2-3 0,3-7 0,5-5 1,5-3-185,2-1 1,4-7 0,1-3 406,2-3 0,7-2 0,-4 0 0</inkml:trace>
  <inkml:trace contextRef="#ctx0" brushRef="#br1">10962 10634 8483,'-14'22'-204,"1"5"0,2-3 0,4 2 0,-1 6 1,1 4 79,1 7 1,1 6-1,5 1 1,0 9-1,2 6 1,3 7-358,-1-37 481</inkml:trace>
  <inkml:trace contextRef="#ctx0" brushRef="#br1">20161 10506 8096,'0'14'-69,"5"0"0,1 1 0,2 0 0,2 4 1,-1 7-30,1 5 1,-1-1 0,5 5 0,1 0 0,-3 1 128,-2 0 1,1 5 0,-7-3 0,-2 3-1,-5 4-80,-7 2 0,-7 4 1,-4 5-1,-1 0 1,-5-1-290,-4 2 338,1-3 0,-18 9 0,4-6 0</inkml:trace>
  <inkml:trace contextRef="#ctx0" brushRef="#br1">6924 11814 7995,'-1'-14'56,"-4"-1"0,4 1 251,-4 0 0,3 0 1,2 0-1,0-1 1116,0 1 1,0 0-628,0 0 1,2 6 0,1 5-385,2 6 1,4 6 0,-4 10 0,0 5 0,-1 4 0,1 6 211,-2 3 1,4 6 0,-3 3-1,0 3-281,-3 1 0,1 1 0,1 3 0,3-2-240,2 1 0,-5-2 1,4 0-1,-3-4-372,1-6 0,1 0 0,-2-8 0,0-1-363,-1-2 1,1-8-1,-1-3 1,1-3-1448,0-2 0,2-5 1,0-1 2078,2-1 0,2-3 0,4-4 0</inkml:trace>
  <inkml:trace contextRef="#ctx0" brushRef="#br1">7266 11899 8069,'-7'-8'0,"4"2"1082,-6 6 1,4 0 0,-4 3 0,-3 5 330,0 6 1,2 8-1,1-1 1,-1 3-611,2 6 1,-4 0 0,4 6 0,-2 0-728,1 1 0,4-6 0,-3 4 0,0-2-383,1 0 1,2-1-1,-3-8 1,2-6-93,2-2 0,1-1 16,-1-1 1,2-5 0,-3 1-130,4 1 1,1-3 0,1 0 592,4-2 1,-2-1 0,7-5 0,1 1 224,1 4 1,7-4 0,2 4-1,-1-3-337,1-2 0,4 0 0,-1 0 0,3 0-1239,1 0 1,-1-2-1,-2-1-1631,-1-2 227,0-6 2674,-2 3 0,5-6 0,-5 0 0</inkml:trace>
  <inkml:trace contextRef="#ctx0" brushRef="#br1">7550 12226 8121,'-14'0'2551,"1"6"-1456,4 4 0,-2-2 0,6 1 0,3 4-329,6 4 0,2-1 1,5 5-1,-2-1-1339,2 4 0,2-2 1,1 0-1,0 0-1003,1 0 0,-1-3 1576,0 5 0,7 0 0,1 4 0</inkml:trace>
  <inkml:trace contextRef="#ctx0" brushRef="#br1">7962 11942 8133,'-6'-8'0,"-2"-5"6076,-6 4-2478,6 2-3098,2 1 1,7 14 0,2 6 0,4 8-217,1 5 0,-4 3 0,4 2 0,0 3 140,0 1 0,-3-3 0,3 3 0,0 1-133,0-1 1,-5-3-1,3 2 1,-1-3-75,0-6 1,4-2 0,-4 0 0,-2-5-60,-2-3-1840,6-2 1325,-6 0 0,6-12 0,-7-7 1,0-6 302,0-3 1,0-7 0,0-1 0,0-2-31,0 1 0,1 0 0,2-2 1,2 1-51,-2-1 1,0 0 0,1 0 0,0 1-185,0-1 1,2 4-1,-1 2 1,-2 3-83,-2 2 0,1 2 657,3 2 0,-4 5 0,4 10 181,-3 5 0,-2 8 1,0 6 315,0 3 0,4 0 0,1-2 0,0-3-74,1-1 0,-3 3 1,7-6-1,1-2-862,1-5 1,-2-4-1,-1-9-214,2-3 1,-3-4 0,2-9-1,-1-2-172,-1-2 0,3-2 0,-4-3 0,-1 2-199,0 1 1,4 7 0,-4-2 212,2 3 1,-5 2 1013,2 0 1,-2 6 0,0 5 0,2 6 0,-2 6 0,-1 6 890,-2 3 0,4 3 1,3 4-690,1-1 0,-4-2 0,6 3 0,-1-3-510,-1-1 0,5-2 0,-5-3 1,1 0-699,1-2 1,-1 3 0,5-9 0,-1 2-1732,-4-1 1,-1-6 0,-4 4-1040,0-1 0,3-5 1513,-3 4 1803,-2-10 0,4-2 0,-6-8 0</inkml:trace>
  <inkml:trace contextRef="#ctx0" brushRef="#br1">8602 12098 11277,'0'14'3243,"0"1"0,0-6-1972,0 1 1,0-1-1011,0 5 0,6 0 0,2 1 0,2-1 0,-1 0-678,2 0 1,0 7 0,1 1 0,-3 2-2712,2-1 0,0-1 3128,-1 2 0,2 9 0,-4-3 0</inkml:trace>
  <inkml:trace contextRef="#ctx0" brushRef="#br1">9086 12269 9559,'-21'8'1100,"10"-2"1,-2-4 654,5 2 1,7-2-1141,10 3 1,4-4-1,14-1 1,4 0 0,4 0-1,5 0-288,1 0 0,1 0 1,1 0-1,0 0-677,-1 0 1,-4 0 0,-1 0 0,-3 0 733,-2 0-384,-2-6 0,-2 4 0,1-4 0</inkml:trace>
  <inkml:trace contextRef="#ctx0" brushRef="#br1">9612 11842 7968,'-13'-6'1117,"4"-4"0,1 3 816,3-3 1,3 5-1102,-2-4 0,4 12 0,3 3 0,3 10-62,2 8 0,0 9 1,3 5-1,-2 5-58,2 4 0,-3 4 1,2 5-1,1 1-443,2 0 0,1-5 0,0-1 1,0-4-887,0-6 1,1 0-1,-1-8 1,0-2-370,0-6 1,-4 0-1,-1-6-4865,2-2 5851,2-1 0,-5-8 0,-2-2 0</inkml:trace>
  <inkml:trace contextRef="#ctx0" brushRef="#br1">9967 11913 7968,'0'-14'4890,"-2"2"-3584,-2 2 0,-4 4 1,-6 9-1,-1 5 0,3 8 157,2 4 1,-1 7-1,5 9-1080,-2 7 0,3 3 0,-3-4-320,2 1 0,-3-7 1,4-2-1,2-4-1,1-2 1,2-6 0,0-3 124,0-3 1,2-4 0,2-2 0,6-5-180,3-4 1,6-1 0,-1 0 0,1 0-202,2 0 1,-4 0 0,7 0 0,0 0-1346,-2 0 0,0 0 0,-5 0 0,2 0-4280,-1 0 5818,4 0 0,-6 0 0,4 0 0</inkml:trace>
  <inkml:trace contextRef="#ctx0" brushRef="#br1">10223 12212 7968,'-9'-5'0,"-1"0"4595,7-6 1,-3 8-2730,6-6 1,6 6 0,2-1 0,3 8-1019,3 5 0,-8 10 0,9 6 0,-4 5-768,-3 3 1,-2 5 0,-6-3 0,0-2-393,0-3 0,0 0 0,0-11 0,0-1-1395,0-3 749,0 0 1,1-7 0,4-4 364,5-2 0,2-7 0,4-1 0,1-2-616,2-3 1,5 0 408,-5 1 1,5-2 0,-4 2 0,1-1 799,-1 2 0,-1-4 0,-4 5 0</inkml:trace>
  <inkml:trace contextRef="#ctx0" brushRef="#br1">10635 12013 7954,'-14'-6'0,"5"4"0,-1-3 0,7 5 0,-2 7 0,5 7 1167,5 8 0,-2 11 0,5 5 0,0 5 1290,0 4 1,-3-1-1,4 6 1,1 0-1410,-3-1 0,6-4 1,-5-8-1,1-4-731,1-5 0,-2 0 1,3-12-275,-2-6 1,-4-4 0,3-11 0,-2-6-600,-3-10 0,1-15 0,-1-7 0,2-4-57,-2-1 0,3 0 1,-1 2-1,-1-1 252,3 4-1,-6 8 1,4 2 0,-3 5 863,-2 7-188,0 10 0,0 15 0,0 15 451,0 9 0,4 1 0,1 7 0,0 0 0,1-1-328,4-4 1,1-5-1,0-4 1,-2-7-438,2-6 0,2-4 0,1-11-684,0-5 1,1-8 0,-3-15 0,-1-1-473,-1 1 1,-1 4-1,4 4 1,-4 5 706,-4 3 1,3 12 1250,2 8 0,-4 12 0,-1 16 0,-4 2 352,-1 3 1,5-6-1,1 1 1,1-5-942,-1-3 0,5-9-1283,-2 0 0,4-8 0,1-7-941,0 0 1,1-6 2010,-1-3 0,0-4 0,0-1 0</inkml:trace>
  <inkml:trace contextRef="#ctx0" brushRef="#br1">11289 12311 23217,'0'-14'0,"0"0"0,0 0 0,0 0 0,2 1 0,3 3 0,4 6 0,2 4 0,0 4 0,-1 7 1363,1 7 1,-3 9-1,0 7 1,-2 3-1364,-3 2 0,-3 2 0,-3 0 0,-3-3 0,-2-4 0,5-11 0,-10-2 0,11-7 0,-4-1 0,0-4 0,6-4 0,0-10 0,8-4 0,4-4-69,2-1 0,5-5 0,2 0 0,-1 1-2022,1 3 1,0 2 0,-4 2-391,2 1 1,0 6 0,-5-4 2480,0 2 0,-6-6 0,-2 5 0</inkml:trace>
  <inkml:trace contextRef="#ctx0" brushRef="#br1">6470 11729 7993,'-15'14'177,"-4"6"1,2 4 0,3 6 186,3 8 0,8 3 0,-4 16 0,2 6 0,1 5 1,2 3 30,5 0 0,10-5 1,7 1-1,3-1-400,2-1 1,3-3-1,4-10 1,3-7-1685,1-5 1689,2-5 0,5-7 0,-1 1 0</inkml:trace>
  <inkml:trace contextRef="#ctx0" brushRef="#br1">11716 12070 8544,'-6'0'981,"6"0"1,9 0-475,8 0 1,1 4 0,5 3 0,3 1 0,2 4 112,5 6 0,-3-1 0,4 7 0,-6 1-120,-4 2 0,1 1 0,-6 2 1,-2 2-280,-1 1 0,-6 7 1,-3-4-1,0 2-396,-4 0 0,-8-2 0,-6 2 0,-6-5-362,-7-3 0,-4-1 0,-4-3 1,-3-2 536,-1-5 0,-8 3 0,-7 0 0</inkml:trace>
  <inkml:trace contextRef="#ctx0" brushRef="#br1">6015 13989 8058,'-5'-14'-24,"0"-2"0,0-1 0,1-4 1,-1 0 1023,2 1 1,1 1 0,1 5 0,-3 0 119,0-1 0,-1 9 0,5 6 1,0 10-525,0 7 1,0 11 0,0 10 0,1 3-1,3 4-404,0 2 0,1-3 1,-3 2-659,2-7 1,0-1 0,3-8-1,1-4-1565,0-4 0,2-5 2031,4-7 0,0-4 0,0-6 0</inkml:trace>
  <inkml:trace contextRef="#ctx0" brushRef="#br1">6171 13918 8058,'0'-22'1191,"0"6"35,0 6 0,-2 7 1,-1 2-1,-3 7 109,-2 8 1,5 15 0,-2 1 0,5 3-975,5 2 1,1 9 0,7-1-807,1 1 1,-1 0 444,10-1 0,-5-1 0,2 1 0</inkml:trace>
  <inkml:trace contextRef="#ctx0" brushRef="#br1">12427 12212 7991,'-14'0'505,"-1"0"1,1 1 2627,0 4 0,0-3-478,-1 3-4190,8-4 0,2-1-1784,10 0 3319,2 0 0,8 6 0,-1 2 0</inkml:trace>
  <inkml:trace contextRef="#ctx0" brushRef="#br1">12839 11828 8182,'-14'-6'637,"1"3"0,2-5 38,2 1 0,-1 3 0,-4 4 1,1 1-1,2 4 0,2 4 541,-2 4 1,3 8-1,0 2 1,2 6-451,2 4 0,3-3 1,1 1-1,0-4-372,0-3 1,1-7 0,3 2 0,2-4-531,2-6 1,1-3-1,6-7 1,-1-4-296,0-4 1,0-12 0,0-6 0,1-4-185,-1-1 0,-5-3 1,-1 2-1,0 3 70,0 5 0,-5 4 1,3 9-1,-1 1 757,0 1 1,0 10 0,-5 3 943,0 10 1,0 11 0,0-1-551,0 4 1,4 2-1,3-1-4,1 0 0,-4-1 0,6-1 0,-1-4-1448,-1-2 0,5-1 0,-4-6 0,2-2-623,-1-2 1,3-5 0,-4 0 1468,4-2 0,1-8 0,0-2 0</inkml:trace>
  <inkml:trace contextRef="#ctx0" brushRef="#br1">13095 11942 8967,'0'-14'3967,"0"-1"1,2 7-1963,2 4 0,4 2-1406,6 2 1,1 6-1,-1 4 1,-2 4-402,-2 5 0,-4-2 1,-6 7-1,0 1-382,0 2 0,-1 0 1,-2-2-1,-4-2 48,-1-3 0,0-1 25,-1-5 1,1-6 0,5-2-267,-2 1 0,0-7 1,7 1-343,3-4 0,3-8 0,6 2 0,2-4-916,3-1 1,1 0 0,5 1-122,-1 3 1756,-7-2 0,4-2 0,-7-8 0</inkml:trace>
  <inkml:trace contextRef="#ctx0" brushRef="#br1">13365 11942 8087,'0'8'2221,"-1"0"-18,-4-4 1,2-2-1502,-7 3 1,9 1-1,1-1 1,7-2-1405,6-2 0,6-1 0,2 0 0,1 0-3419,3 0 4121,-4 0 0,5 7 0,-3 1 0</inkml:trace>
  <inkml:trace contextRef="#ctx0" brushRef="#br1">13849 11771 7914,'-23'0'1254,"-2"2"749,6 3 1,0 1-1,5 5-1124,0-2 0,1 1 0,2 4 1,3 2-1,2 3-40,3 5 1,1-1 0,2 2 0,0 2-277,0-1 1,2-7 0,1 0-579,2-4 0,6-7 1,-2-3-1,5-3-688,5-2 1,-3-7 0,5-4 0,-2-6-6,0-7 0,0-4 1,-5-2-1,0 0-587,0 3 0,-6 3 900,-3 0 1,-4 9 1283,-1 5 0,-4 9 0,-3 1 293,-1 7 1,5 11-1,-1 2 1,2 1-934,2-1 0,5 4 1,1-5-1,2-2-519,3-1 1,2-2 0,1-1 0,0-2-1331,0-1 1,0-7 0,1 3 0,-1-1 1599,0 0 0,0-1 0,1-4 0</inkml:trace>
  <inkml:trace contextRef="#ctx0" brushRef="#br1">14190 11828 15654,'-5'10'3055,"0"-1"-2296,2 2 0,2 3 1,2 4-1,4 4-1363,4 5 0,-1-7 0,2 9 0,1-3-916,1 1 0,-2 3 1520,-1 3 0,-5-2 0,2 3 0</inkml:trace>
  <inkml:trace contextRef="#ctx0" brushRef="#br1">12256 12653 8080,'0'14'1047,"3"-2"0,5-2-124,6-5 0,16-2 1,5 0-1,9 2 0,10-2-428,6-2 0,7-5 1,7-3-1,5 0 1,-38 1-1,1 0-155,4 0 1,0 0 0,-1-1 0,0 0 0,1-1 0,0 0-1,-1-1 1,1 0-153,2 0 1,-1-1 0,1 1 0,1 0 0,-1 1 0,0 1 0,-2 1 0,0 0-130,-3 1 1,0 0 0,2-1 0,-1 1 0,-4 2 0,0 0 0,1 0 0,-1 0-387,36-4 1,-2 2-1,-14 5 1,-5 0-91,-6 0 1,-8-4-1,-6-1 1,-8 2-4804,-5 1 5220,-3-4 0,-11 4 0,-3-2 0</inkml:trace>
  <inkml:trace contextRef="#ctx0" brushRef="#br1">12711 12994 8101,'-22'0'314,"1"0"0,7 0 0,0 1 0,0 4 581,0 5 1,4 7 0,2 4 0,2 1 0,3 1 0,1 1-138,2 0 0,2-7 1,1 2-1,3-5-689,2-4 0,2 1 1,4-6-1,0-2 1,-1-3-1,-2-7-398,-2-7 1,-1-2 0,3-7 0,-3-1-408,-2 2 1,4 0 0,-5 4 0,-1-1 39,3 2 0,-6 6 0,6 3 373,-1 2 1,-3 3 534,6 7 0,-4 4 0,3 8 0,0 1 307,0 2 1,0 7 0,3-3 0,-2 3 359,2-3 0,2 6-464,1-1 1,-4-4-1,-2 4 1,0-1-12,-1 0 0,-3 1 0,0-1 1,-2-1-154,-2-3 1,-6-5-1,-4 1 1,-3-4-129,-1 0 1,-2-3-1,-2-1 1,-5-3-321,1-1 0,-3-3 0,4-4-2516,-1 0 0,5-1 345,-2-4 1,10 2 2367,4-7 0,3-6 0,2-6 0</inkml:trace>
  <inkml:trace contextRef="#ctx0" brushRef="#br1">13138 13008 8074,'-22'0'629,"1"2"0,7 2 0,0 4 714,-1 0 1,6 5 0,-1-4 0,1 4-500,1 1 1,-3 0-1,6 2 1,2 1-659,1 2 0,2 0 0,0-4 0,2-1-422,3 0 0,-2 0 1,6-1-1,2-2-525,2-2 1,6-5-1,0 0 1,0-2-991,2-2 0,-1-6 0,5-4 1751,-1-3 0,0-7 0,4-2 0</inkml:trace>
  <inkml:trace contextRef="#ctx0" brushRef="#br1">12569 13207 8017,'-14'22'625,"-1"-3"0,3-2 0,1 2 1,3 4-1,2 0 0,2 1 11,3 1 0,9-4 1,4-2-1,7-5 1,5-5-1,6-4 92,6-3 1,1-15 0,1-7 0,1-10-866,2-8 0,0-3 0,-3-1 1,-6 5-437,-7 3 1,-4 6 0,-9 4-1,-2 5-408,-6 4 0,-5 2 0,-9 3 699,-9 6 1,-6 10 0,-3 10 0,-1 11 625,1 9 0,1 0 0,3 1 0,7-3 504,6-2 0,0-7 1,6-3-1,3-1-326,6-4 1,5-7 0,10-5-1,5-4-671,3-1 0,6-1 0,2-4 0,1-5-625,3-2 1,1 2 0,-1 1 0,-2-1-686,-3 2 0,1 0 0,-3 5 1459,1-1 0,0-8 0,-4 5 0</inkml:trace>
  <inkml:trace contextRef="#ctx0" brushRef="#br1">13593 12852 8059,'-21'6'1905,"1"-3"0,-4 7-1017,5 1 1,3 1 0,3 3 0,2 0 384,2 4 1,6 3 0,-4 7-1,3-1-488,-1 1 0,0 4 1,7 0-1,3-1-1019,4-2 1,4-8-1,2-2 1,3-2-1448,1-4 1,6 2 800,-1-12 0,-2 6 0,0-5 0,0-2-3743,0-2 4623,2-7 0,-2-2 0,-1-6 0</inkml:trace>
  <inkml:trace contextRef="#ctx0" brushRef="#br1">13749 12923 8010,'-6'-8'0,"3"2"2663,-7 6 0,7 1-1641,-2 4 0,4 7 1,1 9-1,0 1-347,0 3 0,4 7 0,1 3 0,0 1-314,1 4 0,-4-1 0,4-1 0,-1-5 56,-1-3 1,3-1-1,-4-3 1,3-3-776,2-9-335,-5 0 0,8-14 0,-4 0 77,1-8 1,-4-6 0,4-5 0,0-5 132,0-3 0,-5-1 0,4-2 0,-3-2 195,1-1 0,0 0 0,-5 6 0,0 3-3,0 5 1245,0 10 0,0 4-141,0 10 0,0 4 0,0 9 0,1 1-1,4-2 0,-2-1 1,7-3-932,1-4 0,1-3 1,3-6-1,-3-1-625,-2-4 1,2-3 0,-2-8 0,1-1-1074,-2-2 1,4 6 1089,-4 9 1,-1 5 1328,2 9 0,-7 1 0,3 11 0,-1 0 145,0 0 0,1-9 0,-3 1 0,4-3-671,1-3 0,1 3 0,4-8-920,-4-4 0,4-6 0,-5-9 0,1-1-2044,1-2 0,-1 0 2888,5 5 0,1 0 0,-1 0 0</inkml:trace>
  <inkml:trace contextRef="#ctx0" brushRef="#br1">14204 13079 17596,'0'14'1059,"2"2"-1141,2 3 0,-1-3 1,5 4-1,0-1-861,0 0 1,0 2 0,3-4 942,-1 2 0,-1 0 0,5-5 0</inkml:trace>
  <inkml:trace contextRef="#ctx0" brushRef="#br1">14559 13108 7928,'-22'22'1819,"6"-7"0,9-5 406,0 1 1,3-3-1,4 1-1886,0 2 1,0-3 0,1 2 0,2 1-1210,2 1 0,0-2 1,-5-1 869,0 2 0,-7 8 0,0 4 0</inkml:trace>
  <inkml:trace contextRef="#ctx0" brushRef="#br1">14588 12837 7955,'0'-7'1046,"0"-1"2555,0 3-1536,0 3 0,5 12-1425,-1 9 0,6 11 0,-4-2 0,0 9 51,1 4 0,-3 0 0,-2-2 1,1-3-136,2-1 0,0-3 1,-4-8-1,2-6-744,2-2-393,0-8 0,-3-8 0,1-11 1,1-8-227,0-9 1,2-1 0,-1-5 0,-2-1-289,-2-3 0,1 3 965,3 2 0,-4 9 0,4 5 0,-3 4 520,-2 0 0,1 11 672,4 8 0,-4 4 0,6 11 0,-2-3-427,-1-2 1,7 0-1,-1-1 1,2-4-665,3-4 1,-1-3 0,0-4 0,0-3-1304,1-4 1,-1-4-1,-2-1 1,-1 0 105,-1 0 1,-5 6 1515,4 3 0,-6 5 1,2 6-1,-3 7 213,-2 4 1,0 7 0,1-5-1,2-2 711,2-1 0,0-2 0,-4-1 0,3-2-2055,0-1 0,7-7 1,-1 2-751,3-4 1,-4-1 0,0 0-243,3 0 0,-5 0 1833,3 0 0,6-6 0,6-2 0</inkml:trace>
  <inkml:trace contextRef="#ctx0" brushRef="#br1">15071 12994 7921,'0'-14'0,"0"-1"3317,-6 1-1606,4 6 1,2 4 0,10 10-570,2 8 1,-2 2 0,-2 8-679,-2 1 0,-1 2 1,-5 3-1,0 1-194,0 2 1,0-1 0,0-7 0,0-3-224,0-1 1,-2-7 0,-1-4-19,-2 1-194,1-5 0,4-1-109,0-10 1,6 2-1,3-5 1,4 0-722,1 0 1,-1-1 0,-2-6 0,-1 3-347,1 2 0,0-2 0,0 2 1,-3-2 1340,-2-3 0,-1-5 0,-5-2 0</inkml:trace>
  <inkml:trace contextRef="#ctx0" brushRef="#br1">15213 12695 7921,'10'7'2088,"-1"2"1,-4 5-965,5 5 0,-1-1 0,4 7-595,-4 5 0,4 5 0,-4 7 0,2 1 330,-1 0 0,1-1 0,-6 1-978,-2 0 1,3-2 0,-1-2 0,-2-3-1923,-1-1 0,-2-3 2041,0-9 0,0 4 0,0-5 0</inkml:trace>
  <inkml:trace contextRef="#ctx0" brushRef="#br1">15441 12340 7904,'-14'0'1450,"6"-2"191,3-2 1,5 0 0,5-4 0,4 2 0,5 3-357,5 1 1,4 1 0,5-2 0,-1-2-2298,-3 2 1,2 1 0,-2 2 1011,3 0 0,-5 7 0,-1 0 0</inkml:trace>
  <inkml:trace contextRef="#ctx0" brushRef="#br1">15427 12567 7916,'-15'8'2795,"1"-1"0,8-7-1715,6 0 0,6 0 0,10 0-734,3 0 0,5-2 1,7-3-1,4-3-346,1 0 0,2-11 0,5 4 0</inkml:trace>
  <inkml:trace contextRef="#ctx0" brushRef="#br1">16408 12127 8040,'-22'0'881,"3"0"1,3 0 0,0 0 0,-1 0 0,-2 3-25,1 6 1,3 2 0,0 13 0,1 3 0,1 4 146,4 7 1,-2 3 0,6 0 0,2-3-566,1-4 1,4-6-1,3-4 1,4-5-1,4-5 1,3-5-541,3-4 1,-2-10-1,5-6 1,0-8-473,0-9 0,-3-7 1,3-7-1,-1-1-143,-4 0 1,-2 2-1,-4 3 1,-3 5-247,-2 3 0,-1 8 2032,-5 3-9,0 9 1,0 15 0,0 11 0,0 3 426,0 2 0,0 2 0,0-2-1103,0 1 0,6-5 0,3 2 0,4-3-920,1-2 1,5-4-1,0-1 1,-1 1-1943,-3-2 0,0-2 1,-1-5 2476,0 4 0,0-3 0,0 4 0</inkml:trace>
  <inkml:trace contextRef="#ctx0" brushRef="#br1">16635 12311 8040,'7'-14'1613,"2"0"0,4 0-26,1 0 1,0 4 0,0 2-256,1 2 0,-1-4 1,0 6-253,0 0 0,-1 4 0,-2 5 1,-3 6-285,-2 7 0,-1-1 0,-5 7 0,0 1-757,0 2 0,-5 1 1,-1-1-1,-2-3-454,-3-5 0,3-5 1,0-3-1238,2-1 663,1-7 1,11 3 0,5-8-287,7-2 1,-1 1 0,7-5 55,1 1 0,2-4 0,1 2 1219,1-4 0,-1-1 0,1 0 0</inkml:trace>
  <inkml:trace contextRef="#ctx0" brushRef="#br1">17048 12269 8026,'0'-8'3302,"0"0"-2121,0 3 1,1 4-751,4-4 1,9 2 0,10 0-1,3-2 1,1 2-1352,0 1 920,1 2 0,6 0 0,1 0 0</inkml:trace>
  <inkml:trace contextRef="#ctx0" brushRef="#br1">17645 11970 7972,'-21'0'2344,"1"0"1,-6 0-1440,3 0 0,4 0 0,-3 2 0,1 3 0,4 6 1122,1 6 0,2 5 0,1 7-1367,3-1 0,4 5 0,6 0 1,2-1 221,2-2 0,4-6 0,7-4-988,-1-4 0,6 0 0,4-12 0,3 0-572,1-3 1,-4-9-1,0-6 1,-1-10 197,0-7 1,-3 1 0,-6-5 0,-1 2-920,-4 0 0,-2 1 0,-7 7 0,0 3 1397,0 1 1,0 7 1571,0 4 0,-5 9-153,0 1 1,1 8-1,4 11 1,0 4-929,0 4 0,6 2 0,3-1 1,4-1-1365,1-3 0,5 1 1,2-6-2479,1-2 0,-3 4 3353,4-2 0,-5 0 0,2-5 0</inkml:trace>
  <inkml:trace contextRef="#ctx0" brushRef="#br1">18156 12041 7843,'-14'15'1939,"2"-1"0,2 2-191,5 2 0,-1 0 0,1 4 1,4 0-861,4 0 0,0 3 0,7 7 0,1 1-1892,1-1 1004,2 4 0,1-6 0,-1 5 0</inkml:trace>
  <inkml:trace contextRef="#ctx0" brushRef="#br1">11190 11686 8087,'14'5'54,"0"1"1,2 0 0,1 2 0,4-2 0,1 1 431,3-4 1,7-1-1,3-2 1,-1 0 0,3 0-137,-1 0 0,2-7 0,6-2 0,2-2 0,3-2-146,2-1 1,1 4 0,3-5 0,-1 4-53,-2-1 1,3 0 0,4-1 0,-4 4-153,0 4 0,0-1 1,2-1-1,0 1 3,0 0 1,0-1 0,0 4 0,0-2 38,0 2 0,-1 2 0,0 1 1,-3 0 44,0 0 1,-1 0-1,3 1 1,-1 2-45,-2 2 1,-6 5 0,3-4 0,0 0 73,3 1 1,-2 2-1,1-4 1,-1-2-75,1-1 1,1-2 0,5 0 0,-2 0-93,-3 0 0,4 0 0,-4 0 0,2 0-103,-2 0 1,-2-5 0,-4 0-1,1 2 70,-1 1 0,-3 2 0,-4 2 0,-1 1 84,2 2 1,-4 1 0,2-3 0,0 2 190,-2-2 1,5 4-1,-3-3-87,3-1 0,2-1 1,0 0-1,-2 1-108,-3 2 0,6-1 0,-5-4 0,1 0-60,1 0 0,-5 5 0,1 1 1,-1 1-134,0-1 1,-4 3 0,3-2 109,-1 1 1,-5-5 0,1 3 0,-5-1 69,0 0 0,-3-1 1,1-4-1,-1 0-101,0 0 0,-5-1 0,2-2 0,-3-2 59,-2 2 1,0-5 182,1-2 0,-1-2 91,0-3 1,-4 1 0,-3 0 0,0 0-71,-4 0 1,-2-2 0,-1-2 0,2-2-135,3-2 0,-4 0 0,4-4 0,-3 3-326,-2-3 0,0-2 0,0-4 1,-2-1 81,-3 2 0,4-4 1,-6 2-1,3 1-33,-1 2 0,-1-1 0,3-1 0,-2 3 214,2 3 1,1-3 0,0 10 0,-1 2 197,-1 1 1,-6 2 0,4 0-50,-2-1 0,-2 8 0,-4 0 1,0 2 201,0 1 1,0-1-259,-1 5 1,1-5-1,0-1-72,0-2 1,-1 3 0,1-4 0,0-1-132,0 2 1,0-4-1,-1 4 1,1-2-72,0 1 0,-5 1 0,0-1 0,0 4 96,-2 3 0,1 1 0,-5-2 0,1-2 52,-1 2 0,-2 1 0,-3 0 0,-2-1 124,-1-1 0,0-6 0,4 4 0,-1-1 25,-3 1 1,3-3-1,-3 2 1,3 1-81,2 0 1,-6-4 0,0 5-1,-3 2-7,-2 2 1,1 1-1,-3 0 1,-3 0 57,-1 0 1,0 0 0,-3 0-25,-4 0 1,2 0 0,-4 0-27,-5 0 1,7 0 0,-3 0 0,3 0 14,1 0 0,4 0 1,-4 0-1,2 0-94,4 0 1,0-2 0,3-1 0,-1-2 15,0 2 0,1-3 0,-1-1 0,0 1 72,1 0 1,4-4 0,0 6 0,-2-1 22,-1-1 1,3 4-1,2-3 1,0 4-20,-1 1 0,4 0 58,-5 0 0,2 0 1,-4 0-1,4 0 33,1 0 0,-3 0 0,4 0 0,-1 0-70,0 0 1,-3 0 0,4-2 0,-1-1-137,0-2 1,0-1-1,4 3 1,-4-4-116,-1-1 0,2 5 0,-2-1 1,1 0 90,4 0 0,-4 2 0,2-3 0,1 4 285,2 1 1,0 0 0,-1 0-1,-3 0-26,3 0 1,1 0-1,1 0 1,1 0-5,0 0 0,-1 0 1,1 0-1,-1 0-84,1 0 0,-1 1 0,1 3 0,-1 0-153,1-1 1,-5 1-1,0-1 1,1 1-13,2 0 0,2-3 0,-1-1 0,1 0 126,-1 0 1,1 0 0,-1 0 0,3 0 129,2 0 0,-1 0 0,4 0 0,1 0-58,-1 0 0,-3 0 0,4 0 0,-1 0-54,1 0 1,-1 0 0,4 0 0,-2 0 0,1 0 0,3 0 1,0 2 164,1 3 0,0 4 0,1 10 0,4 6 69,4 7 0,-1 6 0,1 9 1,2 7-86,1 6 1,-2 0 0,-1 5-228,2-2 1,1 5-1,2-5 66,0-3 0,6 2 0,2-12 0</inkml:trace>
  <inkml:trace contextRef="#ctx0" brushRef="#br1">6398 12823 8312,'-20'14'-128,"6"-4"0,-2-1 118,5 2 0,9-4 1,2-3-1,10-2 1,7-2-1,8 0 697,7 0 1,4 0 0,9 0 0,2 0-125,5 0 0,14-2 0,9-1 0,4-3-428,-39 2 1,2 0-1,1 0 1,1 0-1,-3-1 1,0-1 0,2 1-1,1 1-106,0-2 0,2 1 0,1 0 0,1 2 0,-3-1 1,1 0-1,0 0 0,0 0 43,-1 0 1,1 0 0,3 0 0,-1-1 0,-1-2 0,1-1 0,0 2-1,2 0-18,-1 1 1,1 0 0,-1 0-1,0-1 1,-1 3 0,0 0-1,0 0 1,-1 0-39,1-1 1,0 1 0,-1 0-1,0 1 1,-1 2 0,1 0 39,-1 0 0,0 0 1,-1 1-1,0 0 0,-3 0 1,1 1-23,0 0 1,-1 1-1,0 2 1,0-1-1,-1-1 1,0-1-1,-1 0 1,1 1-32,0 0 0,0 0 0,36 4 1,-1 2-122,-3-4 1,-2 1 0,-2 0 136,-2 2 0,1 0 0,-5 3 0,0-3 46,0-2 0,-1 4 0,-5-4 0,1 1-59,4-1 1,-5 3 0,3-4 0,-4-2-4,3-1 1,1-2-1,-2 0-53,4 0 0,-4 0 0,4 0 71,-4 0 0,6 0 0,0 0 1,1-2-8,-3-2 0,-4 2 0,-1-3 50,0 4 0,0-4 0,0 0 66,0 2 1,0 1 0,-1 2 0,0 0 64,-4 0 1,3 0-1,-3 0 1,2 0-82,-2 0 1,2 0 339,-7 0 1,5 0-62,-4 0 0,-1 0-607,-4 0 0,-2-4 119,-3-1 0,-4-1-3774,-5 1 3869,-7 3 0,-1-10 0,-7 4 0</inkml:trace>
  <inkml:trace contextRef="#ctx0" brushRef="#br1">4010 11771 7923,'-14'-14'713,"-5"6"0,0 3 0,1 5 1,3 7 388,0 7 1,7 8 0,4 11 0,2 5-578,2 3 0,2 7 0,2 0 0,6 3 1,3 3-383,1 1 1,5-3-1,1-1 1,2-4-1,4-4-463,0-4 1,3-12 0,1 0 0,2-7-430,1-7 1,5 0 0,-5-9 0,0 0-3058,2-3 3806,-5-7 0,5-8 0,-7-8 0</inkml:trace>
  <inkml:trace contextRef="#ctx0" brushRef="#br1">4408 11885 7944,'-8'-10'2092,"2"3"-737,-1 0-391,0 2 0,-1 7 0,3 3 0,5 6-405,5 6 0,3 5 0,6 8 0,0 4-148,0 3 1,-4 1-1,-1 3 1,2 4-52,2-1 0,-1-1 145,-2-6 0,1 3 0,-5-8-312,2-6 0,0 1 1,2-8-1,-4-3 0,-1-3-639,-1-4 1,3-6-648,-3 2 0,-2-10 565,3-4 0,-4-4 0,-1-1 1,0-2 342,0-3 1,0 2 0,0-7-1,0-1 182,0-2 0,-4 0 0,-1 2 0,2 1-69,1-1 1,2-2 0,0 0 0,2 3-138,2 6 0,-2 2 0,4 2 94,1-1 0,-4 7 1,5 5-1,0 8 207,0 9 0,-5 7 0,3 7 1,-1-1 758,-1-3 0,3 1 0,-4-6 0,3-2 774,2-1 1,-3-8-1806,4-3 0,1-5 0,4-7-449,0-7 1,-1-6 0,-2-10-1,-2-2-294,3-1 1,-5 0-1,1 6 1,0 3 331,0 5 0,-5 3 0,4 4 1211,-1 2 1,-5 6 0,6 10-1,-2 7 435,-1 4 0,3 8-401,-3-1 1,-2-2-1,4 0 1,1-1-360,2-4 1,2 4 0,0-4 0,-1-3-1135,1-3 0,1-8 1,3 4-1,-1-3-1391,0 1 0,0 0 2230,0-5 0,1 6 0,-1 2 0</inkml:trace>
  <inkml:trace contextRef="#ctx0" brushRef="#br1">5105 12056 13782,'-8'0'3800,"3"7"-2932,10 8 0,1 0-866,4 9 0,2-5 0,-2 5 1,1 1-1512,-2 2 1,4 1 0,-4-1 1508,4-3 0,1 3 0,0-5 0</inkml:trace>
  <inkml:trace contextRef="#ctx0" brushRef="#br1">5474 12169 8003,'-9'13'1657,"-1"-4"0,7 4-820,-2-4 1,4 4 0,1 3 0,0 1 0,0 2 0,0-1-1098,0-3 1,1 4 0,3 2 0,2-1 259,2 1 0,-5 4 0,3-3 0</inkml:trace>
  <inkml:trace contextRef="#ctx0" brushRef="#br1">5574 11643 8059,'-5'-9'0,"-1"1"-1,-2 2 1,5-1 3276,-2 2 1,5 12 0,5 2-2361,4 12 0,9 6 0,0 3 0,0 3 1,-2 5-38,-2 3-220,0 1 1,-1 0-1,-2-3-373,-2-1 0,1-5 1,2 2-572,-2-5 0,-2 0 0,-3-11 151,4-2-853,-3-7 0,1-12 1,-7-10-1,0-7 330,0-4 0,0-5 1,0-7-1,0-1 335,0-4 0,0 1 1,0-1-1,0 4 249,0 1 1,1 7-1,2 6 452,2 1 0,6 9 555,-1 7 1,-2 6 0,-1 9 0,1 9 83,0 6 0,-3 4 0,3-1-330,-2 0 0,5-4 0,-3-2-568,0-1 0,5-9 0,-4-7 0,4-3-1021,1-2 0,-1-3 0,-2-7 1,-2-9-466,2-6 0,2-4 1,0 3-1,-2 2 626,-2 5 0,-4 5 0,3 3 0,0 3 816,-1 2 0,-3 2 1,2 11-1,-1 5 1270,-1 6 1,3 2-610,-2-1 1,-4-3 0,5 3 0,-1-3-1471,0-2 1,6-6-5432,-2-3 6164,4-4 0,1-13 0,1-4 0</inkml:trace>
  <inkml:trace contextRef="#ctx0" brushRef="#br1">6157 11800 9211,'8'-7'1637,"3"4"0,-5-5 0,0 0 409,1 0 1,-1 5-1,-1-1-1011,4 2 1,4 2-1,-1 2 1,0 2-430,-3 6 1,-6 9 0,2 3 0,-4 2-312,-1-1 0,0-5 0,0 1 1,0-4 34,0 0 0,0-6-480,0 1 1,2-7-1,3 0 1,4-5-1398,4-2 0,1-8 0,0 3 0,1-4 245,-1-1 1,-5 0 0,-1 0-1,0-2 1302,0-3 0,1 3 0,6-4 0</inkml:trace>
  <inkml:trace contextRef="#ctx0" brushRef="#br1">6384 11487 7946,'0'-14'2221,"0"-1"-907,0 1 0,7 6 1,2 4-1,4 2 251,1 2 1,2 0 0,1 2-915,2 2 1,5 9-1,-5 7 1,-2 3-316,-1 2 0,-2 8 0,-1 5 0,-4 3-450,-4 2 0,-4 4 0,-1 2 114,0 2 0,-6 1 0,-2 5 0</inkml:trace>
  <inkml:trace contextRef="#ctx0" brushRef="#br1">3853 12880 8494,'15'8'192,"5"-2"1,5-6 0,7 0 0,9-1 0,10-4 151,10-5 0,10-2 0,7-4 1,-36 7-1,1 1-218,3-1 0,0-1 0,-1-2 1,1 0-1,7 1 0,0 2 1,-1-2-1,0 1 0,1-1 1,0 0-140,1 0 0,0 0 1,-2 0-1,0 0 0,2-2 1,-1 0-1,0 2 0,0-1 1,-1-1-1,-1 0 86,0 0 1,-1 0 0,-2-2-1,-1 0 1,0-1 0,-1 0 0,0-1-1,0 1-7,-2 0 1,0 0 0,-1 1-1,-1 0 1,0 1 0,-1 0-1,-2 0 1,1 1-46,-2 1 1,1 0 0,37-15-1,-5 5 1,-3 0-172,-7 3 1,-1 3-1,-12 2 1,-4 1 41,-4 4 0,-12 3-286,-9 6 0,-3 0-535,-2 0 929,-6 0 0,-2 0 0</inkml:trace>
  <inkml:trace contextRef="#ctx0" brushRef="#br1">12683 11530 8115,'-24'-7'-195,"0"-2"1,7-2 0,-4 0-1,2 1 1,0 1 0,0 1 406,-1 3 1,3-1 0,-7 1-1,-1 3 1,-2 7-65,-2 9 0,1 13 0,-1 13 0,3 7 0,2 10-76,5 8 0,-2 9 0,12-33 0,1 2 0,0 3 1,2 2-35,0 1 1,1 2-1,3 7 1,1 2-1,-2 1 1,1 0 0,1 2-1,2 0-119,1 2 0,1 0 0,0-6 0,1 0 0,4 3 0,0 0 0,1-4 0,1 1 122,1-2 1,2-1 0,0-4 0,2-1 0,2-2 0,1 0-1,2-2 1,1-1-24,1-1 0,2-1 0,2-4 0,2 0 0,-3-2 0,2-2 0,1 0 0,1-2-66,1 0 0,1-2 0,4-2 0,1-1 9,4 0 1,1-2 0,0 0-1,2-3 1,0-3 0,1-1 0,1 0-1,1-2-24,4-1 1,0-1 0,-1-1 0,1-1 0,3-2 0,0-1 0,0-1 0,0-2 104,1-2 0,1-1 1,2-2-1,0-2 0,1-3 1,1-2-1,1-2 0,0-2 8,1-2 1,-1-2 0,-1-4 0,-1-3 0,2-1-1,-1-3 1,-1-2 0,1-2-28,0-2 1,0-2-1,-2 0 1,0-3-1,0-1 1,0-2 0,-4 0-1,-1-2-37,0-1 0,-2-1 1,-6 2-1,0-1 1,-2 1-1,0-2 0,-3 0 1,-1-2 9,-2-1 0,-2 0 0,-2 0 0,-3-1 0,-4-1 0,-2-2 1,-4 0-1,-2-1-33,-3 0 0,-1 0 0,-3 2 1,-1-1-1,-4 1 0,-2 0 0,-3-1 1,-2-1-4,-3 0 1,-3 0 0,-4-1-1,-4 1 1,-4-1 0,-3 2 0,-2-1-1,-3 2-71,-4-2 1,-1 3 0,-2 2 0,-3 1 88,-3 0 0,-3 1 1,-3-1-1,-2 2 0,-1 3 1,-2 2-1,0 1 1,-1 2-1,-3 3 0,-1 3 109,-1 3 1,0 4 0,2 1 0,-1 3 0,-1 3-1,-1 2 1,2 1 0,-1 1-213,3 1 0,0 0 0,-2 4 0,1 1 1,4 0-1,0 1-358,1 1 1,-1 0 482,2 1 0,-1 0 0,2 2 0,0 1 0,0-1 0,0 1 0,0-2 0,-1 1 0,-1-1 0,-1-1 0</inkml:trace>
  <inkml:trace contextRef="#ctx0" brushRef="#br1">16237 12994 7989,'27'0'63,"12"-11"1,23-3 0,-24 5-1,3 0 1,5 0 0,3-1 198,4 1 0,3-1 1,5-2-1,1-1 0,2 1 1,0 0-1,4-1 1,0-1-227,2 0 0,0 0 0,1 2 0,-1 2 0,-1 0 0,0 1 0,-2 1 0,0 0 0,-1 1 0,-1 1-502,-1 1 1,0 1-1,-1 0 1,-1 2 0,-5 1-1,-1 2 466,1-2 0,0 2 0,-1 1 0,-1 0 0,-3 1 0,0-1 0,-3 1 0,0-1 0</inkml:trace>
  <inkml:trace contextRef="#ctx0" brushRef="#br1">4436 13435 7947,'-16'43'-44,"-1"0"1,0 2 0,1 0 0,0 2 0,0 1 0,3 4 0,1 2-1,1 3 1,0 1 0,1 5 0,1 1 130,2 3 0,1 2 0,1 0 0,1 1 1,2 0-1,1 0 0,-2 0 0,1 1 1,1 1-1,0-1-172,2 2 1,2-2 0,0-2 0,2 0 0,2-3 0,1-1 0,1-2 0,1-1 0,2-3 0,2-2-26,0-1 0,3-1 1,1-4-1,2-1 110,3-2 0,1-1 0,0-3 0,1 0 0,5 2 0,2-2 0,2 0 0,0-1 0</inkml:trace>
  <inkml:trace contextRef="#ctx0" brushRef="#br1">10820 12951 8661,'21'21'-347,"2"6"0,6 9 1,6 14 480,7 14 1,-20-29 0,-1 2 0,2 5-1,0 2 1,-2-2 0,-1 1 0,-2-1 0,0 1-1,-1 0 1,-1 1 91,-2 1 0,-1 0 0,1 2 1,-3 1-1,-2 3 0,-2 2 1,-1 2-1,-1 1-300,0 2 1,-2 1 0,0 0 0,-3 2 0,-1 3-1,-2 1 1,-2 3 0,0 0 0,-1 1 0,-2 1-140,-1 3 1,-1-1-1,-1 0 1,-2 0-1,-2 3 1,-1 0-1,-1 0 1,-1 0 212,0 0 0,0 0 0,-1-2 0,1 0 0,-1 0 0,0 0 0</inkml:trace>
  <inkml:trace contextRef="#ctx0" brushRef="#br1">2972 8729 8973,'-14'39'-31,"0"-1"1,1 2 0,2 1 0,-1 4 0,2 1 0,-1 3-1,1 0 1,2 3 0,0 1 0,2-1 0,0 1 0,1 0-1,2 0-3,-1-1 0,2-1 1,-1 2-1,1 0 0,2-1 1,1 0-1,1 0 1,1-1-1,1-1 0,2-1 72,-1-1 1,2-1 0,3-4 0,1-1 0,14 34 0,7-5 0,6-6 84,3-8 0,4-13 0,6-11-123,6-3 1,8-14 0,-2-8 0,0-11 0,0-13-13,-3-11 1,2-20 0,-32 17 0,-2-3 0,0-3 0,-2-3 3,0-2 0,-1-3 0,-2-2 0,-1-1 1,-1-5-1,-2 0 0,-1-3 0,-1 1-132,-2-2 1,0-1 0,-2-3 0,-1-1 0,-5 1 0,-1 0 0,-1 3 0,-1 0 143,-1 2 1,-1 1 0,-4 2 0,-3 0 0,-1 2 0,-2 2 0,-2 1 0,-3 1-69,-2 2 0,-2 2 0,-1 2 0,-2 1 1,-3 3-1,-1 1 0,-1 0 0,-1 1-72,1 0 0,-1 1 1,-1 2-1,-1 1 1,-21-21-1,2 9 136,4 7 0,1 10 0,-1 1 0,7-1 0,4-2 0</inkml:trace>
  <inkml:trace contextRef="#ctx0" brushRef="#br1">17602 14941 8230,'-27'0'350,"3"0"1,7 0 0,12 0-1,12 0 145,8 0 1,14 0 0,12 0 0,10 0 0,12-1-280,9-4 1,-32 4 0,1-1 0,3-2 0,0-1 0,2 0 0,0 0 0,0 0 0,1 1-94,1-1 0,1 0 1,-1 1-1,0 0 0,-1-1 1,-1 1-1,-2 1 1,-1 1-102,-1 1 0,-2 0 0,34-3 0,1-1 0,-7 2 0,-7 1-287,-2 2 0,-4 0 0,-3 0 265,-4 0 0,-4 0 0,-2 0 0</inkml:trace>
  <inkml:trace contextRef="#ctx0" brushRef="#br1">19976 15041 10879,'-8'6'882,"2"5"0,1 5 0,-1 5 0,0-1 65,-1 1 1,-2 4 0,3-1 0,-1 3-389,1 1 1,-5 0 0,1 1 0,-2-1-295,-2 1 0,4 2 0,1-1 0,-2-3-550,-2 0 0,3-5 0,1 0-902,-2-1 0,-2-2 1,1-5 223,2 0 0,-2-6 0,2-3 0,-3-4 963,-1-1 0,-6 0 0,-2 0 0</inkml:trace>
  <inkml:trace contextRef="#ctx0" brushRef="#br1">19521 15368 7954,'0'-22'1627,"0"6"-470,0 7-533,0-1 1,7 2 0,4 5 0,6 5 0,8 4 431,7 2 1,0 1 0,4 6 0,0-1-1113,1 0 1,1 0 0,4 0-1,-1-1-1009,-3-4 1,-1 3 0,-4-8 1064,5-1 0,-4 5 0,1 0 0</inkml:trace>
  <inkml:trace contextRef="#ctx0" brushRef="#br1">13450 14956 7955,'-7'-8'2507,"-1"1"-873,3 7-1141,3 0 0,-2 8 0,7 7 0,3 8 0,2 10 89,3 10 1,-3 3-1,0 9 1,0 5 0,-2 2-24,0 1 0,4 2 0,-5-7 1,-1-3-423,3 1 0,-6-4 0,4-3 0,-2-8-413,2-5 1,-2-3 0,5-6-1,0-3-1107,0-5 0,1-10 0,5-4-2503,1-3 3886,-8-9 0,12-7 0,-3-8 0</inkml:trace>
  <inkml:trace contextRef="#ctx0" brushRef="#br1">13806 15169 7955,'0'-21'0,"-2"7"1523,-2 0 0,-4 6 1,-7 10-1,1 2-323,0 6 0,5 7 0,-1 5 0,-1 4-566,-2 4 0,4 3 0,1-2 0,0 3-383,0-3 1,3 2 0,-2-3 0,0-4-453,4-4 1,0-3 0,0-5-88,-2 0 0,2-1 0,8-4 1,4-4-222,4-3 1,1-1 0,0 2 209,0 2 1,5 0-1,0-5 1,0 0 33,2 0 0,-4 0 0,5 0 0,0 0-531,0 0 0,-3 0 1,4 0-1,-1 0 796,0 0 0,-5 0 0,4 0 0</inkml:trace>
  <inkml:trace contextRef="#ctx0" brushRef="#br1">14218 15368 7925,'-9'-8'1970,"1"2"997,1-1 1,0 6-2631,7-4 1,-2 11 0,11 7-1,3 6 1,-1 3 0,0 3-827,-2 2 0,-1 2 0,3-2 0,-1-2-838,1-1 1,-3-6 1326,1 6 0,0-6 0,6 2 0</inkml:trace>
  <inkml:trace contextRef="#ctx0" brushRef="#br1">15640 14913 7881,'-6'-14'-45,"-2"0"1,-2 1 0,2 2 1629,2 1 0,0 6-781,1-6 0,3 9 0,-2 2 0,2 13-405,2 13 1,5 8 0,1 9 0,0 4 0,2 5 0,-1 4 155,-1 0 0,3 9 0,-2-6 0,-1 4-446,0-3 0,4-2 1,-4-4-1,2-3-604,3-5 0,0-4 0,0-5 0,-1-6-1264,1-7 0,1-5 0,3-7 1759,-1-3 0,0-4 0,0-6 0</inkml:trace>
  <inkml:trace contextRef="#ctx0" brushRef="#br1">15910 15098 7910,'0'-14'0,"0"-1"2211,0 1 0,-1 6-1048,-4 4 0,3 4 1,-4 6-1,1 8-542,0 8 0,-1 7 1,3 2-1,-2 2-521,2-1 1,-3 3 0,-1-2 0,1-1-173,0-2 1,-4-7 0,6-1-1,-1-1-97,-2-4 0,6-6 0,-4-1-187,4 1 1,2-3 319,4 1 0,3-6 0,6 4 1,0-3 158,0 1 0,5 0 0,2-5 0,1 1-1001,3 4 0,-3-3 1,2 3-294,1-4 1,2-1 0,0 0 1170,-3 0 0,3 0 0,-5 0 0</inkml:trace>
  <inkml:trace contextRef="#ctx0" brushRef="#br1">16322 15297 7910,'-1'-8'7422,"-4"3"-5920,4 4 0,-6 7-975,7 3 0,7 4 1,0 3-1,3 3-428,-1 5 1,1 1 0,2 0-1,0-1 1,-3 1-727,2 2 0,-3 0 0,0-4 1,-2-4-1734,-3-3 0,4-6 2360,-3-1 0,1-6 0,-5 4 0</inkml:trace>
  <inkml:trace contextRef="#ctx0" brushRef="#br1">16365 14742 7942,'-14'0'6928,"0"0"-6090,6 0 0,1 2 0,7 4 0,0 9-267,0 7 0,2 9 1,3 4-1,3 3-1014,0 6 1,3-3 442,-7 2 0,7 6 0,-3-5 0</inkml:trace>
  <inkml:trace contextRef="#ctx0" brushRef="#br1">12341 15553 7997,'-17'-2'819,"6"-3"0,9-2-372,13-1 1,10 0 0,12 3 0,5-3 0,5-1 0,4-1 0,7 1 0,4-1 0,4 1 0,-2-1-142,-2 2 1,-2-3-1,-3 7 1,-4 0-1,-3 3-788,-5 1 1,-9 0-1,-2 0 1,-6 0-1,-4 1 482,-3 4 0,-1 3 0,-1 6 0</inkml:trace>
  <inkml:trace contextRef="#ctx0" brushRef="#br1">12441 15411 7994,'-33'12'0,"1"-1"0,5-3 897,7-1 0,9 2 0,1-3 58,-1 2 0,-1-3-560,-3 4 0,1 1 1,1 4-1,2 2-271,2 3 0,6-2 0,-4 7 1,3 1-1,-1 2 0,2 1-151,1 1 0,2-5 1,2-2-1,3 0-282,4 0 0,5-6 1,4 0-1,2-7-67,2-3 1,2-1-1,4-5-79,1 0 1,-1-6-1,1-2-8,-1 0 1,1-9 0,-3 2 0,-2 0-1434,-5-1 1896,-3 8 0,-2-11 0,0 3 0</inkml:trace>
  <inkml:trace contextRef="#ctx0" brushRef="#br1">11659 15297 8201,'-14'0'2986,"0"1"-2137,-1 4 1,7 9 0,2 12 0,1 4-272,1 3 0,-3 11 0,4-1 1,-2 3-1,1 3-297,-3 3 0,6-2 0,-6 1 0,3-1 0,-3-1-847,0 0 1,2-3 0,-3-6 0,0-4-661,0-1 1,-1-7-1,-6-6-786,1-1 1,3-7 2011,-3-5 0,3-5 0,-10 2 0</inkml:trace>
  <inkml:trace contextRef="#ctx0" brushRef="#br1">11218 15652 8144,'0'-14'1103,"7"6"-634,2 3 1,7 10 112,8 5 1,2 9-1,17 4 1,4 4-120,2 2 0,7-6 0,-4-1 0,5-1-279,4-4 0,-2-7-184,2-5 0,10-4 0,2-1 0</inkml:trace>
  <inkml:trace contextRef="#ctx0" brushRef="#br1">14687 14941 8042,'-14'0'1278,"0"0"-680,0 0 1,7 0 0,7 0 0,10 0-1,7-1-5,7-4 0,14 2 0,5-6 0,2-1 0,3 1-60,-1-1 0,5 5 0,-3-3 0,0 2 0,0 1-236,-3-1 0,-2 4 0,-3-2 0,-1 2-1143,-2 2 1,-8 0 0,-2 0 281,-7 0 1,-2 2-1,-4 1 1,-2 3-3235,0 2 3798,-7-5 0,0 10 0,-6-5 0</inkml:trace>
  <inkml:trace contextRef="#ctx0" brushRef="#br1">14915 14671 7964,'-29'-8'398,"3"2"1,2 6 564,5 0 0,3 2 0,2 2 0,0 6 1,-1 3-10,1 1 1,-2 6 0,-1 6 0,-2 5-604,2 7 1,3 2 0,2-1-1,3-3-457,-2-1 0,5-2 0,1-4 0,3-2-401,2-4 1,0 3 0,0-7 0,2-2-16,3-1 1,2-7 0,8-1 0,-1-2 117,0-2 0,7 2 1,1-1-1,1-2 43,1-2 1,-2-2-1,4-2 1,-3-4-203,3-1 0,-6 5 0,-1-3 0,-3 1 563,-2 0 0,0-6 0,1 3 0</inkml:trace>
  <inkml:trace contextRef="#ctx0" brushRef="#br1">14275 14600 11107,'-8'14'878,"3"1"1,4 0 0,-1 4-181,-2 5 0,0 5 0,-5 4 1,-2 5-1,-2 1-181,-1-1 0,0-2 0,0-4 0,-1 1 0,3-3-838,2-5 0,-2 1 0,2-7 0,-3-2-2901,-1-1 1,5-8 3221,-1-4 0,-6-15 0,-6-4 0</inkml:trace>
  <inkml:trace contextRef="#ctx0" brushRef="#br1">13948 14742 9450,'10'4'1356,"-1"3"-514,2 8 1,6 4 0,4 0-1,1 3-250,3 0 0,7 3 0,3-6 0,-1-2-928,1-1 0,0-3 0,-3-2 0,1-3-2178,-2-2 2514,-1-1 0,5-5 0,1 0 0</inkml:trace>
  <inkml:trace contextRef="#ctx0" brushRef="#br1">14545 14572 8025,'-12'1'697,"0"4"373,3 5 1,6 2 0,-3 2-524,-1 1 1,6 4 0,-4 1-1,3 2-166,2 4 0,0 0 1,2 3-1,1-1-381,2 1 0,6 5 0,-3 3 0</inkml:trace>
  <inkml:trace contextRef="#ctx0" brushRef="#br1">20403 15254 7985,'-21'-8'693,"6"2"0,-4 6 0,3 0 1,2 0 351,-1 0 1,9 0 0,8 0 0,9 0-628,6 0 1,10-5 0,-2 1 0,5 0-517,2 3 1,-5-1 0,7-1-1,0-2-1405,-1 2 0,2 2 1503,-2 1 0,-3 0 0,4 0 0</inkml:trace>
  <inkml:trace contextRef="#ctx0" brushRef="#br1">21256 14870 12894,'-8'7'855,"3"4"0,4 5-155,1 3 1,0 6 0,-2 0 0,-1 7 14,-2 6 0,-6 1 0,2 1 0,-4-3 1,0 3-486,4 1 1,-4-5-1,4-2 1,-4-4 0,-1-2-617,0 0 1,4-6 0,1-3-431,-2-3 1,-2-8 0,-1-3-4094,0-4 4909,-1-1 0,-5-6 0,-2-2 0</inkml:trace>
  <inkml:trace contextRef="#ctx0" brushRef="#br1">20901 15027 7950,'14'14'2449,"0"0"-1772,0 0 0,0 1 0,2-1 0,3 0 125,5 0 1,3 0 0,1 1-1,2-1-1057,3 0 1,-1 0 0,4 1 0,1-1-876,-1 0 0,-3-5 0,3-1 1130,-1-1 0,-2 4 0,-4-3 0</inkml:trace>
  <inkml:trace contextRef="#ctx0" brushRef="#br1">21725 14771 7947,'-14'-16'0,"6"-3"2487,3 10 1,2 2-816,-2 3 0,2 4 0,-5 4 0,2 6 0,1 4-1011,-1 5 0,4 3 1,-4 7-1,1 1-1385,1 3 1,-6-3 0,4 4 0,-1 0 723,1-1 0,-5 6 0,3-2 0</inkml:trace>
  <inkml:trace contextRef="#ctx0" brushRef="#br1">22379 15169 7947,'-22'-6'0,"2"4"0,5-3 986,1 4 0,8-4 1,6 0-1,9 0-107,9-1 0,4 5 0,8-4 0,1 3 1,3 2-468,-3 0 1,-1 0-1,-1 0 1,-1 0-1,0 0-1013,1 0 1,-1 0-1,-1 0 1,-3 0-3283,-5 0 3883,-3 0 0,-2 7 0,0 0 0</inkml:trace>
  <inkml:trace contextRef="#ctx0" brushRef="#br1">22422 15396 7973,'-29'0'1750,"7"0"0,10 0-760,12 0 1,12 0-661,12 0 0,4 0 0,6 0 0,3-1-390,5-4 0,5 3 0,2-2 60,1 2 0,3-4 0,3-2 0</inkml:trace>
  <inkml:trace contextRef="#ctx0" brushRef="#br1">23403 14956 7956,'-21'14'319,"6"2"1,-3 4 0,5 9 0,4 10 382,-2 12 0,5 1 0,1 9 1,2-2-1,0-2-122,-2 0 1,2-2 0,9-3 0,7-6 0,6-7-459,3-6 1,1-4 0,6-5-1,1-5-673,3-4 0,3-7 1,7-5-1,0-7 1,-1-9-1136,1-4 0,-2-9 1686,-3 3 0,3-17 0,-5-4 0</inkml:trace>
  <inkml:trace contextRef="#ctx0" brushRef="#br1">23872 14885 7956,'0'-8'2050,"0"1"0,-5 15-795,1 6 1,-1 2-771,5 8 0,0 1 0,0 8 1,0 7-1,0 4 0,1 5 89,4 2 0,-3 1 1,4 5-1,-1-2-642,0-3 1,4 2 0,-4-8 0,-1-4-533,3-2 0,-1-10 0,4 0 0,-4-8-2055,0-6 1,-3-1 0,7-11 2654,1-6 0,-5-11 0,1-9 0</inkml:trace>
  <inkml:trace contextRef="#ctx0" brushRef="#br1">24114 15169 8311,'0'-27'755,"0"3"1,0 4 792,0 6 0,-2 1 0,-3 4-817,-4 4 0,-4 11 1,1 7-1,1 6 292,1 3 0,1 6 1,-6 7-1,1 0-802,0-1 1,5 4 0,-1-3 0,1 0-390,1 0 0,1-9 0,7-5 0,0-2-403,0 0 1,0-5 0,2-4 66,3 1 0,3-5 0,6 0 1,2-1-28,3 0 1,-4 4-1,6-2 1,-2-1-163,0 0 0,0 1 0,-3-4 3,2 1 0,-2 6 0,3-4-448,-3 2 1,-2 0 1137,0 2 0,1 2 0,-1-4 0</inkml:trace>
  <inkml:trace contextRef="#ctx0" brushRef="#br1">24299 15581 7956,'7'-8'287,"0"-4"680,-7 2 0,0 2 330,0-1 1,1 6-975,4-2 1,1 10-1,5 6 1,-3 5-221,-1 2 1,2 6-1,-4-3 1,0-1-817,1 1 0,-3 2 0,5-4 0,-2-1 713,-2-2 0,-9 4 0,-3 2 0</inkml:trace>
  <inkml:trace contextRef="#ctx0" brushRef="#br1">24711 15311 7983,'-29'0'4318,"9"-6"-3366,6-4 0,12 2 0,13 0 1,7 2-1,7 1-865,6-1 0,6 3 0,4-5 0,-2 2-551,-1 3 0,-1 1 1,0 2-1,-3 0 0,-4 0 464,-2 0 0,1 0 0,-1 0 0</inkml:trace>
  <inkml:trace contextRef="#ctx0" brushRef="#br1">25208 14856 7966,'-14'-8'3429,"0"-4"-2687,0 10 1,6 2-1,3 11 1,4 6-1,1 7 1,0 5 0,1 4 175,4 5 1,-2 7-1,5 4 1,0 0-716,0 0 0,-3 5 0,4-2 0,2 2-1148,2-2 1,-4-1 0,1-7 0,-1 0-251,-1-3 0,5-8 0,-5-1 1,1-7-320,1-6 1514,-7-9 0,9-4 0,-4-6 0</inkml:trace>
  <inkml:trace contextRef="#ctx0" brushRef="#br1">25464 15126 7966,'0'-14'1168,"-6"5"1,-3 1 72,-4 1 1,-1 4-1,-2 8-204,-3 4 1,3 6 0,-3 4-1,3 4-260,2 4 1,0 2 0,1-1 0,2-1 0,3-2-494,2-1 1,1-7-1,7 2-405,3-3 1,3-2 0,6 0 0,0-1-405,0-4 1,7-1-1,2-4 1,4 0 0,0 1-781,-3 1 0,3-4 0,-5 3 57,0-4 0,3 4 0,-6 0 0,-1-2 1248,-3-2 0,-7 6 0,-1 1 0</inkml:trace>
  <inkml:trace contextRef="#ctx0" brushRef="#br1">25749 15382 7929,'0'14'587,"0"1"1,0-1 0,0 2 0,0 1 440,0 2 1,0 6 0,0-3 0,1 2-1,3-2-1371,0-1 0,3-2 0,-4-5 0,1 0 0,1-1-2480,2-4 2823,-6-3 0,12-6 0,-5 0 0</inkml:trace>
  <inkml:trace contextRef="#ctx0" brushRef="#br1">25877 14828 7914,'-14'-14'0,"6"-1"6046,3 1-4138,3 6 0,2 8 1,-1 11-1,-2 7-2263,-2 5 0,0 9 0,5 1 0,0-1-2321,0-2 2676,0 4 0,-6-4 0,-2 5 0</inkml:trace>
  <inkml:trace contextRef="#ctx0" brushRef="#br1">26246 14870 7928,'-6'-8'107,"6"4"0,8 4 0,5 3 915,1 2 1,0 10 0,2 1 0,1 3 0,4 5-273,1 3 0,-3 0 0,3 9 1,-3 0-1,-5 1-239,-3 2 0,-8 4 0,2 3 0,-3 2 0,-2 1 59,0 0 0,-7-1 0,-2-6 0,-4 1-488,-1 0 1,0-7 0,-2-3-1,-1-4-1183,-2-6 0,-7 1 0,4-10 1,0-4-1558,3-2 0,-3-8 2658,-2 0 0,-9-13 0,-3-9 0</inkml:trace>
  <inkml:trace contextRef="#ctx0" brushRef="#br1">26716 15240 7938,'-10'-2'2866,"1"-2"-2674,5-4 1,-2-2 0,5 2 0,-3 1-193,0-1 0,-14-2 0,2-4 0</inkml:trace>
  <inkml:trace contextRef="#ctx0" brushRef="#br1">27455 14742 7938,'0'-14'37,"0"0"1,0 0 0,0 0-1,-2-1 583,-2 1 1,0 1 0,-3 2 0,-1 4-27,0 0 0,-2 2 0,-4 7 1,0 4-1,0 10 0,-1 11-226,1 9 1,0 2 0,1 3 0,2 4-28,2-1 1,6 0 0,-2-3 0,3-3 180,2-5 0,2-9 1,3-5-651,4-3 1,4-7 0,1-1 0,0-3-144,0-7 0,1-9 0,0-9 0,3-4-471,1-6 0,0 0 0,-7-6-34,-2 1 1,1-3 0,-6 6-1,-1 4 1,1 4 256,0 4 1,0 1 1243,-5 4-10,0 8 0,0 2 1,0 10-1,0 4-55,0 4 0,1 7 0,2 2 0,4 2-514,1 0 0,-1-5 1,4 3-1,-1 0-936,1 0 1,-3-3 0,0 3 789,-2-1 0,5 4 0,-3-3 0</inkml:trace>
  <inkml:trace contextRef="#ctx0" brushRef="#br1">27626 14927 8033,'9'-14'2158,"0"0"-1363,1 0 1,-1 1 0,1 2 216,1 1 1,-3 7-1,1-1 1,2 4-419,2 4 1,-3 4 0,-3 8 0,0 3-321,-4 5 1,-2-1 0,-1 4 0,0 2-508,0-4 0,-1-1 0,-2-7-350,-2 2 0,-4-5 0,2-6-197,-1-2 1,4 4 545,-6-5 0,7-2 0,0-6 99,6-2 0,5-6 0,8 3 1,1-2-352,2 1 1,6 4-1,-1-4 1,1-2-1050,-1-2 1535,3-1 0,-5 0 0,6-1 0</inkml:trace>
  <inkml:trace contextRef="#ctx0" brushRef="#br1">28052 14899 8046,'0'-10'2219,"0"1"-443,0-1 1,0 1-1293,0-1 0,2 7 0,2-1 0,6 2-759,2 2 1,3 2 0,0 1-2679,4 1 2953,-3 7 0,11-3 0,-5 7 0</inkml:trace>
  <inkml:trace contextRef="#ctx0" brushRef="#br1">28564 14671 8050,'-5'-14'902,"0"0"-285,-6 6 0,8-3 0,-6 6 0,-2 2 209,-2 1 0,-3 10 0,-1 5 0,-2 6 1,2 5-118,1 6 1,3 0 0,2 8 0,3 0-171,2-2 0,1-1 1,5-9-1,0-2-314,0-5 1,2-5 0,2-3 0,6-3-441,2-1 0,7-9 1,2-9-1,1-5-632,3-3 0,-4-11 1,-1 2-1,-2-1 49,-4 4 1,3-2-1,-9 5 1,0 0 112,-3 3 1,-3 3 2133,-2 2-591,0 0 0,0 7 0,0 7-113,0 8 0,0 10 1,0 2-1,1 2-736,4 4 0,-2-1 1,5 0-1,0-1-685,0 1 1,-4 2 0,6 1 0,-1 1 675,-1-1 0,-1 1 0,-7-1 0</inkml:trace>
  <inkml:trace contextRef="#ctx0" brushRef="#br1">28919 14828 8050,'-6'-8'3707,"-3"3"-3213,2 4 1,-1 2-1,5 5 9,-2 9 1,1 4-1,4 7 1,0 1-882,0 3 0,0 3 378,0 1 0,6-4 0,2 4 0</inkml:trace>
  <inkml:trace contextRef="#ctx0" brushRef="#br1">26915 15425 7974,'0'-8'1933,"1"3"-1472,4 10 1,4-4 0,10 6-105,5-1 0,5-4 0,4 4 0,6-1 0,5 0-8,4-2 0,7-2 0,2-1 0,8 0 0,6 0-195,5 0 0,1-4 0,-35 0 1,0 1-1,0 0 0,0 0-97,1 0 1,0 0 0,0 0 0,-2 1 0,38 0-278,-1-3 0,-1 4-215,-1-4 1,-10 5 58,0 5 201,-6-4 0,-3 7 0,-1-4 0,-3 0 148,-1-1 1,-6-1 0,2-2-1,-6 0 55,-4 0 1,-3 0-1,-7 0 1,-1 0-300,-3 0 0,-3 5 1,-7 0-1463,0-2 1733,-6-2 0,-2 6 0,-6 0 0</inkml:trace>
  <inkml:trace contextRef="#ctx0" brushRef="#br1">27142 15723 7976,'-6'-8'594,"-2"-3"1,-6 8-103,-1 5 0,3 7 0,2 15 0,6 9 0,2 7-141,2 2 0,0 6 0,0-1 1,0-1-1,2-2-161,2-1 0,4-2 0,6-3 0,1-7 1,-1-4-701,0-3 1,5-8 0,0-1-1,0-5-798,2-4 1,-4-1 1307,7-5 0,-7 0 0,4 0 0</inkml:trace>
  <inkml:trace contextRef="#ctx0" brushRef="#br1">27426 15880 8368,'0'-14'2437,"0"6"236,0 1-2122,-6 7 0,5 11 1,-4 5-1,3 3-129,2 2 1,0 4 0,0-3-1,0 2-212,0-1 1,2 1 0,1 3 0,2-2-133,-2-1 0,0-7 0,0 4-74,2-1 0,0-4 1,-5 3-2533,0-3 1834,6-8 0,-4-3 542,2-10 1,-2-3 0,-2-6-1,1-2 56,4-3 1,-3 2-1,4-7 116,0-1 1,-2 4-1,3 1 1,1 1 269,0 0 1,-3 4-170,5 6 0,-6 6 0,4 0-90,-2 6 0,-1 6 1,-5 9-1,2 1 419,3-2 1,-4-1 0,5-4 292,1-2 0,1 1 0,6-6-1301,0-2 1,-4-8 0,-1-4 0,2-4-285,2-1 0,-4 0 1,-1-1-1,0 1 19,0 0 0,-3 6 1220,4 3 0,-6 5 705,2 5 1,-3 3 0,-1 6 122,4 0 1,-2 1-1257,7-1 0,-7-5 0,3-1 1,-1 0-878,0 0 1,4-3 0,-3 3-708,2-2 1,-3 3 1614,4-4 0,1 6 0,4-3 0</inkml:trace>
  <inkml:trace contextRef="#ctx0" brushRef="#br1">28038 16022 8274,'-10'1'3636,"1"4"-2686,6 3 1,-8 2-1,6-1-705,2 2 1,1 2 0,2 1-416,0 0 0,2 0 0,1 1 170,2-1 0,-1 6 0,-4 3 0</inkml:trace>
  <inkml:trace contextRef="#ctx0" brushRef="#br1">28308 16121 8104,'-10'0'86,"3"2"1,-1 1-1,1 3 1084,1 2 0,-3 7 1,2 5-1,1 1-951,0-1 0,-1 4 0,4-5 0,-3 0 0,0 0-1076,-1 0 857,2 0 0,5-5 0,0 0 0</inkml:trace>
  <inkml:trace contextRef="#ctx0" brushRef="#br1">28493 15880 8051,'-14'-8'1084,"1"0"1465,3 3-2045,4 4 0,6-4 0,2 10 0,1 6-295,2 6 0,1 0 0,-3 7 0,2 3 109,-2 5 0,-1-2 1,-2 4-1,0 0-79,0-1 1,0 3 0,0-6 0,0-3-171,0 0 0,0-7 0,0-1-465,0-3 0,0-7-206,0 1 0,0-8 0,0-4 175,0-11 0,1-2 0,2-9 0,4-3 21,1-5 1,-4 1 0,6-6 360,1 3 1,0-4 0,0 6 0,-3 5 35,-2 7 1,4 4-1,-4 3 695,2 4 0,-3 4 1,2 12 65,0 7 1,-2 5 0,-5 6 0,0-3-183,0-1 0,1 2 0,2-4-544,2-1 1,4-7-1,-2-3-404,1-2 0,1-3 0,5-8 1,1-6-100,-1-6 1,-5 1 0,1-3 0,-1 3-749,-1 2 0,3 0 1263,-6 0 1,0 7-1,-5 7 711,0 8 1,1 5-1,2 1-325,2 0 1,0 1-1,-3-3 1,1-1 68,1-1 1,3-7 0,-3 3-2284,6 1 1,3-6-2316,1 4 4105,-6-4 0,4-1 0,-4 0 0</inkml:trace>
  <inkml:trace contextRef="#ctx0" brushRef="#br1">28877 16107 8051,'0'-9'197,"0"-1"1,1 6 416,4-6 0,-3 5 1,4-3 827,0 2 1,-3 1-412,7 5 0,-5 0 0,2 2-253,0 3 0,-2 3 1,-5 6-532,0 0 0,0 2 0,0 1 0,0 2-360,0-2 0,0-1-432,0-1 0,1-8-70,4-2 0,1-5 0,5-3 141,-1-2 0,-6-6 28,6 2 0,-1 1 0,6 0-554,-1 2 1,-5 1-1,1 5-913,1 0 1913,2-6 0,1-2 0,0-7 0</inkml:trace>
  <inkml:trace contextRef="#ctx0" brushRef="#br1">29076 15752 8051,'0'-22'74,"0"1"759,0 7 0,6 6 160,4 3 0,2 5 1,2 5-1,1 6 95,-1 6 0,-5 6 0,1 5-448,1 0 1,0 2-1,0 2-176,-2 1 0,-4 5 0,3-5 1,-2 0-67,-2 2 0,-3-5 1,-1 3-1,0-3-452,0-1 0,-5-2 0,-1-2 0,-2-3-2393,-3-1 1,-2-2 2446,-1-5 0,-6 0 0,-2 0 0</inkml:trace>
  <inkml:trace contextRef="#ctx0" brushRef="#br1">29445 15581 8093,'0'-9'-21,"0"-1"1,0 7 20,0-3 0,0 6 0,0 0 0</inkml:trace>
  <inkml:trace contextRef="#ctx0" brushRef="#br1">29900 15098 8151,'-6'-8'1050,"4"-5"1,-2 4 1656,2-4 0,2 7-2146,0 6 1,0 13-1,0 12 1,0 6-1,0 7-76,0 3 1,0 7-1,0 1 1,0 0-1,0 1 296,0 1 0,-1-5 0,-3 1 0,0-3-787,0-1 0,3-7 1,1-3-1,0-4-98,0-6 0,2-2-680,2-7 1,-1-1-1,5-5-192,-1-8 1,2-13-1,-3-11 1,2-4 575,3-5 1,0-2 0,0-6 0,-1 0 362,1-3 1,2-7 0,1 5 0,-1 5 195,-4 7 1,2 5 0,-5 5 0,1 5 780,-1 4 1,-1 8-327,-5 7 0,0 11 0,1 10 0,2 1 130,2 3 0,2-3 0,-4 1-640,1-3 0,8-3 1,-3-5-1,4-5-578,1 0 0,0-3 0,0-7 0,0-5 0,1-6-241,-1-2 0,0-6 0,-1 0 1,-2 0-110,-2 3 0,-4 5 0,3 3 645,-2 1 1,-1 9 1105,-5 1 1,-2 11 0,-1 9 0,-1 2 125,0 4 0,3-4 0,1 0 1,0-1-1050,0-4 0,1-1 1,4-2-1,5 0-599,2 0 1,2-4-1,1-2 1,-1 0-4926,0 0 5520,0-5 0,1 3 0,-1-6 0</inkml:trace>
  <inkml:trace contextRef="#ctx0" brushRef="#br1">30625 15425 8144,'-9'8'7972,"0"-4"-7340,5 4 0,-2 0 0,6 6 1,0 2-470,0 3 1,0-1 0,0 5-1,0 3-1081,0 0 1,0 4 0,-2 2 917,-2 1 0,-4 7 0,-6-4 0</inkml:trace>
  <inkml:trace contextRef="#ctx0" brushRef="#br1">19536 16065 13573,'-8'0'-2369,"1"-7"2801,7 6 0,0-12 533,0 4 1,2-3 0,3 3-757,4 4 1,-1 4 0,2 1 0,-1 1-387,-1 4 1,3-2-1,-5 5 1,2 0 113,3 0 0,-3 0 0,2 3-53,1-2 0,-3-4 0,1 3-51,2-2 1,2-1-1,1-5 141,0 0 1,0 0 0,1-2-1,-1-2 27,0-6 0,0 2 0,1 0 0,0 0-420,4 1 0,-3-1 1,3-3 123,-3 1 0,3 2 0,1-3 0,1 3 401,-1 2 0,6-5 0,-4 3 0</inkml:trace>
  <inkml:trace contextRef="#ctx0" brushRef="#br1">19792 16193 9137,'-8'-7'-399,"3"-2"0,2-4 1,0-1-1,-2 0 0,0-1 259,-1 1 173,4-6 0,-6 4 0,4-3 0,-4 3 0,-2 3 19,1 4 0,4-2 1,-5 6-130,-1 2 1,-1 1-1,-2 2 43,-1 0 1,6 0 0,-1 0-2,-1 0 0,-1 0 0,-3 0 0,1 0 215,0 0 1,0 0-1,0 0 105,-1 0 0,1 2 1,2 3 172,2 4 0,-3 4-235,4 1 0,3-4 1,-1-3 109,1 0 1,4-1-209,-2-1 1,4-4 0,4 4-108,6-3 0,4-4 0,5-3 0,3-2 111,0-1 0,10-3 1,-2 4-1,5-1-58,4-3 1,2 3 0,0-1 0,-1-1 23,-2 3 0,0-4 0,4 4 0,1 1-37,0 0 0,-1-5 1,1 1-1,0-3-37,-1-1 0,6 0 1,1 0-1,-2 0 26,-3-1 1,7 1-1,-7 0 1,3 0-92,2-1 1,-1 1-1,-6 0 1,3 0 39,2 0 1,-1-1-1,4 1 1,1 2-62,-1 2 0,-4-1 1,3 5 28,0-2 0,-3 3 1,3-3-1,-2 0-57,-1 0 0,-5 5 1,7-3 2,-4 0 1,-1 4 0,-2-3 38,-3 4 0,-4 1 0,-5 0 1,-2 0 4,-4 0 0,-2 0 0,-7 0 0,0 0 62,0 0 1,-1 1-1,-2 2 10,-1 2 1,-1 0-346,5-5 171,-6 0 1,0 0 41,-3 0 0,-2 0 44,7 0 1,-6 0-1,6 0 35,1 0 0,1 0 1,3 0-1,-1 0-96,0 0 0,0 0 0,1 0 0,-1 0 6,0 0 0,-5-5 0,1 0 71,1 2 1,2 0 25,1-2 1,0 4-1,-1-6 81,-4 1 1,4 3-32,-4-7 1,-1 3-1,0-4 37,-2 1 0,-1 1 0,-5-6 37,0 1 0,0 0 1,0 0-77,0-1 0,0 1-51,0 0 1,-5 0 0,1-2 0,1-1-204,1-2 0,-3 0 0,0 5 1,2-1 75,2 1 0,-4 0 0,0-2 148,2-3 0,-3 3 0,-1-4 0,1 1 50,0 0 1,-4-5 0,4 5 0,-2 0-16,-3-1 0,3 2 0,-1-4 0,-2 0-33,-2 0 0,-1 3 0,1-5-47,4-1 0,-4-2 0,4 0 0,-4 2-133,-1 1 1,-1 1 0,3-4 96,2 3 0,-2 2 1,2 5-1,-2-2 58,-3 1 0,1 4 0,0 5 0,0 2 146,-1 1 0,1 4 1,0-2-35,0 2 1,0 2 0,-1 0-39,1 0 0,0-5 0,0 1 0,0 0-32,-1 3 1,6-4-1,-1-1 1,-1 0-119,-1-1 1,2-2 0,1 2 0,-4 1 55,-4 0 0,1-4 0,-3 6 0,2 0 135,-2 3 1,1 1 0,-5 0 29,-3 0 0,4 0 0,-2 0 0,-1 0-12,-2 0 1,-3 5 0,-1 1 0,-2 0-92,1 1 0,-4 4 0,-2-2 1,-2 4-1,2 1 0,-8 0 0,5-1 0,0-2-9,2-2 1,1 1 0,-6 6 0,-2 1 8,-2 2 0,-1 5 1,4-4-1,-4 2 32,-2 4 1,-1 0 0,-3 1-34,3-3 1,-2 1-1,7-6 1,-1 0-24,-1 2 1,-1-7-1,-6 2 1,3-7-69,0-3 1,6-1 0,-3-5 0,1 0-15,3 0 1,3 0-1,4 0 34,1 0 0,6-5 0,-1 1 48,3 1 0,8 1 1,3 2-1,3-2-66,2-2 0,0 2-17,-1-3 1,6 4 28,-1 1 0,7 6 0,0 4 1,6 4 29,7 5 0,-2 3 0,3 8 0,3 3 23,3 5 0,2 8 0,-5 1 0,1 1-145,-1 0 0,0-3 1,0 2 155,1-3 0,-1-1 0,0 0 0</inkml:trace>
  <inkml:trace contextRef="#ctx0" brushRef="#br1">23573 15937 9549,'0'-15'87,"-1"1"1,-2-2-259,-2-3 0,0-1 0,5-4 800,0 5 1,0 11-471,0 8 0,0 7 0,0 7 0,0 0 77,0 0 1,0 1-215,0-1 1,7-6 0,2-2 0,4-1-115,1-1 1,5 1 0,1-5 0,1 0 73,-1 0 0,6 0 0,-4 0 0,2 0-93,-1 0 0,-4 5 1,3 1-1,0 1-26,1-1 1,-1 3 0,3-2 20,-1 1 1,-2-4 0,3 4-1,-1 0 25,1 0 0,2-5 0,1 2 0,-1-2 6,-3 2 0,7-4 1,-2 4-1,1-3 43,0-2 0,3-7 1,2-1-1,1-1 90,4 0 0,-4 4 0,2-3-34,1 2 1,1 1 0,-1 5 0,-1 0 34,2 0 1,-4 0 0,0 0 0,1 0 24,-1 0 0,-4 5 1,2 1 10,1 2 0,-5-5 0,3 2 1,-1-4-16,1-1 0,-1 5 1,6 0-1,0-2-61,-2-2 0,5 1 0,-5 1-46,1 2 1,2 0 0,-4-5 0,0 0 9,-1 0 1,0 0-1,-6 0-128,1 0 1,-1 0 0,-1 0 0,-2 0 138,-1 0 1,-5 0-1,4 0 54,3 0 1,-6 1 0,1 2 0,-1 2-14,4-2 1,1-1-1,1-1 1,-3 3 37,3 0 0,0 1 1,3-5-1,1 0-61,3 0 1,-6 0-1,4-1 1,1-3-18,-2 0 1,-5-6-1,-1 4 1,0 0-7,-2-1 0,3 1 0,-6 3 1,-2-2 35,-1 2 0,-2-3 0,1 1 99,-1 2 1,0-1 91,0 0 1,-4 2 50,-1-3 0,-4-2 1,3-3-70,-2-3 1,4-1 0,-4 0 0,2 0-97,3 0 0,-3 4 1,0 1-1,0-1-2,0 2 1,-4-3 0,4 5-50,-1-2 0,-1 3-19,-1-4 1,-4-1 8,4-4 1,-3 0 0,-4 0 0,-1-1-34,-2 1 1,0-5 0,5-1-78,0-2 1,0-2 0,0-3 0,0 2-191,0 1 1,2-4-1,3-6-8,4 3 1,4-4 0,-1 2 0,-1 0 39,-1-2 1,-1 5-1,4-3 1,-2 3 137,-1 1 1,-6 6 0,4-1 0,-1 0 92,-4 2 1,-2-5 0,-1 5 0,0-2 12,0 1 0,-1 5 0,-2-1 157,-2 4 0,-5 0 0,4 1 0,0 0-122,-1 0 0,-2 4 0,3 1 0,-2-2-137,-3-2 1,0 4-1,-1-1 1,3 1-40,-2 1 0,-6-5 0,-2 5 0,1-1-12,2-1 1,1 1 0,-3-4 117,-1 4 1,2-4-1,6 5 1,1-1-59,-1-1 1,3 2 0,-1-3 76,-2 2 1,3 4 0,-1-3 62,-3 2 0,0 1 1,-4 5-26,-3 0 0,3 0 0,-4 0 1,-1 0-1,-2 0 0,-1 0 1,-3 0-1,-3 0-17,0 0 0,-5 0 1,0 0-1,1 0-14,-1 0 1,-5 0-1,3 2 33,-5 2 1,0-2-1,1 3 1,0-4-33,-2-1 0,8 5 1,-9 1-1,0 1 18,-2-1 0,-1 4 0,2-4 0,0 0 10,-3 0 1,-6 4 0,4-5-1,-2-1-18,0 3 0,6-6 0,-3 6 0,1-3-3,1 1 1,-5 5 0,3-4 0,0 2 5,0 3 0,-3-3 0,4 0 1,3-2-8,0-3 0,4 0 1,3 0-1,4 2-8,-1-2 0,5-1 0,-3-4 0,3-1-4,1-2 0,1-6 1,-1 4-1,1-3 25,0 1 1,1-1 0,1-3 0,3 2-43,-3 2 0,-5 1 0,-2-1 0,1 2 16,2 1 1,3 4 0,2-2-10,1 2 0,7-3 0,-2 1 1,3 0 42,2 3 1,0 1 0,-1 0-12,1 0 0,5 0 1,-1 0-1,-1 1 57,-1 4 0,-3-2 1,3 7 34,2 1 1,-2-3-1,2 1 1,-1 4 57,2 4 0,-4-1 1,5 5-26,0-1 1,-5-3 0,4 7-1,-2 1 125,1 2 0,-2 3 1,2 3-66,-2 5 1,2 5 0,1 4 0,-1 5-79,2 4 1,-3 2-1,7 2 1,-1 2-289,-1-2 0,4-2 1,-3 1-1,4 1 203,1 1 1,0 1 0,0-5 0</inkml:trace>
  <inkml:trace contextRef="#ctx0" brushRef="#br1">27426 14572 16167,'-22'6'17,"-3"-3"0,5 7 0,-3-1 0,-2 2 307,-2 4 0,4-4 0,-1 8 0,0-4 0,1 0-296,-1-1 1,5 0 0,-5 0 0,-1 0 0,-2 2 78,-1 3 0,-1 3 0,1 7 0,-1 1-67,1 3 1,1 0 0,2 10 0,1 6 101,-1 4 0,-1 6 1,1 2-1,3 6-102,2 2 0,8-30 1,0 0-1,1 1 1,1 0-1,0 3 1,0 0 56,-1 2 0,1 0 0,0-2 0,1 0 0,2 4 1,0 0-1,0 0 0,1 0-88,1 3 0,1 0 0,0-1 0,2 0 1,1-3-1,2 0 0,-1-2 0,0 0 77,-1-2 1,2 0-1,3-2 1,3 0 0,0 1-1,3-1 1,15 36-45,10-4 0,5-7 0,5-3 0,8-5-194,-24-31 1,3 0-1,4-2 1,1-1-1,0-3 1,2-2-1,-1-1 1,1-1-62,2 0 0,0-2 1,-2 0-1,0-1 1,4 0-1,2-1 1,0 0-1,0-2-109,1 1 1,0-1 0,-1-2 0,0-2 0,2-1 0,1-2 164,0 0 0,0 0 0,-1 0 0,-1-1 0,2-3 1,0-1-1,2-1 0,0-2 7,1-2 1,1 0 0,3-2 0,0 0-1,-1 2 1,0 0 0,1 0 0,0-2-59,2 0 0,0-1 0,-4 3 0,0 0 0,4-1 0,0 0 0,-2 3 0,0-1 57,-1 1 0,0-1 0,-1 0 0,1 0 0,-3-1 0,1-1 1,0 1-1,0-1 57,-1-2 1,1 1-1,1 0 1,0 0 0,-2-2-1,0-1 1,-1-1 0,0 0 90,-2 1 1,0-2 0,-3-3-1,-1 0 1,1 0 0,0 0 20,-2-1 0,0-1 0,0 1 0,0-2 0,-1-1 1,0 0-30,-2 0 0,0-1 0,1-1 0,0-1 0,-2-1 0,0 1 0,-1-1 0,1-1-55,0 0 1,-1-2 0,0 1 0,-1-1 0,-4 1 0,-2-1 0,26-26-78,-8 2 0,-4-5 0,-4-6 0,-3 0 100,-5 0 0,-10-4 0,-4 3 201,-3-6 1,-8 7 0,-3-7 0,-4 6-54,-1 4 0,-6 0 0,-5-2 0,-6-4-117,-7-4 0,-3 4 0,-3 1 7,-3 2 0,-5 0 0,-9 3 0,20 29 0,0 0 0,-3 1 0,0 0-9,-3 0 0,-1 2 1,-1-1-1,-2 1 1,-2-1-1,-1 1 32,-2-1 1,-1 1-1,-4 1 1,-1 2-1,0-1 1,-1 1 0,-1 0-1,-2 1 61,-2 1 0,-1 0 0,-3 1 1,0 0-1,0 1 0,-1 1 0,1 0 1,0 1-78,-3-1 0,0 2 1,2 4-1,-1 2 0,2 0 1,0 1-1,1 1 0,1 2 1,3 2-1,-1 0-130,1 1 1,0 0 0,1 2 0,0 2-1,2 1 1,0 3 0,1 0 0,-1 2-31,0 1 0,0 0 1,3 0-1,1 1 1,1 3-1,0 2 1,2-1-1,1 2-484,1 0 1,1 1 641,1-2 0,1 1 0,-35 22 0,0-4 0,2 7 0,37-16 0,0 0 0</inkml:trace>
  <inkml:trace contextRef="#ctx0" brushRef="#br1">23517 15766 8326,'-21'14'-2,"4"-4"1,-5-1 291,1 2 1,7-3 0,6 2 0,0 1-40,0 1 0,7 1 1,1-4-1,7-4 0,8-3 1,4-2-1,4 0 1121,4 0-1214,2-7 1,1 6 0,1-4 0,4 4 0,0 1 98,-1 0 1,6 0-1,-2-2 1,3-1-176,2-2 1,4-6 0,0 3 0,1-1-176,1-1 0,-3 1 0,4-4 0,-1 2-20,-3 1 0,0 7 0,0-3 0,1 1 0,-1 1 0,-2 0 0,-1 3 0,-1 1 45,1 0 1,0 0 0,-1 0-1,1 0 64,0 0 1,4 5 0,2 1 0,1 0-90,4 0 0,-3 4 0,1-5 1,2-2-99,1-2 0,-3-1 0,-1 0 156,-2 0 0,-2 0 0,-3-1 0,2-4-35,1-4 1,1 1 0,-6 0 0,1 0 121,0 0 0,-2 0 1,-2-1-1,-2 4 90,-3 3 0,4 2 0,-5 0 0,-1 0 52,-2 0 1,-2 0 0,-1 2-1,-1 1-85,-3 2 0,-4 4 0,5-4 1,0 0-484,-2 1 1,3-3 373,-6 7 0,6-1 0,-3 5 0</inkml:trace>
  <inkml:trace contextRef="#ctx0" brushRef="#br1">25251 17387 8059,'0'-15'-97,"0"1"0,0 0-468,0 0 0,0 0 0,0-1 565,0 1 242,0 0 1,-5 0-55,1 0 0,-1-1 0,3 3 0,-1 1 1,-2 1 893,2-1 1,2 3-1,1-1 1,0-1 900,0-4-1033,0 6 0,0 3-505,0 10 1,0 3 0,0 6-64,0 0 0,0 5 1,0 2-1,0 1 88,0 3 0,0 7 0,0 1 0,0 0-163,0 2 0,0-5 1,0 3-1,0-3-104,0-1 0,0 4 1,1 0-97,4-1 1,-3-7 0,2-3-64,-2-2 0,-2 4 1,0-5-227,0-1 1,5-7-317,-1-2 0,3-7 0,-4-4 135,2-11 0,1-2 0,-3-9 177,2-1 1,4-7 0,-2-1 0,-1 0 21,0-2 1,5 5 0,-3-3-1,2 3 96,-1 1 1,-4 2-1,3 2 1,-2 3 374,-3 2 1,0 5 1019,2 6-656,-3 6 1,9-2-1,-6 10 1,-1 6-101,3 6 1,-6 1 0,6 5-1,-3 2-270,1 2 1,5-3 0,-4-2-260,2-1 0,0-2 1,3-5-1,-3 0-512,-2 0 0,5-6 288,-2-3 1,4-7 0,1-6-1076,1-6 0,-6-8 0,0 2 0,1-1 717,-2 1 0,3-6 1,-5 4-1,1 0 245,-1 3 0,-1 3-542,-5 2 940,0 6 1,0 8 0,0 10 0,0 4 1916,0 5 0,4 1 0,1 6-983,-2-3 1,0 1 0,1 3 0,0-2-952,-1-1 0,4-7 0,-1 4 1,0-2-673,1 0 0,2 0 0,-2-5 0,0-2-2121,4-2 0,-3 1-2630,2-6 5337,-1-1 0,6-4 0,-1 0 0</inkml:trace>
  <inkml:trace contextRef="#ctx0" brushRef="#br1">25834 17358 8086,'2'-8'0,"1"2"2090,2 0 1,1 4-1,-1-3-582,4 4 0,-1 1 0,1 1 1,3 4-833,0 5 1,-2 2 0,-2 2 0,-2 2-459,-3 3 0,-1-1 0,-2 4 0,0 0-297,0 0 1,-5-5 0,-1 2 0,-2-3 149,-3-2 1,-7-1-1,-1-2 1,2-3 397,1-2 0,7-1 0,1-3 2025,1 2-2287,-4-2 0,18 4 0,1-6 0,9 2-320,5 2 0,-3-2 1,5 3-1,1-4-1316,2-1 0,6 0 0,-1 0-464,-6 0 1,3-4 0,-7-1 1892,0 2 0,-1 1 0,-7 2 0</inkml:trace>
  <inkml:trace contextRef="#ctx0" brushRef="#br1">24355 18140 8175,'-9'0'2655,"-1"0"-2293,14 0 0,-1-1 0,16-4 1,6-5 142,7-2 1,10-1 0,10 2 0,7 2 0,6-3-28,6 0 0,8 2 1,0 1-1,-39 4 1,2-1-1,2 0 1,0-1-138,2 0 0,0 0 0,1 2 1,1 1-1,1-1 0,1 0 1,-1 0-1,0 1-293,-1 0 0,-1 0 0,0-2 0,-1 1 0,-1 2 0,0 1 0,2 0 0,-1 1-133,1 0 1,0 0 0,-2 1 0,0 0 0,34 0 0,-5 0-358,-1 0 0,-9 2 1,4 1-30,-9 2 0,-7 1 1,0-3-1,-5 2 110,-2-2 0,-9-1 0,-3-2 0,-4 1 69,-6 4 0,3-4 0,-8 4 0,-2-5-1455,-5-5 0,0 2 1747,-6-6 0,-6-1 0,-7-4 0</inkml:trace>
  <inkml:trace contextRef="#ctx0" brushRef="#br1">24640 18254 8138,'-21'0'431,"10"0"1,-3 1 0,1 6-1,2 7 286,2 8 0,1 7 0,5 5 0,-2 9-225,2 7 1,1 6 0,2 1-1,0-2-321,0-3 1,5 2-1,1-8 1,4-4-1,4-5-137,3-7 1,7 0 0,-3-13 0,1-4 0,3-7-521,2-5 0,1-4 1,1-5 485,-1-6 0,1-9 0,-1 0 0</inkml:trace>
  <inkml:trace contextRef="#ctx0" brushRef="#br1">24953 18325 8208,'-2'-8'2123,"-3"3"-338,4 4-1210,-6 1 1,12 1 0,0 4 0,0 6-35,1 6 1,-5 6 0,4 5 45,-3 0 1,-2 2 0,0 2 0,0 3 20,0 1 0,0 0 0,0 2 0,0-3-238,0 0 1,5-10-1,-1 4 1,-1-4-507,-1-3 1,3 3-52,-1-6 1,3 0-442,-2-5 1,-4-7 295,4-7 0,-4-7 0,-1-8 0,0-3 110,0-1 1,0-6 0,2 1 0,1-3-164,2-1 0,6 0 1,-3-1 180,0 1 0,4 4 0,-4 2 0,2 1 180,-1 4 1,-4 6 697,4 1-145,1 7 1,3-1 0,-4 8-1,-4 6 401,-4 2 0,1 3 1,1-1-1,3-2-635,2-2 0,-3 1 1,5-6-562,1-2 0,1-3 0,2-5 0,1-4-423,-1-4 0,0-6 0,-1 0-430,-4 2 0,2 1 0,-4 2-155,1 0 2026,-5 6 0,3 3 1,-6 10 31,0 4 1,0 4-1,0 3 1,0 1-66,0 2 0,5 0 0,1-5 0,0 0-720,1 1 1,2-1-1,-2 0-712,0 0 1,3-1 0,3-2-691,-4-2 0,4-1 0,-5 3 0,1-3-1495,1-1 0,-6 2 2898,6-4 0,-1 6 0,5-3 0</inkml:trace>
  <inkml:trace contextRef="#ctx0" brushRef="#br1">25493 18680 8208,'0'-14'712,"0"0"1,5 0 3780,-1 0-2530,1 6 0,1 3-1399,4 10 1,-2 4 0,0 8 0,-2 2-815,-3-1 0,3 2 1,1 1 25,1 1-1194,-5-5 0,3 9 0,-6-6 1418,0 2 0,0 2 0,0 4 0</inkml:trace>
  <inkml:trace contextRef="#ctx0" brushRef="#br1">25834 18709 8225,'-20'0'4172,"10"0"1,-4 0-2887,9 0 0,5 0-738,0 0 1,0 1 0,6 4 0,-1 5-1646,0 2 0,0 4 0,-5 1 1097,0 2 0,-7 7 0,-1-4 0</inkml:trace>
  <inkml:trace contextRef="#ctx0" brushRef="#br1">26019 18396 8172,'-5'-14'163,"-1"0"0,0-1 0,-2 1 1210,0 0 1,5 4-1,-4 3-178,1 0 1,4 4 0,-2 9 0,2 9-481,2 7 0,2 5 0,1 3 0,2 3 0,-2 3-162,-2 0 1,4 6 0,0-6-1,-2 2-227,-2 0 0,-1-2 0,2 4 0,1-4-182,2-1 0,0-4 0,-5-6 0,0-2-308,0-3 1,4-1 0,1-5-1666,-2 0 1420,-1-6 0,-2-8 0,0-11 0,0-6-167,0-7 1,0-4 0,0-5 313,0-5 0,1 1 1,3 0-1,2-3 52,2-1 1,1 5-1,4 2 1,-2 6 203,-1 4 1,-3 4 0,4 7 294,-1 4 0,-2 4 0,3 11 245,-2 8 1,-5 7 0,0 6 0,-2-2 418,-2-1 1,5-7-1,1 2 1,0-3-783,1-2 1,4-6-1,-2-3-540,4-4 1,-4-9 0,1-4 0,1-7-676,1-3 1,1 3 0,-2-3 8,-1 1 1,-6 2 1011,6 5 0,-5 6 0,2 5 142,0 6 1,-3 5-1,-4 6 1,0 2 1623,0 3 1,0-3-1,2 3 1,1-3-1353,2-2 0,1 3 0,-3-1 0,4-3-428,1-1 0,-5-4 0,3 0 0,-1 0-1730,0 0 1,1-3-4894,-1 4 6660,-4-6 0,6 10 0,-7-5 0</inkml:trace>
  <inkml:trace contextRef="#ctx0" brushRef="#br1">26417 18737 8172,'2'-12'0,"1"-1"122,1-1 1,3 3-1,-4-8 797,2 3 0,6-3 0,-3 0 822,0 2 1,4 2 0,-2 4-425,2 2 0,3 6 0,-3 0-572,-2 6 0,1 5 0,-7 7 1,0 4-466,-3 5 1,-2 3 0,-3 1 0,-2-1-309,-2-3 0,3 1 0,-2-6 0,-1-3-1464,0-5 73,5 2 1439,-4-12 0,14 4 0,2-8 0,4-4-43,1 0 0,0 3 1,2-2-1,1 1-602,2 1 1,5-7 0,-5 3 0,-2-2-902,-1 1 0,-2 4 0,-1-4-1652,-4-3 0,-2 0 3178,-7-2 0,-7-7 0,0-1 0</inkml:trace>
  <inkml:trace contextRef="#ctx0" brushRef="#br1">26716 18254 8172,'0'-14'3003,"0"6"1,6 1-1930,3 7 1,4 7-1,3 2-99,3 4 0,-3 7 1,3 4-1,-4 5-228,0 4 1,-1 1 0,-2 6-304,-2-2 0,1 0 1,-6 3-1,-2-2-419,-2-1 0,-1-1 1,-1 2-762,-4-1 802,-3-6 1,-8 7 0,-1-6-67,-2-1 0,-13 4 0,2 0 0</inkml:trace>
  <inkml:trace contextRef="#ctx0" brushRef="#br1">27569 14344 10116,'-8'-6'-332,"-5"3"0,5-7 1,-1 1-1,-1-1 301,-1 1 180,5 0 0,-7-1 1,4 2-1,-4 0 1,-1 2 32,0 0 0,-1 1 0,0 5 0,-4 0 1,-3 1 48,-1 4 0,-5 5 1,1 9-1,-4 4-53,-1 4 1,-3 9 0,0 7 0,-1 11-160,-3 11 0,18-31 0,1 1 1,-1 7-1,1 1 0,-1 3 1,2 0 59,0 2 0,0 0 0,3 3 0,1-1 0,-2 2 0,2-1-46,2 1 0,1 0 0,1 1 0,1-1 0,3-3 1,0 0-1,0-2 0,1 0 90,1-2 1,1 0 0,0 2-1,1 0 1,3-1 0,0 1 0,0-1-1,0 1 20,0-2 1,0 0 0,3-4-1,1 0 1,5 38 0,5-1 39,5-4 1,5-6-1,8-4 1,2 0-143,3-4 1,1-2 0,6-3-31,3-2 1,5-4-1,9-8 1,2-4-1,3-3 58,7-4 0,4-10 0,-35-12 1,1-2-70,0-2 1,0-1 0,2-2-1,0-1 1,-1 1 0,0-2 0,-1 1-1,0-1 85,-2-1 0,0-1 1,38-5-1,-38 1 1,0-2-1,-1 0 1,-1-1-73,0-1 1,-1-1 0,38-15 0,-5-2-1,-1-1-8,-4-3 1,-1-3 0,-5-7 0,0 1 77,-5-1 0,0 0 0,-6-1 91,2-3 0,-5 1 0,1-5-31,-3 2 0,-7-4 0,-3 0 1,0 0-122,-1 1 0,-5-4 1,-6 4-1,-1-3 59,-4-2 0,-2 0 0,-4-1 1,-4-4 37,0-4 0,-2-4 0,-5-2-180,0-4 1,0 2-1,-1 34 1,-2-1 0,0 0-1,-3 0-73,-3-1 1,-1 0-1,-3 2 1,-1 0-1,-2-1 1,-1 1-1,-2 0 1,-2 0 67,-1 0 1,-1 1 0,-4-1 0,-2 2 0,-2 3 0,-1 2 0,0 1 0,-2 1 152,-2 2 1,-1 1 0,1 2 0,-1 2 0,-2-1-1,-1 1 1,2 2 0,-1 3 57,2 0 0,0 1 0,-2 1 1,-1 1-1,0 2 0,1 0-105,-1-1 1,1 1-1,-2 2 1,0 1-1,-35-13 1,3 0-383,5 2 1,5-3 0,5 7-1,-1 6-465,2 5 1,-3 6 0,8 4 0,-2 6-360,2 10 1,3 7 0,7 4-661,-1 3 1826,13-3 0,-3 9 0,9-2 0,-3 4 0,-1 5 0</inkml:trace>
  <inkml:trace contextRef="#ctx0" brushRef="#br1">19408 16264 7555,'28'6'-1,"1"-5"0,-1 6 1,4-1-1,4 2 155,7 0 0,9 3 0,0-6 0,5-2 0,3-2 139,1-1 1,7-1 0,2-4 0,6-6-211,-37 3 0,2-1 0,5 0 0,0 0 1,-3-2-1,-1-1 0,2-1 0,-1 0 0,0 1 1,-1-1-1,-1 0 0,0 1-163,0 0 0,-1 0 0,36-12 0,-37 11 0,1 0 0,-1 0 0,-1 0-108,36-10 0,-2 4 1,-5-3-1,-2 1 49,-2 4 0,4 1 1,-7 2-1,-3 1-93,-4 3 0,-2-2 0,0 4 35,-9 0 1,1 0-1,-7 5-230,0-2 1,-2 1 0,-9 4 426,-1 0 0,-7-7 0,4-1 0</inkml:trace>
  <inkml:trace contextRef="#ctx0" brushRef="#br1">27611 12141 8291,'-6'-14'126,"4"-1"1,-4 1-1,1 0 1,1 0 2854,0 0-1785,3-1 0,1 6-750,0-1 1,0 9 0,0 1 0,1 9 0,3 9 11,0 5 0,1 4 0,-5 3 0,0 3-174,0 5 1,0 5 0,0 3 0,0 1-159,0-1 0,0-2 0,0-1 0,0-1-88,0 1 1,-5-7-1,1-2-151,0-4 0,3-4 1,1-2-1,0-5-103,0-3 0,-5-7-193,0 1 0,1-9 16,4-1 0,4-12 1,1-12-1,0-4-204,1-5 1,-3-4 0,5-7 0,0-2 226,0-1 1,0 4 0,3 7 0,-2 1 414,3 3 0,-5 4 0,1 4 484,-1 5 0,4 5 171,-2 5 0,-2 9 0,-1 11-179,0 6 0,-4 5 0,2 7 0,-2-1-26,-2 1 0,0-3 0,2 0 1,1-4-423,2-2 1,4-6-1,-3-6-299,2-1 373,-5-3 0,10-4-639,-4 0 0,4-11 0,1-4 1,1-6-519,-1-4 0,0-2 1,0-1-1,-1-1 430,-4 1 1,4 4-1,-5 2 1,1 3 46,1 6 0,-5 1 1424,4 7 1,-6 2 0,2 7-174,-3 6 1,-2 4 0,0 4 153,0 0 0,0 8 0,1-3 0,2 3-316,2-3 0,0 3 0,-4-7 0,2-2-513,2-1 0,5-2 1,-4 0-2737,2 0 1,1 1-2042,6-1 4734,-1-6 0,-6-2 0,-2-6 0</inkml:trace>
  <inkml:trace contextRef="#ctx0" brushRef="#br1">28251 12425 8233,'-22'-5'520,"3"1"209,3 1 1,8 3-1,4 4 1,2 6-85,2 2 1,0 4 0,0 2 0,2 0 0,1 0-1114,1-2 0,8 3 0,-3 0 0,4-4 468,1-4 0,0 2 0,0-5 0</inkml:trace>
  <inkml:trace contextRef="#ctx0" brushRef="#br1">28621 12013 8397,'-2'-13'2132,"-3"4"901,4 2-2228,-5 7 0,6 11 1,0 5-1,0 5 1,0 4-286,0 2 1,4 6 0,1 2 0,-2 0-1,-1 1-221,-2 0 0,0-3 0,0 4 0,1-2-275,4-4 0,-3-6 0,2-2 0,-2-3-704,-2-3 0,0-1-1660,0-2 1732,0-6 1,0-9-1,0-13 224,0-9 1,5-3 0,1-4 0,2-4 234,3-4 1,2 2-1,1 0 1,0 1 235,0 3 1,-1 2 0,-2 4 0,-2 2 522,3 5 0,0 5 40,2 4 1,-6 6-1,-3 10 1,-3 8-36,-2 8 1,0 5-1,0 1 1,0 1 28,0-1 1,0 4 0,0-2-1,0-5-440,0-3 1,6-3 0,3-6-567,4-4 1,1-4 0,0-11 0,2-7-396,3-4 0,-3-13 0,3 0-184,-3-5 0,-2 3 1,0-1-1,0 3 420,1 2 0,-3 1 0,-2 3 1,-6 5 1386,-2 4-88,4 7 1,-4 3-1,3 10 1,-4 4 327,-1 4 0,0 6 0,0 3 0,0 2-263,0 1 0,0 5 1,0-7-798,0 4 1,2-3 0,1 0 0,2-1-687,-2 0 0,5-3 1,0-6-1573,0 0 1,4-1 0,-4-2 2211,0-1 0,5-7 0,-5 3 0</inkml:trace>
  <inkml:trace contextRef="#ctx0" brushRef="#br1">29246 12226 8301,'7'-14'3660,"1"1"456,6 4-823,-6 2-2192,4 7 1,-5 7-1,2 4 1,-4 5 0,-4 4-233,-1 2 0,0 2 0,-1 4-941,-4 1 0,4-5 0,-6-4 0,2-3-1939,1-4 805,-1-2 0,5-5 870,0-6 1,6-4 0,2-7 0,2 3 295,-1 1 0,1 1 0,4 3 0,0-2-347,0 2 0,1 2 1,-1 1-1,0 0-1894,0 0 0,-4 4 2281,-1 1 0,1 6 0,4-3 0</inkml:trace>
  <inkml:trace contextRef="#ctx0" brushRef="#br1">27114 13065 8189,'1'8'91,"4"-3"1,6-4-1,6-1 359,7 0 0,9 0 1,8 0-1,10 0-112,11 0 1,12-5 0,-34 2 0,2 0 0,2-1 0,2 0 0,3-1 0,2-1-36,2 0 1,1-1 0,3 0 0,1 0 0,2 0-1,0 0 1,1 0 0,0 0 0,-2 0 0,0 1-303,0 1 0,-1 1 0,-5-3 0,-1 1 0,2 2 0,1 0 0,-5 0 0,-1-1-38,-4 0 1,0 0 0,0 3 0,-1 1 0,31-4 0,-2 4-356,-5 1 0,-8 0 0,-11 0-543,-6 0 0,-12 0 0,-2 0 0,-10 1 935,-8 4 0,0-3 0,-6 2 0</inkml:trace>
  <inkml:trace contextRef="#ctx0" brushRef="#br1">27483 13307 8380,'-14'0'0,"0"0"0,0 0 0,1 1 801,4 4 1,-2 4 0,4 10-1,1 5-299,0 3 0,1 8 0,5 3 0,0 4 0,1 4-199,4 1 0,5 6 0,7-6 1,2-3-1,0-3-704,1-3 0,3-13 0,5-1 0,0-8-1627,1-7 0,1-2 2028,3-7 0,3-13 0,7-3 0</inkml:trace>
  <inkml:trace contextRef="#ctx0" brushRef="#br1">27924 13321 8120,'0'-14'383,"-5"-1"244,1 1 0,-1 5 0,3 1 383,-2 1 0,2 4 0,-4 10 4,-1 7 1,6 6-1,-6 10 1,3 2-505,-1 1 1,0 7 0,5-4 0,0 2-405,0 0 1,2-5 0,3 2 0,2-4-469,1-4 1,5-3-1,-5 0 1,1-6-503,1-2 1,-5-2-683,4 1 1,-6-6 1139,2 1 0,-2-18 1,0-2-1,2-6 342,-2-4 0,5-2 0,0-8 0,1-2 94,1-1 1,-1 0-1,6 4 370,-1 1 1,-5 6-1,-1 3 383,-1 3 1,-3 10-137,-4 6 0,0 6 1,0 10-1,0 1-156,0 2 0,2-1 1,1-7-1,3-3-401,2-2 0,3-1-470,8-5 0,-3-7 1,3-4-1,-2-4-336,2-4 1,-3-5-1,3 5 1,-3 2-323,-2 1 1,-4 8 0,-1 3 1191,2 4 1,-5 2 0,-1 4 3,-3 4 1,-4 6 0,-1 2 0,-2 2 717,2-2 1,2-1-1,1-2-76,0 0 1,4-4-1,3-2-1159,0-2 1,3-1 0,4-5 0,0 0-1146,1 0 1,-6 1 1503,1 4 0,5-3 0,7 4 0</inkml:trace>
  <inkml:trace contextRef="#ctx0" brushRef="#br1">28507 13534 8120,'0'-14'2311,"0"0"-498,0 6 1,0 3-1242,0 10 1,2 3 0,1 6 0,1 0-327,0 0 0,2 0 0,-1 2 0,-1 2-1074,3 1 0,-4 4 1,5-2 827,-2 1 0,5 2 0,-3 4 0</inkml:trace>
  <inkml:trace contextRef="#ctx0" brushRef="#br1">28905 13605 7995,'-9'-5'415,"1"-1"1075,1-2 0,1 5 0,1-2 0,-3 5-826,1 5 0,-1 4 1,5 9-1,-4 1-767,-1-2 1,4 4 0,-4-1-1,0 1 1,1-1 102,1-2 0,-5-3 0,3 0 0</inkml:trace>
  <inkml:trace contextRef="#ctx0" brushRef="#br1">28990 13278 8046,'-7'0'642,"0"0"0,9 3 534,3 7 0,-2 1 1,5 13-446,-2 1 0,-1 3 1,-5 5-1,0 5-177,0 3 1,0-3 0,0 0-1,0 0-325,0-2 0,0 4 1,0-7-1,0-1-87,0-2 1,0-8-1,0-3-537,0-3-97,0-2 1,4-8 0,3-7 0,-1-12-125,0-9 0,4-5 1,-4-3 269,2-3 1,-3 1 0,4-4 0,1 1 155,-2 3 0,3 4 0,-5 3 0,0 3 667,1 1 0,-1 2 587,-1 5 1,-4 9-449,4 10 1,-3 4 0,-2 15 0,0 0-185,0-2 0,0 3 1,1-6-1,2 0 63,2 2 0,1-10-537,-1 3 1,3-9 0,5-2-826,-4-6 0,2-7 1,-4-7-1,0-4-186,4-1 1,-3 3 0,0-3 0,0 2 514,0 2 1,-3 4 0,3 3 1071,-2 1 1,4 9-13,-6 1 1,1 6 0,-5 10 35,0 3 0,2-2 0,1 5 0,1 1 200,0-1 0,-3-3 0,-1 3-824,0-2 0,5-1 0,0-5-1453,-2 1 0,3-1-1449,-1 0 0,4-4 2968,-4-1 0,0-6 0,-5 3 0</inkml:trace>
  <inkml:trace contextRef="#ctx0" brushRef="#br1">29374 13619 8046,'2'-12'565,"1"1"2747,2 1-2411,0 7 1,1-2 0,2 10-172,0 4 0,-2 6 1,-6 2-1,2 2 74,2-2 1,-2 1 0,3-1-784,-4 2 1,-1 0-481,0-5 0,2-7 339,2-7 0,-2-2 0,4-7-43,1-3 1,-4 5-161,6-3 0,1 7 0,4-2-673,0 4 0,0 1 0,1 0-800,-1 0 1,0-5 1795,0 0 0,1-6 0,-1 3 0</inkml:trace>
  <inkml:trace contextRef="#ctx0" brushRef="#br1">29616 13292 8046,'0'-14'0,"-6"0"0,4 0 0,-3 6 0,10 3 0,3 10 0,6 6 0,0 5 0,1 4 0,-1 2 0,0 2 0,0 4 2457,1 1 1,-6 1-1,0 1 1,1 4-662,-2 2 1,-2-4-1,-6 3 1,0 0-1405,0 1 1,0-1-1,0 2 1,-1-3-1201,-4-1 1,-3-5 0,-6 1-1,0-6-5961,-1-4 6769,1-1 0,-6 2 0,-3 1 0</inkml:trace>
  <inkml:trace contextRef="#ctx0" brushRef="#br1">29858 13122 8938,'-8'0'998,"1"0"491,7 0 1,2-7-1374,3-2 0,-2-2 0,5 0-879,-2 1 1,-1 6 1092,-5-6 1,0 9 279,0 1 1,0 6-87,0 8 1,2-6 0,1-2-1091,1 1 0,3-6-1042,-3 4 0,0-8 1608,5-2 0,-6-6 0,4 3 0</inkml:trace>
  <inkml:trace contextRef="#ctx0" brushRef="#br1">30924 12354 8119,'-14'-14'209,"1"4"0,2 1 0,3-2 0,0 0 443,0 1 0,4-1 0,-6 5 0,-1 0-141,-1-1 1,-3 3-1,1 5 1,0 5-1,0 9-62,-1 7 0,1 8 0,2 5 0,1 6 0,3 1 27,1 4 0,3-5 1,4-5-1,0-1-140,0-3 0,0-4 0,1-4 0,2-5-459,2-3 0,6-8 0,-1-4-264,2-2 1,2-4 0,1-4 0,-3-8-313,-2-8 0,2-5 0,-2-2 0,1-1 158,-2-3 1,-1 3-1,-5-3 1,2 5 340,-2 4 0,1-1 1,-1 6 1425,1 1-157,1 9 1,-5 14 0,0 10-436,0 6 1,0 3 0,0 6 0,0 1-402,0 2 1,0 1 0,0-6 0,2 0-60,2 1 0,0-2 0,4-2 0,-2-3-2490,-3-1 1,3-2 0,1-7 2315,1-2 0,1 2 0,5-4 0</inkml:trace>
  <inkml:trace contextRef="#ctx0" brushRef="#br1">31052 12553 8119,'5'-9'0,"-1"-1"1564,8 1 0,-5 1 1003,8 3 0,-6 3 1,-1 6-1551,-2 5 0,-1 5 1,-5 12-812,0-3 0,0 1 0,-2 4 0,-1 1-145,-1-1 1,-6-6-1,5-3 1,2-3-507,2-2 1,1-4-1149,0-1 0,1-6 0,4 2 793,4-3 1,9-9-1,1-2 1,0-4 106,1-1 0,1 5 0,4-1 0,-1-1 693,1-2 0,-4-1 0,-1 0 0</inkml:trace>
  <inkml:trace contextRef="#ctx0" brushRef="#br1">31379 12525 8655,'0'-15'1171,"0"1"1,0 0-228,0 0 1,6 6-499,4 3 0,2 4 0,4 1 0,2 0 0,2 0-914,2 0 0,-3 4 0,3 3-1514,-1 1 1,3-4 1981,-5 6 0,-1-1 0,-3 5 0</inkml:trace>
  <inkml:trace contextRef="#ctx0" brushRef="#br1">31976 12297 8205,'-6'-22'-4,"4"6"1,-4 7 1173,0-2 1,2 0 0,-5 0 0,-2 3-9,-2 1 1,-6 4-1,-1 8 1,-2 6-320,-4 6 1,0 10-1,-3 8 1,1 1-263,-1 4 0,7-1 0,5 1 0,6-4 1,6-3 98,3-6 1,4 0 0,3-8-529,4-2 0,10-7 1,5-5-1,4-5-1015,5-5 1,2-5 0,3-7 0,-5-4-467,-3-1 0,-3-1 0,-3-4 0,-5 3 473,-3 5 1,-9-1 0,-2 1 1502,-3 1 1,-2 7-654,0 2 0,-7 7 1,0 2 1582,-1 8 0,-3 5 0,6 1 0,2 2-1032,1 3 0,2-2 0,0 5 0,0 0-686,0 0 1,2-4 0,2 2 0,4-1 270,0 0 1,5 0-1,-4-5-7656,4 1 7526,1-7 0,0 4 0,1-4 0</inkml:trace>
  <inkml:trace contextRef="#ctx0" brushRef="#br1">32246 12496 9712,'-9'5'848,"-1"0"1,7 1 0,-3-1 20,0 4 0,2 9 1,-4 2-1,2 2-985,3 4 0,1-4 0,2 1 0,0 3-2687,0 0 2803,0 3 0,0-1 0,0 1 0</inkml:trace>
  <inkml:trace contextRef="#ctx0" brushRef="#br1">30199 13122 8087,'0'9'102,"2"1"0,4 1 0,8 0 546,8-2 1,11 4 0,7-5 0,6 1 80,6 1 1,9-7 0,9 2 0,7-4-1,-34-1 1,0 0-505,0 1 0,0-2 0,6-1 0,0 0 0,2-1 0,0-1 1,1 0-1,0 0 0,1 0 0,0-1-162,-2 1 1,0 0 0,0 0 0,-1 0 0,0 2 0,-2 1 0,0-1 0,-1-1-278,-1 1 1,-2 1-1,37-1 1,-7 2 0,-4 0-395,-4 0 0,-12 2 0,-2 1 0,-10 2-228,-8-2 1,-3 3 0,-12 1-375,-2 1 1,-9 1 1209,-8 5 0,-12 0 0,-10 1 0</inkml:trace>
  <inkml:trace contextRef="#ctx0" brushRef="#br1">30540 13534 8312,'-14'0'391,"4"0"0,3 2 0,-1 4 5,0 8 1,-2 7 0,-2 7 0,2 1 0,4 1 129,0 3 1,4-2-1,-3 6 1,4-3-1,2-2-271,4-2 1,4-6-1,10-2 1,3-2 0,4-4-745,2-5 1,-3 0 0,10-6-1,-2-2 489,1-1 0,5-9 0,-3 0 0</inkml:trace>
  <inkml:trace contextRef="#ctx0" brushRef="#br1">30910 13520 8096,'-14'-7'0,"-1"6"771,7-5 1,2 7 0,8 4-45,2 4 1,0 4 0,5 3 0,2 1-331,2 2 0,1 5 0,0-4 1,-1 1-156,-4-1 0,-1 6 0,-5-3-173,2 4 0,0 0 0,-5-2 1,0-2-101,0-3 1,0-1 0,1-5-754,4 0 591,-3-6 1,4-3-1,-4-10 80,2-4 0,0-5 1,3-5-1,1-5 89,0-3 0,0 3 0,3 1 106,-1-3 1,-2 6 0,1 1 0,-4 3 1116,-4 2-300,6 6 1,-6 3-143,4 10 0,-2 3-1091,2 6 0,3-6 0,6-5-358,0-6 1,1 0 0,-1-5-447,0 2 0,-5-4 866,1 6 0,-7 7 0,2 9 744,-4 6 1,-1 1 0,0-5 0,0 0 709,0 0 1,2 0-1,3 1-1183,4-1 1,4-6 0,1-3 0,2-4-977,3-1 1,-3 0-1,3 0-1459,-4 0 1,0-5 2435,-1 1 0,6-7 0,2 3 0</inkml:trace>
  <inkml:trace contextRef="#ctx0" brushRef="#br1">31493 13648 8006,'0'-8'884,"0"2"0,0 7-244,0 4 0,0-2 1,0 7-329,0 1 0,1 1 1,2 2-1,2 2 1,0 2-297,1 1 1,-3-1-1,5-2 1,-1 2-448,-4 1 1,3 0 430,-1-5 0,6 6 0,-3 2 0</inkml:trace>
  <inkml:trace contextRef="#ctx0" brushRef="#br1">31749 13733 11791,'0'14'1316,"0"0"0,0 1-1068,0-1 1,0 2-1,0 1 1,0 2-543,0-2 0,-5 4 0,0-2 294,2-2 0,-11 5 0,-2 1 0</inkml:trace>
  <inkml:trace contextRef="#ctx0" brushRef="#br1">32005 13520 8166,'0'-14'230,"0"-1"2489,0 1-1809,0 6 0,0 4 0,0 10 0,0 8-258,0 8 1,-5 5 0,-1 1 0,-1 2-147,1 4 1,-4-4-1,4 3 1,0-5-343,-1-4 0,3 1 1,4-6-1,0-1-523,0-3 0,0-5 0,1-2-446,4-2 1,3-9-1,6-10 1,0-6-34,1-3 0,4-2 0,-1-6 1,0-1 456,-2-2 1,-2 4 0,-1 7 762,-4 2 0,2 1 386,-6 4 0,-2 11 1,-8 7-1,-3 11 435,0 7 1,-4 1-1,4 3 1,0-3-403,3-1 0,4-2 0,1-5-828,0 0 1,6-6 0,3-3 0,4-4-434,1-1 0,2-6 0,1-4-105,2-2 1,0-2 0,-6-1 0,-2 3-2883,-1 2 3981,-7-2 1,3 16-1,-6 1 320,0 6 0,0 3 0,0 1-958,0-1 0,2 0 366,2 0 1,0-6-1,5-3-262,2-4 0,2-7 0,1-2 0</inkml:trace>
  <inkml:trace contextRef="#ctx0" brushRef="#br1">32374 13719 8096,'10'0'1140,"-1"0"-697,1 0 0,4 0 1,-1-2 3209,-4-2-2703,4 2 1,-12-3 0,4 10-396,-3 4 0,-4 6 1,-3 2-1,-4 2-257,-4-2 0,-1 4 0,0-2 497,-1-2-783,8-7 0,8-4 0,12-8-214,4-2 1,4-3-1,-4-4-325,2 2 1,2 1 0,-4-3 0,2 1-2445,-2-1 1,-1 3 2970,-2-1 0,1-7 0,-1-6 0</inkml:trace>
  <inkml:trace contextRef="#ctx0" brushRef="#br1">32630 13420 8096,'6'-12'656,"4"2"-396,3 4 1,1 12 0,2 5-1,1 5 1038,2 3 1,0 6 0,-6-1-1,-2 4-497,-2 6 1,-4-3-1,3 7 1,-2 2-500,-3 1 0,-3-3 0,-5-1 1,-6 3-1357,-6 1 1,0 2 0,-9-1 1053,-4 1 0,-4 6 0,-9 1 0</inkml:trace>
  <inkml:trace contextRef="#ctx0" brushRef="#br1">24668 12681 8176,'-14'0'387,"6"2"1,2 2 0,1 6 383,0 2 1,-4 9 0,3 3 0,-1 4 0,-1 4-467,0 1 0,-1 5 0,-5-3 1,-1-1-1,1 1-340,0-3 0,0 2 0,0-2 0,-1-5 0,1-5-1049,0-1 1,0-7 0,0 2 1083,-1-5 0,1-8 0,0 3 0</inkml:trace>
  <inkml:trace contextRef="#ctx0" brushRef="#br1">24327 12852 8176,'14'0'196,"2"3"1,1 5 436,2 6 1,2 14-1,-4 1 1,5 1-48,5 0 0,-5-2 0,10-1 0,0-3-524,-2-5 0,4-3 0,1-2 1,1 0-63,4 0 0,-5 0 0,-1 1 0</inkml:trace>
  <inkml:trace contextRef="#ctx0" brushRef="#br1">25024 12880 8232,'22'0'994,"0"2"1,-3 1-1084,5 2 0,2 1 1,4-3 88,4 2 0,2 12 0,7-1 0</inkml:trace>
  <inkml:trace contextRef="#ctx0" brushRef="#br1">25720 12681 8150,'-14'0'2409,"5"0"-1218,-1 0 1,2 6-1,-3 4 1,3 4-190,2 5 0,-3-2 1,2 7-1,-1 1-556,-3 2 1,3 2 0,-1-1 0,-2 1-740,-2-1 0,-1 0 0,0 1 0,0-1-1309,-1 1 0,-4-2 0,-1-2 1602,-2-2 0,4-5 0,-2 2 0</inkml:trace>
  <inkml:trace contextRef="#ctx0" brushRef="#br1">25379 12752 8150,'14'0'604,"7"3"1,1 5 212,0 6 1,5 9 0,-3-3 0,3 2-140,1 3 0,0-2 0,-1 0 0,-1 1-912,-3-2 1,1 3 0,4-6 0,-1-1 233,-3-3 0,3 6 0,-5 1 0</inkml:trace>
  <inkml:trace contextRef="#ctx0" brushRef="#br1">26090 12482 8147,'-14'-8'1052,"6"2"1,0 6 0,3 1 0,-4 4 56,-4 5 0,4 7 0,1 4 0,1 1-1693,4 3 1,-3 2 0,1 3 583,2 3 0,8-3 0,3 5 0</inkml:trace>
  <inkml:trace contextRef="#ctx0" brushRef="#br1">26346 12894 8118,'0'-14'519,"0"5"1,3 1 615,7 1 0,1-2 0,11 4 0,0 0 0,-2 1-547,1-1 0,4 0 0,-1 5 0,3 0-883,1 0 1,-6 2 0,-3 3-506,-3 4 1,-2 4 0,-1 2 799,-4 4 0,4-3 0,-5 5 0</inkml:trace>
  <inkml:trace contextRef="#ctx0" brushRef="#br1">26175 13221 8068,'-22'-6'1237,"10"3"1,13-7 55,12-1 0,3 0 1,7 0-1,3 3 898,0 2-2070,9-5 1,1 8-1,9-5 1,-1 1-2178,-1 4 0,1 3 2056,-11 5 0,7 3 0,-4 6 0</inkml:trace>
  <inkml:trace contextRef="#ctx0" brushRef="#br1">26787 12255 8062,'0'-23'5613,"0"9"-4837,0 8 0,4 19 0,1 7 0,-2 12-220,-1 10 0,-2 9 1,-2 9-1,-1 3 1,-3 2-172,-2 3 0,3-3 0,-3 1 1,0 0-252,0-1 1,4-2-1,-4-6 1,2-2 0,2-3-1096,3-4-1,1-6 1,0-4-994,0-4 1,0-6-1,0-4 1955,0-5 0,6-10 0,2-3 0</inkml:trace>
  <inkml:trace contextRef="#ctx0" brushRef="#br1">26915 12965 8062,'8'-28'1001,"-2"6"-370,-6 3 0,0 8 0,-2 3 0,-2 2 0,-8 2 712,-5 3 1,1 12 0,-4 5-1,1 4-606,0 6 0,0-1 0,6 0 1,4-3-520,4-1 1,3 2 0,2-4-1,2-1-449,3-2 1,3-2 0,7-2-1,4-1-499,5-1 0,0-7 1,1 2-1,2-4-579,-2-1 1,0 0 0,4 0-795,-1 0 2103,-6 0 0,5 0 0,-5 0 0</inkml:trace>
  <inkml:trace contextRef="#ctx0" brushRef="#br1">27227 13008 8062,'-14'0'201,"5"0"-201,-1 0 0,7 6 0,-3 2 0</inkml:trace>
  <inkml:trace contextRef="#ctx0" brushRef="#br1">27668 11743 8856,'-14'1'400,"-2"4"1,-1 6-1,-2 5 1,0 4-41,-2 3 1,6 0 0,-6 6 0,2 1 0,0 1-1,2 4-220,1 1 0,-3 2 0,0 5 0,2 1 0,1 2-45,2 1 0,-1 7 0,1-3 1,0 1-79,0 0 1,0-2-1,1 4 1,2-2-30,1 2 0,7-3 0,-2-1 0,2 1 148,-1-1 1,2 1 0,-3 2 0,5-2-79,5-2 1,-2-2-1,7-2 1,-1 0-39,-1 3 1,5-1 0,-4-4-66,4-1 1,1-4-1,2 0 1,1 0-215,2-2 299,0 6 1,0-12 0,0 3 0,0-3 69,1-2 1,3 1 0,5-3-1,0 0-2,1-3 0,1-4 0,1 4 1,4-1-16,2 0 1,-4-3 0,3 3 0,0 0-32,1 0 0,-1 0 0,4 3 0,-3-2-95,3-3 0,1 4 0,2-5 50,-1-2 1,1 4 0,0-2-1,-1-2 1,3-1 155,2-2 1,-3-1 0,5-2-108,0-2 1,-3-1 0,4 3 0,-1-3 28,-3-2 0,3-1 0,-1-3 0,-1 1 89,2 2 0,-5-1 0,5-4 0,-1 0 16,-1 0 0,0 0 0,-6 0 0,1 0-451,0 0 0,-7-4 0,6-1 0,-3 0 320,-2-1 0,2-1 0,5-4 140,-1 2 0,1-1 1,1-5-1,2-3-40,2-1 0,-1-4 0,-6 2 0,0 1-229,2-1 1,-8-3-1,6 5 1,-5 0 42,-4-1 1,-2 2 0,-2-4 0,-1 2 148,-3 2 1,1-2 0,-5-1 23,2-1 0,-3 3 0,5-4 0,1-3-200,2-1 0,-3-1 0,0-2 1,-1-2-236,-1-1 1,-1-1-1,-5 2 1,0-1 96,-2 1 0,2-3 1,-10 2-1,0 2 249,1 1 0,-3 1 0,-4 1 0,0-2 59,0-3 1,-4 3 0,-3-5-1,1 2 36,0-1 1,-5-3 0,3 2 0,-2 0-233,1 0 0,-1-3 0,-2 5 0,-1 0-111,-1-2 0,3 5 0,-8-4 79,3-1 1,-3 5 0,0-3 0,0 1 47,-2-1 0,4 3 1,-5-5-1,1 2 69,4 0 0,1-2 1,2 3-13,0-1 0,0-5 0,-1 5 0,1 2-3,0 1 0,-5 1 0,0 2 1,0 2 63,-1 1 1,-3 5-1,-3-3 1,0 2 64,3 2 0,4 3 0,-5 2 1,0 2-28,2 1 1,0 1 0,5-5-1,-2-1-35,1 1 1,3 0 0,0 0 0,1 0-50,0-1 1,0 1 0,-1 0 0,1 0 134,0-1 0,0 6 0,-2 0 1,-1-1 58,-2 2 0,0-3 0,3 6 0,-1 1-27,-2-3 1,-2 6-1,4-6-43,-2 1 1,-7 5 0,4-6 0,-1 2-183,-1 1 0,0-3 1,-4 4-1,-1-1 3,1 0 1,1 1 0,2 0 0,1-2 37,-1 2 1,-2 2-1,-1 1-22,-1 0 1,1 0 0,-1 0 0,-1 0 14,-3 0 1,3 1 0,-5 2 0,0 2 53,-2-2 1,0 0 0,-1 1 0,-1 2-19,-2 2 1,-2-5-1,0 3 1,1 1-67,-1 2 0,-1-1 1,-2 1-1,-3 2-393,-1 2 1,-6 6 0,-2 0 0,3-3-364,-1-5 0,1 1 1,0-4 791,3 0 0,-4-1 0,6-7 0</inkml:trace>
  <inkml:trace contextRef="#ctx0" brushRef="#br1">27668 13093 8400,'0'8'-633,"0"-1"0,2-7 635,2 0 1,4 0 0,8-2 0,3-3-101,5-4 1,3-4-1,1-1 1,2 0 97,3-1 0,4-5 0,5-2 0</inkml:trace>
  <inkml:trace contextRef="#ctx0" brushRef="#br1">30000 15425 8235,'-14'14'-115,"-1"-4"1,3-1-1,1 2 69,1 2 1,1 1 0,-4 0 0,2-1-1,3-2-321,2-2 0,-5 1 0,1 4 334,-2 0 0,2-4 0,1-1 677,-2 2 1,3-4 0,0-1 3578,2 0-3462,1-4 1,11 4 0,5-8 0,7-2-195,5-6 0,10-1 0,5 0 0,3 3-58,2 2 1,4 1-1,1 5 1,-2 0-335,-2 0 1,-1 5 0,-1 1 0,-1 2-338,-3 3 0,2 7 0,-7 1-1022,-2-2 0,-1-6 0,-3-2 0,-1 1 1184,-3-2 0,-5-2 0,2-6 0</inkml:trace>
  <inkml:trace contextRef="#ctx0" brushRef="#br1">28663 12866 8357,'0'-14'403,"2"-1"1,3 1 0,6 2 103,6 2 1,1-1 0,5 5 0,4-1 0,3 0-196,3-1 0,0 4 1,-4 0-1,-1 2-70,1 2 1,-1 2 0,-1 2-243,-3 6 0,3 9 0,-5 3 0</inkml:trace>
  <inkml:trace contextRef="#ctx0" brushRef="#br1">23915 17273 8494,'-29'28'211,"1"9"0,-1 5 0,3 9 0,2 6 0,5 6 1844,3 8-2010,8-30 1,2 2 0,1 1 0,2 0 0,0 3 0,1 1-1,2-1 1,0 1 0,2-2 0,3-1-163,1-2 0,2 0 1,2 2-1,2 0 0,3-2 1,3-1-1,1 1 0,2-1-335,0 0 1,3-2-1,3-3 1,2-2-1,2-4 1,2-1 0,1-1-1,2-1 452,2-1 0,1-2 0,-1 0 0,0-1 0,1-3 0,0 1 0</inkml:trace>
  <inkml:trace contextRef="#ctx0" brushRef="#br1">27597 17145 8447,'14'0'-86,"7"8"0,3 6 165,2 8 1,8 13 0,-1 6-1,-2 6 1,-1 6 305,-1 5 0,-2 5 0,-4 11 1,-13-35-1,-2 1 0,-2 3 0,-1 0-217,-2 0 0,-1 1 0,-1 0 1,-1 0-1,0-1 0,-1 1 1,-2 0-1,-1 0-280,-2 1 0,-2-1 1,-4 0-1,-3 0 1,-3 4-1,-2-1-267,1-2 0,-3 0 1,-5 2-1,-1-1 0,-1 1 1,-1 0-1</inkml:trace>
  <inkml:trace contextRef="#ctx0" brushRef="#br1">23929 13634 8318,'-36'-15'11,"6"1"0,7 1 0,3 2 0,3 2 491,1-2 1,3-2 0,4-1-237,4 0 1,11 1 0,8 4-1,10 2-23,8 1 0,4 3 0,7-5 0,2 2 0,6 3 90,6 1 1,9 2 0,1 0-1,5 0-65,9 0 1,-40 0 0,0 0 0,5 0 0,1 0-207,-1 0 0,0 0 1,1 1-1,1 0 0,-3 0 1,1 1-1,1 1 1,-1 0-128,3 1 1,-1 0 0,-3-2 0,0 1 0,-1 0 0,-1 2 0,-2-2 0,0 1-23,0 0 1,0 0 0,36 4 0,-2 5 0,-7-2-182,-7 0 0,-2 10 1,-4-7-1,-3 2 268,-5-1 0,-2 6 0,-3 1 0</inkml:trace>
  <inkml:trace contextRef="#ctx0" brushRef="#br1">31038 12098 8464,'-29'14'-230,"1"-4"1,1-1 0,2 2 0,1 2 0,-1 1 0,0 2 343,1 3 0,2-3 0,4 3 0,-1-2-137,2 2 0,1-2 0,0 7 0,-1 1 0,-4 4 54,-1 4 0,0 3 1,-3 7-1,1 1 1,-1 4 40,-2 4 1,5 5 0,1 4-1,3 7-43,-1 6 0,9-34 0,1 1 1,2 3-1,1 0 0,0 2 1,1 0 2,0 1 1,0-1-1,4-2 1,-1 1 0,0 0-1,0 1 1,1-1 0,2-1-1,0-1 1,2-1 0,0 0-1,2-2 1,11 31 0,3 0-42,5 0 0,4-1 1,4-2 178,1-2 1,6 1 0,1 2 0,-19-35-1,2 0-123,0 0 0,1-2 1,4-1-1,1-2 1,0 2-1,1-2 1,3-1-1,2-2-66,0-1 1,2-3-1,1-2 1,2-3-1,5-1 1,1-2-32,4-1 0,0-1 0,0-3 0,1-1 0,3 2 0,-1-2-17,0-2 0,0-1 1,3 1-1,0-1 1,0-2-1,-1-1 1,2-1-1,0 1-30,-1-1 0,0-1 0,-4-2 0,0-2 0,0 0 0,-1-1 0,-2-2 0,0-1 64,-1 0 1,-1-3-1,-4 1 1,1-3 0,-1-3-1,0-3 1,-2-1 0,-3-1 118,-1-1 1,-1-2-1,2-4 1,-2-2 0,-2 1-1,-1-1 1,1-1-1,1-1-23,1-1 0,-1-2 0,0-1 0,0-2 0,-2 0 0,0-2 0,-1 1 0,-1 0-30,1-2 0,-1-1 1,-3 1-1,-2-1 1,2-1-1,-1 0-167,-1 1 0,-1-1 0,-3 0 1,-1-1-1,-3 1 0,-2-1 1,0 1-1,-2-1-16,-1 3 0,-3-1 1,-5 1-1,-3 0 1,-2-1-1,-4 0 1,-5 0-1,-4 2 94,-6-1 1,-2 1 0,-2 0 0,-3 1 0,-8-2 0,-3 2 0,-2 0-1,-2 2 48,-4 0 1,-2 1 0,-1 3 0,-2 1-1,-5 1 1,-2 1 0,-1 1 0,-1 1-360,-1 1 1,0 2 0,-4 1 0,-2 2 366,-2 4 0,-1 3 0,1 0 0,0 1 0,-1 4 0,1 1 0,-1-2 0</inkml:trace>
  <inkml:trace contextRef="#ctx0" brushRef="#br1">26957 11984 14262,'-28'21'347,"4"7"0,0 12 0,-1 6 0,-2 6 0,-1 3-270,-1 2 1,3-2 0,0-1 0,4-3 59,2-3 0,2 0 0,7-4 1,3 2-1,2 1-193,3-1 1,4 5 0,7-1 0,7 2 0,2-1-196,3-2 0,3-2 1,5-6-1,0-3-172,1-5 1,-1-4 0,1-5 0,-1-7 319,1-6 0,-1-5 0,2-9 0,2-6 0,2-12 312,3-9 0,-4-8 1,3-9-1,-1-7-192,-3-6 0,-2 0 0,-4-6 0,-2-4-45,-5-4 0,-5 1 0,-4-3-47,-5 4 0,-10 2 0,-5 4 1,-4 6-298,-5 6 1,3 7 348,-3 9 1,-3 9 0,0 9 0</inkml:trace>
  <inkml:trace contextRef="#ctx0" brushRef="#br1">23104 14828 17323,'0'-14'1186,"7"6"0,2 1 1,4 3-1,3-1-1473,2 2 1,6-4-1,9 3 1,5-1 0,5-1-1,3-4 300,1-3 0,7 1 0,-2 1 1,3 1-107,2-1 0,2 3 0,2 0 0,6 2 1,4 3-35,4 1 1,3 4-1,-37 0 1,0 1-1,38 6-39,-2 4 1,-33-4-1,-1 1 1,1-1-1,-1 1 1,2-1-1,0 1-39,1 0 1,0 0-1,1 0 1,-1 1 0,-2 1-1,1 1 1,-1-2-1,0 0-152,2-1 0,1 1 0,-1 1 0,0-1 357,1-1 0,1-1 0,-2 3 0,1-2 0,0-2 0,1-1 0,-3-3 0,0 0 0,-2-3 0,1 1 0</inkml:trace>
  <inkml:trace contextRef="#ctx0" brushRef="#br1">4166 17856 8108,'-14'0'609,"0"0"-439,0 0 1,7 0 0,7 0 0,8 0-1,5 0 1,3 0 110,3 0 1,1 0 0,5-2 0,-1-1 0,3-2-31,5 2 1,-1 2 0,7-1 0,2-1 0,1-3-79,1-2 1,-2 3-1,1-5 1,3 1 0,0-1-101,1 1 1,2 1 0,2-3-1,0 2-60,0-2 1,3 4 0,-5 2 55,-1 4 1,3 1-1,0 0 1,0 0-44,0 0 1,5 1 0,-4 3 0,2 2-74,1 2 0,-3-5 0,4 3-84,-2 1 0,-1-6 0,2 4 1,-2-3 21,-2-2 0,4 4 1,0 1-1,2 0 109,2 1 1,-5-3 0,0 7 0,2-1 35,1-1 0,0 5 0,-1-4-45,-2 4 32,-6 1 1,9-4 0,-4-1 4,-1 2 1,6-5 0,-6 1 0,2-3 8,0 1 1,-4 0 0,2-5 0,1 0 95,0 0 1,-4 0 0,3 0 0,1 0-182,0 0 1,-4 0 0,4 1 0,-1 3-5,1 0 1,-1 7-1,2-1 1,-3 1 0,0-2 1,-3 4 0,5-5 0,-2 1-95,-4 1 0,6-5 0,0 3 0,1-2 139,0-3 0,-2-1 0,4-2 0,-3 0 74,-2 0 1,4 0 0,-1 0 0,2 0 113,-2 0 0,4 0 0,-4 0 0,3 0-72,2 0 0,0 0 0,0 0 0,-1 0-90,1 0 0,5 0 1,0 0-1,-2-2-131,-2-3 0,4 2 0,-1-5 0,-1 0-1,-1 0 0,-2-1 0,1-5 0,4 0 78,4-1 0,-1 1 0,1 0 0,0 0 201,-1-1 0,5 1 0,-4 0 67,4 0 0,1 0 0,0 1 0,1 2-71,4 1 0,-1 1 1,-35 2-1,0 0 1,0 0-1,1 1-101,38-3 1,-37 2 0,1 1-1,-2 1 1,0 1 0,2-2-1,-1 0-52,1 2 0,-2-1 0,37-6 0,-38 7 0,0 2 0,1-2 0,0 1 23,1 0 1,0 0 0,-2 0 0,1 1 0,38 2 0,0 0 91,0 0 0,-5 0 0,2 0-24,-4 0 1,3 0-1,-3 0 1,-4 2-119,-3 3 1,1-4 0,-4 4-202,-2-4 0,-3 1 0,-5 1 1,-5 2-202,-3-2 0,-2-1 0,-5-2 0,-3 0-770,-4 0 1,-7 1 1188,1 4 0,-13 3 0,2 6 0</inkml:trace>
  <inkml:trace contextRef="#ctx0" brushRef="#br1">19678 17415 7765,'-21'8'27,"1"0"1,-6-5-1,4 3 1,2 1 0,2 1 22,3 0 1,5-5 0,2 0-387,2-6 0,3 0 0,8-5 454,4 1 0,4 3 0,1 4 0,0 0-79,0 0 0,5 0 0,3 0 1,4 0 350,4 0 1,3 0 0,0 0 0,5 0-221,3 0 0,8 0 0,1 0 1,3-2-44,-1-3 0,5-1 1,6-5-1,2 1-8,3-1 0,-4-1 1,3-3-76,1 1 0,3 5 0,3-1 0,2 1-17,-2 1 1,0-3 0,0 5 0,2-1 11,-1 1 1,2-4 0,0 6-61,2 1 0,0 1 0,2 0 32,-5-2 0,1 2 0,-1-3 0,-2 4-70,-1 1 0,3-2 0,0-1 23,-2-2 1,-2 1 0,-2 4 0,-1 0-117,3 0 0,-6 0 0,7 0 1,-5 0 79,-1 0 0,-8 0 0,-2 0 0,-2 0 56,0 0 0,2 0 0,0 0 1,-2 0 11,-2 0 0,2 0 0,-3 0 0,2 0-64,-2 0 1,1 0 0,-4 0 64,2 0 0,-5 0 0,1-2 0,-3-1 50,-1-2 1,5-1 0,-1 3-1,0-2 102,2 2 0,-5-4 0,4 1 117,-4-2 1,4 3 0,-1-3 0,0 1-208,2-1 0,-3-2 1,6-4-1,0 0-42,-1 0 1,7-1-1,-4 1 31,0 0 1,-1 4 0,4 1 0,0-2 51,0-2 1,0 1 0,0 2 0,0 4-34,0 0 1,-1 2 0,1-4 0,0 2 177,0 3 0,0-3 1,-2 1-1,-1 2-29,-2 1 1,-1 2 0,1 0 0,-3 2-534,0 3 0,-11-2 1,0 5-1,-7-2 226,-2-3 1,-7 3 90,-3-1 0,-4 0 0,0-5 0</inkml:trace>
  <inkml:trace contextRef="#ctx0" brushRef="#br1">5616 15695 7766,'-14'0'-1,"-6"0"1,4 0-1,-3 2 1,2 4-1,-1 8 1,-1 10 323,2 7 1,-1 7 0,1 10-1,-2 5-189,2 7 1,1 10 0,2 9 0,7-38-1,1 0 1,1 2 0,1 1 0,1 1 0,1 0-82,1 3 1,0 0-1,1 2 1,0 1 0,1 6-1,0 0 1,1 0-1,1 0-123,1 0 0,1 0 0,3-1 0,1 1 0,1 0 1,1 0-1,0-1 0,0 0 17,1-1 0,1-1 1,3 0-1,0-2 1,1-3-1,1 0 1,1-1-1,1 0-140,4 0 1,1-1-1,0-5 1,1-2-1,4 0 1,1-2-1,-1-4 1,-1-2 192,28 25 0,3-8 0,3 0 0,3-5 0,1-5 0</inkml:trace>
  <inkml:trace contextRef="#ctx0" brushRef="#br1">11687 16079 7777,'0'-14'-213,"0"4"0,2 2 1,3 2-1,4 4 334,4 5 0,7 5 0,4 8 0,3 3 117,1 5 1,2 9 0,2 6-1,1 7-60,-1 6 0,3 5 1,-4 5-1,-2 6 1,-6 4-1,-12-32 0,-1-1-37,-1 3 0,-1 0 0,-2-1 0,-2 0 0,-1 5 0,-2 0 0,0 0 0,0 0-92,-1 1 1,0 0 0,-3 5 0,0 1 0,-2 0-1,-1 1 1,-2 0 0,-2 1-63,-1 0 0,-1-1 0,0-2 0,1 0 0,0 1 0,0 0 0,1-1 0,0-1 13,1-2 0,0 0 0,1-3 0,-1 1 0,1 1 0,0 0 0,1-1 0,0-1 0,2-4 0,2-1 0</inkml:trace>
  <inkml:trace contextRef="#ctx0" brushRef="#br1">5688 17344 7878,'-23'0'-628,"4"0"2235,10 0-1234,-4 0 0,13 0 0,2 0 0,11 0 0,9 0 0,5 2 95,1 2 0,5-2 0,2 3 0,0-2-390,-1 2 1,6-4-1,-2 4 1,3-4-1,2-1-78,-1 0 0,-5-6 0,-3-2 0</inkml:trace>
  <inkml:trace contextRef="#ctx0" brushRef="#br1">11261 17273 8223,'-19'-5'0,"0"-1"518,2-2 1,1-1-99,2-6 1,9 7 0,10 4 0,12 2 0,8 2-178,4 0 0,12 6 0,6 2 0,5 2-607,0-1 0,8-6 364,-3 2 0,3 3 0,-3 0 0</inkml:trace>
  <inkml:trace contextRef="#ctx0" brushRef="#br1">7109 17216 8223,'-22'8'229,"5"-2"1,14-4 0,12 1 354,12 2 1,12 0 0,5-5 0,3 0 0,3 0 0,3 0-385,6 0 0,7 0 0,1 0 1,-1 0-2025,-1 0 1824,-2 0 0,6 6 0,2 2 0</inkml:trace>
  <inkml:trace contextRef="#ctx0" brushRef="#br1">5602 15695 8130,'-6'8'-127,"-2"-2"0,-1 0 0,-1 4 0,1 3-42,1 1 1,-5 0 0,5 0 0,-1 0 0,-1 1 216,-1-1 1,3 0 0,-1 0-1,-2 2 1,0 3 0,0 6-35,1 7 0,2 9 1,-3 10-1,3 4-47,2 8 0,1 7 0,5 5 0,0 6-170,0-39 1,0 0-86,0 37 0,5-37 0,3-1 1,8 38-1</inkml:trace>
  <inkml:trace contextRef="#ctx0" brushRef="#br1">11815 16107 8424,'-26'7'107,"7"-6"1,-8 4-1,5-4-65,4-1 0,10 0 0,8 0 0,8 2 0,6 1-145,5 2 0,4 6 1,7 0-1,4 8 62,9 9 0,0 9 0,4 10 0,-4 7 0,-4 7-26,-1 11 1,-22-34 0,0 1-1,0 3 1,-1 1 0,-1 0-1,-2 0 1,-3-1 0,-1 1 23,-2-1 0,-1 1 0,-1 3 0,-2 0 0,-1 1 1,-2 0-1,1 2 0,-1 0-30,-1 1 0,-1 0 0,0-1 1,-2 0-1,-2 0 0,0 0 68,0 1 1,0-1 0,0-6 0,-1 0-1,1 0 1,0 1 4,-7 31 0,1 3 0,1-12 0,-3-3 0,-2-3 0</inkml:trace>
  <inkml:trace contextRef="#ctx0" brushRef="#br1">10450 18282 8424,'-12'-14'296,"2"0"0,-9 1 1,4 2-1,0 2 1,0-1 582,-4 2 1,1-3 0,-4 7 0,0 0 0,1 3-453,1 1 0,-4 0 1,4 0-1,-1 1-226,1 4 0,1 5 1,4 9-1,1 4 1,2 6-1,2 4 123,5 5 1,-1 3 0,1 1 0,4 1-159,4 0 1,0-7 0,7-3-1,1-4-238,1-6 0,4-7 1,3-8-1,3-3-310,0-7 1,5-10-1,-5-14 1,2-5-183,0-7 0,-7-8 0,2-1 358,-3 1 0,-7 3 0,-1 5 0,0 7 403,0 5 0,-5 6 844,2 6 0,1 7-456,-1 7 0,1 15 1,-1 13-1,3 10 403,0 8 1,4 0 0,-1 4-644,7-1 0,-2-3 0,4-8 1,1-7-116,2-5 1,-1-7 0,2-10-1,1-4-4250,2-4 0,-3-12 4020,0-3 0,-1-10 0,6 2 0</inkml:trace>
  <inkml:trace contextRef="#ctx0" brushRef="#br1">8872 18325 8424,'-9'0'1924,"-1"0"-939,-1 0 1,0 2 0,0 2 0,3 6 0,2 2-331,3 3 1,1 4 0,2 0 0,0-1-457,0 3 1,0 1-1,0 7 1,0-1-1,0 0-254,0 1 0,-5-1 1,1-1-1,1-2-591,1-1 0,2-5 1,0 3-1,-2-3-679,-2-6 1,1-1 0,-7-5-334,-1 1 1,-2-5 1657,-1 2 0,-6-4 0,-3-1 0</inkml:trace>
  <inkml:trace contextRef="#ctx0" brushRef="#br1">8474 18496 11057,'14'0'2269,"1"6"-1808,-1 3 1,2 2 0,3 0 0,6-1 0,5-1-102,3-1 0,7 3 0,-3-4-944,5 1 1,-5-4-1,0 6 1,-2-1-1,-2 1 584,1-1 0,-3 1 0,3 4 0</inkml:trace>
  <inkml:trace contextRef="#ctx0" brushRef="#br1">9199 18424 8424,'-12'-6'1967,"2"-3"39,5-4 0,5-1 1,7 0-1,7 1-830,8 3 0,7-1 1,2 5-1,4 0-902,1-1 1,1 3 0,2 4 0,-1 0-1,0 0-727,-2 0 0,5 0 1,-6 0-1,0 0 1,-5 0-986,-3 0 0,1 0 1,-9 1-715,-2 4 0,-7-2 0,-5 8 2152,-4 5 0,-1 5 0,0 7 0</inkml:trace>
  <inkml:trace contextRef="#ctx0" brushRef="#br1">9341 18581 8424,'-14'6'3875,"0"-4"-3161,6 4 1,3-8 0,12-2-1,7-6 1015,8-2 0,5 2 0,1 1-1712,1-2 0,4 0 0,2 1 0,-1 4 0,3 1-549,-1 0 1,-4 1-1,1 4 744,-3 0 1,-3 1-213,-4 4 0,-2 3 0,-7 6 0</inkml:trace>
  <inkml:trace contextRef="#ctx0" brushRef="#br1">9341 18751 8424,'-22'0'3254,"8"7"0,9-6-2679,10 4 1,9-3 283,10-2 0,5 0 0,4-2 1,6-3-1409,7-4 1,5-2 0,4 0-1,-1 1 1,-4 1 548,-1 1 0,5-5 0,-4 5 0</inkml:trace>
  <inkml:trace contextRef="#ctx0" brushRef="#br1">13450 18140 8424,'-6'-14'5524,"5"6"-5117,-6 2 0,7 17 0,0 5-74,0 4 1,2 4-1,1 4 1,3 2-1,1 3 141,-1 5 1,3 8-1,-4 2 1,0-3-215,1 0 0,-4-3 0,4-1 0,-1-3-77,0-5 1,1-4 0,-3-4-39,2-1 1,4-7-592,-4 2 0,4-11 259,-4-8 0,0-11 0,-5-10 0,0 1 221,0-1 1,0-9-1,0 2 1,0-4-109,0-2 1,0-1 0,0-5 0,0 4-60,0 1 1,5 7 0,1 6 59,2 1 1,-3 4-54,4 7 1,-1 6 0,1 10 0,-2 6 371,-1 6 0,-4 7 1,2-3-1,0 2 795,0 0 0,0-7 0,5 0-937,2-6 1,-3-4 0,1-7-1,2 0-319,2 0 1,-3-7 0,-1-4 0,2-6-943,2-7 1,1-1 793,0 1 1,-1 4 0,-2 7 0,-2 4-55,2 4 1,2 5 0,1 5 731,1 4 0,-6 10 1,-1 3-1,0 0-20,0-3 0,-5 2 1,3-4-1,-1-3-367,0-2 1,1-9-656,-1 1 1,1-4 0,5-6-1,-3-7-883,-2-4 1,5-8 0,-3 1 447,0-3 1,5 0-1,-5 4 823,0 4 1,3 3 0,-7 2-1,1 1 339,1 4 375,-4 2 0,4 9 1,-6 3-1,0 4 1074,0 4 1,0 1 0,2-1-1,1-2-324,2-2 0,1-1 0,-3 3 0,4-3-809,1-2 1,1-1 0,5-5-339,0 0 0,1-2 0,-3-2 0,-2-6-257,-5-2 0,-2 1-155,1-4 0,-2 4 0,1-8 0,-4 4-73,-4 0 0,-6 6 0,1 1 0,-2 0 280,-3 0 1,1 5 0,0-2-1,0 5-32,0 5 1,-1 1 0,3 5 0,1-1-423,1 1 0,7 2 1,-2 1 680,4 0 0,7 0 0,2 0 0</inkml:trace>
  <inkml:trace contextRef="#ctx0" brushRef="#br1">14431 18240 8424,'-14'-8'0,"0"1"489,0 7 0,0 0 1,-1 2-1,1 3 1003,0 4 1,0 9 0,-1 2 0,3 2-407,2 4 0,4 0 1,4 3-1,-1-2-720,-1-4 1,0 3 0,9-7-1,5-4-882,2-4 0,2-4 1,2-7-1,2-3-498,1-7 1,4-6 0,-2-14 0,1-3-48,3-5 1,-4-4-1,-2-4 1,-3-3 249,-2-2 1,-5 5-1,-1-3 562,-2 1 0,-1 8 1,-5-3-1,0 4 686,0 3 0,-1 7 0,-3 10 0,-2 5 882,-2 4 0,-1 4 1,-4 8-16,4 2 0,-2 11 1,6 10-1,2 7-426,1 5 0,2 5 1,0 0-1,2 1-614,2 0 0,4 1 0,7 0 1,0 0-1275,4-3 1,2-8-1,4 1 1,-1-4 1009,1-2 0,2-6 0,1-1 0</inkml:trace>
  <inkml:trace contextRef="#ctx0" brushRef="#br1">15867 17913 8424,'-6'-22'885,"-2"-4"0,-6 7 1,0 4-26,0 3 0,1 16 1,2 13-1,3 13 1,2 8-244,2 6 0,3 13 0,1 0 1,0 1-1,0 1-75,0-2 1,0-2 0,0-5 0,0-5-1,1-7-212,4-4 0,2-5 0,4-7 0,0-3-274,4-6 0,1-1 1,6-7-7,-1-2-148,4-1 1,2-9 0,8-4-1370,1-6 685,2 1 1,0-9-1,-2 4-309,-1-1 1,3 5 0,-5-2 0,-1 3-271,-2 2 0,-2 4 1,1 1 1360,-1-2 0,0-2 0,1-1 0</inkml:trace>
  <inkml:trace contextRef="#ctx0" brushRef="#br1">16635 17884 8424,'-6'-22'266,"-2"2"1,-6 10 0,-2 2 785,-3 2 0,2 3 1,-5 7-1,-1 9 92,1 9 1,3 5 0,-3 14 0,2 5-208,2 3 1,2-2 0,4 4-625,2-2 0,-1-7 0,7-5 1,2-2-771,5-4 1,10-6-1,7-4 489,2-5 0,4 0 1,7-12-1,5-1-3319,3-1 1,2-8 3286,-1-4 0,1-2 0,0-3 0</inkml:trace>
  <inkml:trace contextRef="#ctx0" brushRef="#br1">16905 18453 8424,'-19'27'0,"0"-2"978,2-1 1,6-2 0,3 2-1,2-6 4485,3-2-5162,1-1 0,8-9 0,5-8 0,5-10-225,3-11 1,6-10 0,-1-8-1,1-8-152,-1-8 0,-2 2 1,-4 3-190,1-2 0,0 4 0,-5 1 1,-2 3-1,-1 8-114,-1 6 1,-7 7 1186,2 11-358,-4 6 1,-1 19 0,0 14 0,0 9 1635,0 5-1709,0 2 1,0 0 0,0-3-87,0-5 0,7-9 0,2-5 0,4-5-410,1-4 0,5-4 0,2-8 0,-1-2-405,1-6 0,4-14 1,-3-6-1,2-4-337,-1-6 0,-5 5 0,1 2 0,-3 5-115,-2 4 0,-5 5 885,1 10 0,-7-1 0,2 12 520,-4 9 1,-1 8-1,0 9 1,-1 2-36,-4 3 0,3-1 1,-2 4-1,2-1-506,2-3 0,0-2 0,2-3 0,1-4-1009,1-4 1121,7 3 0,4-6 0,7 5 0</inkml:trace>
  <inkml:trace contextRef="#ctx0" brushRef="#br1">17886 17827 8424,'-28'0'2285,"4"7"1,2 4-1640,2 6 1,1 5 0,4 7 0,1 2 0,0 6 862,0 5 1,4 9-1,2-2 1,2 1-1136,3 4 0,1 0 0,4-2 0,4-5 0,7-4-849,4-5 1,9-3-1,-4-9-411,0-2 1,9-5 0,-2-9-1,1-6-265,0-2 1151,-2-2 0,7-6 0,1-2 0</inkml:trace>
  <inkml:trace contextRef="#ctx0" brushRef="#br1">18199 18083 8424,'-12'-6'-703,"0"-2"1,5-1 1904,0-1 0,-4 7 30,2-2 1,2 5-1,3 5 1,2 6 1384,2 6-2105,0 6 1,5 10 0,0 1-1,-1 1 280,3 0 0,-4 3 0,5-5 0,0-1-458,-1-2 1,-2-2-1,3-1-508,-2-3 0,4-4 0,-4-6-1389,2 1 987,-5-8 1,4-3 0,-7-12 0,0-8-110,0-5 1,0-4 0,0-6 0,0-4 529,0-2 0,1 4 1,2-5-1,2 0 230,-2 2 0,4 6 1,-1 8 384,2 1 0,-4 12-39,6 14 0,-7 9 0,2 14 1,-4 1 584,-1-1 0,2-1 1,1-2-1,4-3-832,0-1 1,-2-4-1,5-7 1,1-5-1047,1-4 1,3-2 0,-1-6-90,0-7 0,0-6 0,2-9 0,0 2-71,-2 4 0,7-3 0,-10 9 0,0 3 722,1 3 1,-4 7 0,0 1 549,-2 6 1,-1 5 0,-5 7 0,0 0 1319,0 4-534,0-3 0,2 5 0,1-7 427,2 0-1650,-1 0 0,1-4 0,1-2-640,2-2 0,2-1-467,4-5 1,0 0 1303,0 0 0,7-7 0,1 0 0</inkml:trace>
  <inkml:trace contextRef="#ctx0" brushRef="#br1">18782 18197 8424,'-14'0'2715,"6"2"1,2 2-1181,-1 6 1,6 2-1,-4 3-1319,3-1 1,7 2 0,1 1 0,1 4-1485,-1 1 1,5-3 0,-3 3-220,0-2 0,5 1 0,-5-4 1487,-1 2 0,6 0 0,-5-5 0</inkml:trace>
  <inkml:trace contextRef="#ctx0" brushRef="#br1">19152 18339 8424,'-29'8'0,"12"5"0,4-4 280,5 4 1,-1 1 0,4 0-1,0 0 1314,-1 1 0,5-1 1,-4 0-1,3 0-2971,2 1 1,2-6 0,1 1 1376,2 1 0,-1 1 0,-4 2 0</inkml:trace>
  <inkml:trace contextRef="#ctx0" brushRef="#br1">19265 17955 8424,'-7'0'1837,"-4"2"-1066,6 3 0,0 3 1,5 6-1,0 2 1,0 3 961,0 4 1,5 6 0,1 2-1124,2 2 0,-3 7 0,4-2 0,1 3-295,-2 2 1,3-1 0,-5-1 0,2-3-362,3-5 0,-5-7 0,1-6 0,-3-2-248,1-6 1,1-7 0,-2-4 35,0-8 0,6-9 1,-6-14-1,1-3-138,2-5 1,-4-5-1,5-3-72,-2-1 1,3-1 0,-2 6 251,1-1 0,-5 8 0,2 7 0,-4 7 679,-1 6 1,0 8 165,0 7 0,0 8 1,0 11-1,0 3 371,0 0 0,2 4 1,1-7-1,3-2-1180,2-1 1,2-7 0,4-2-910,0-6 1,0-4 0,0-10 0,1 2-772,-1 2 0,0 6 1696,0-2 1,0 5 0,-1 6 772,-3 8 0,-4 7 0,-6 7 0,0 1 799,0-1 1,0-4 0,0-2-1,0-1-1730,0-4 1,6-6 0,4-3 382,2-2 0,3-3 1,-3-7-62,-2-6 0,9-9 0,-4-3 0</inkml:trace>
  <inkml:trace contextRef="#ctx0" brushRef="#br1">19792 18297 8369,'7'0'1784,"0"-2"-1136,-7-3 0,1 4 1,2-6 848,2 1 0,6 4-1232,-1-2 1,2 2-163,3 2 0,-7 6 0,-4 4 1,-2 3 102,-2 1 1,0 0 0,0 0 0,0 0 0,0 1 775,0-1 0,0-5-665,0 1 1,1-2 0,4 1-656,5-4 0,-2-4 0,1-1 1,2-1-399,2-4 1,1 2 0,0-5 0,0 0-2678,1 0 1,-6-1 3412,1-5 0,-1-1 0,5 1 0</inkml:trace>
  <inkml:trace contextRef="#ctx0" brushRef="#br1">20076 17884 8369,'5'-14'314,"-1"0"0,3 6 821,-3 3 0,0 10 0,5 6 1,2 8-1,0 8-445,-1 4 0,5 9 0,-3-2 1,-1 4-602,1 6 0,1-4 1,-1 5-1,-2-2-575,-5 1 1,1 4-1,-1-3-630,-2 1 1,-3-7-1,-5 3 1116,-4 0 0,-10 0 0,-3-4 0</inkml:trace>
  <inkml:trace contextRef="#ctx0" brushRef="#br1">23787 4279 7753,'20'0'-160,"9"-5"1,9 2 0,3 5 0,3 6 0,2 6 0,1 2 14,-1-2 0,4 3 0,3-9 0,3 0 0,6-2 0,4-1 582,4 0 0,1 0 0,0-5 1,2 0-307,3 0 1,-1-7-1,-33 3 1,0-1 0,2-2-1,1 0-126,1-3 1,-1 1 0,-2 0 0,0 0 0,1-2 0,2-1-1,-1-1 1,1 0 59,0 0 1,0-1 0,1 0 0,1 0 0,-3-1 0,0 0-81,1-1 0,1-1 1,-4-1-1,1 0 1,5-3-1,0 0 1,-2 2-1,1-1-42,-2 1 0,1 0 0,0-2 0,1-2 1,1-2-1,1-1 0,-1 0 0,0 0 47,-2 0 1,1 0-1,1-2 1,0-1-1,-2-1 1,-1-1-1,1 0 1,1 0-284,-1-1 1,0 1 0,-2 2 0,-1-1 218,1 0 0,0-1 0,-3 1 0,-2 0 0,-1 0 1,0 0-1,-2-2 0,0 1 9,-2-2 0,-1 1 0,0 0 0,-1 1 0,0-4 1,0 0 0,-2-1 1,0-1 0,-3 0 0,0 0 0,0 1 0,-2-1 0,0 0 0,-1-1 75,0-2 0,-1-1 0,-2 2 0,-2-1 0,-1 0 0,-1 0 1,-1-1-1,-1 1 74,-2 1 1,-1-1 0,1-2 0,-1 0-1,-4 3 1,-1-1 0,-1 0 0,-1 0 103,-3-1 1,0 1 0,-1-32-1,-6-3 12,-5 3 0,-4 8 0,-15-7 0,-7 3-129,-4 4 1,18 29 0,-1 0 0,-1 2 0,0 0 0,-2-1-1,0 0-55,-3 1 1,-1 0 0,-1-2 0,0 0-1,1 2 1,1 0 0,-1-2 0,-1-1-65,0-2 0,-1 0 0,1 1 0,0 1 0,-3-2 1,1 0-1,0 2 0,1 1-3,1 2 0,0 0 0,-2-1 0,-1 0 0,0 3 0,0 0 5,-2 1 1,0 0-1,-1 1 1,-1 2-1,1 0 1,-2 1 18,1 2 1,-2 1 0,-2 3 0,-1 2 0,-1 1 0,0 1 0,-3 1 0,-2 1 5,-3 2 0,-1 1 0,0 2 1,0 4-1,-4 1 0,-1 3-66,0 0 1,-1 0 0,-5 2 0,-2 0 0,1 1 0,0 1 0,-1 1-1,-1 3 83,-1 1 0,0 1 0,2 1 1,0 2-1,-2 2 0,-2 1 1,1-1-1,-1 0 26,-2 0 1,0 0-1,0 1 1,0 0 0,0 1-1,1 0-1,-2 0 1,0 1-1,-1 3 1,1 0-1,1-1 1,0 1 0,0 2-1,1 2 21,1 1 0,1 2 0,0 1 0,1 1 1,4 1-1,2 2 0,0 1 0,2 1 159,1 2 0,2 3 0,1 4 0,2 4-130,0 1 0,2 3 0,1 6 0,2 2 0,6 0 0,2 2 1,0 2-1,3 3 0,1 3 0,4 1-44,1 2 1,2 2 0,10-22-1,1 2 1,2 1 0,3 1 0,2 1-1,1 0-111,1 1 1,1-1 0,1 0 0,1-2 0,1-2-1,2 1 1,3 24 0,3 0 0,1-2 0,3 0 17,3-3 1,4-1 0,3-2 0,5-1 0,4-7 0,2-3 42,1-1 0,2-2 0,4 1 0,3-2 0,3-2 0,3-1 0,2-1 0,3 0-1,1 1 0,2-3 0,2-1 0,1-2 0,4-1 0,1 0 0,2-1 1,1-1-232,2 0 0,1-1 0,2-3 1,1-1 252,-20-13 0,0-2 0,0 0 0,0 0 0,1-2 0,0 0 0,1-1 0,1-2 0</inkml:trace>
  <inkml:trace contextRef="#ctx0" brushRef="#br1">24910 654 8041,'-29'-21'-46,"3"1"0,0-4 0,4 7 0,2 4 0,1 5 311,-2 2 1,5 1 0,-1 4-7,6-4 1,8 3-1,14-4 1,13 0-203,10-4 1,15-1-1,10-1 1,12 0 0,-30 6-1,2 0-56,2 0 0,3 1 0,7-1 0,2 1 0,4-2 0,1 1 0,5 1 0,2 1-1,3 1 0,1 1 0,5-2 0,1 0 0,-24 1 0,-1 1 0,1-1 0</inkml:trace>
  <inkml:trace contextRef="#ctx0" brushRef="#br1">20033 1479 8309,'-42'42'63,"1"9"1,3 7 0,4 13 0,19-30 0,0 2 0,1 3-1,0 1-126,-1 2 1,2 0 0,0 2 0,2 1 0,0-2-1,0-1 1,1-2 0,1-2-653,2-3 0,1 0 268,-8 29 0,6-14 0,-6-8 0</inkml:trace>
  <inkml:trace contextRef="#ctx0" brushRef="#br1">20318 1308 8347,'-15'-14'-16,"-5"7"1,-4 14-47,-3 20 1,-6 29-1,16-12 1,1 4 0,-1 3-1,1 2-17,-2 6 1,1 1-1,0 2 1,-1 2 0,-1 5-1,-1 0 1,1-3 0,1 0-2037,1 0 1,0-2 2114,0-6 0,0-1 0,3 0 0,0-2 0,0-5 0,0 0 0</inkml:trace>
  <inkml:trace contextRef="#ctx0" brushRef="#br1">19251 2488 8183,'-19'8'0,"0"9"173,2 15 1,1 29 0,9-18-1,2 1 1,-1 4 0,2 1-84,0 0 1,3 1 0,5-2 0,2-3 0,11 30-1,8-17-334,10-17 0,19-22 0,12-25 0,-27-5 0,1-4 99,4-5 1,1-4 0,3-4-1,2-2-374,1-8 1,2 0-1,2 2 1,1-1 0,-3-1-1,1-1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17844 2360 7904,'-8'-2'1142,"3"-2"627,-3 2-1282,7-11 0,-6 15 1,7 3-1,-1 11 0,-2 7 1,-2 4 377,2 3 1,1 8 0,0 0 0,-1 5-589,-1 4 0,-3-1 0,4 4 1,-2 1-1,1-2 0,-1 0 30,0-3 1,0-7-1,5-3 1,0-1-412,0-3 1,0-4 0,0-4 0,0-5-1182,0-3 1,5-7 0,1-1-327,2-2 1,2-1-1,4-7 1611,0-2 0,7-10 0,1-9 0</inkml:trace>
  <inkml:trace contextRef="#ctx0" brushRef="#br0">18071 2587 7915,'-20'-8'926,"9"-4"1,-2 2 265,5-2 0,5 4-75,8 3 0,3 4 0,6 1 0,2 0 1,1 1-467,2 4 0,6 4 1,-1 9-1,1 2-377,-1 2 1,-4-3 0,-5 5 0,-1 1-293,0 2 0,-5 2 0,-1-1 0,-1 0-85,-4 1 1,-3-1 0,-5 1 0,-4-1-116,-4 1 0,-1-1 0,-2-1 0,-1-3 151,-2-5 0,0-4 0,3-2 0,-1-2 216,-2-2 0,0-5 0,4 0 285,1-2 1,5-2-1,1-2-178,1-2 0,4-3 0,8-4 0,6 2-74,7-2 1,2 3 0,5 0-1,1 0-217,4 0 0,-2 5 1,5-3-1,-1 1-713,1 0 1,-5 0 0,2 5-1,-4 0-621,-1 0 0,-3 0 1,0 0-1,-1 0-2723,-4 0 4092,-1 0 0,4 0 0,3 0 0</inkml:trace>
  <inkml:trace contextRef="#ctx0" brushRef="#br0">19081 2701 7983,'-8'0'3405,"-5"0"-3201,12 0 1,1 0 0,11 0 0,6 0 27,7 0 0,3 0 0,1 0 0,-1 0-22,-3 0 1,7-5 0,-2 1 0,-1-1 0,-1 0 8,-3 0 1,-6-1-1,5 3 1,-3-2 0,-2 2-1693,-3 1 1,-5 2 1472,-1 0 0,-6 7 0,4 1 0</inkml:trace>
  <inkml:trace contextRef="#ctx0" brushRef="#br0">19138 2929 7983,'-21'7'2421,"7"6"-1231,0-3 0,1-3 0,8 3-471,2 1 1,8-5 0,6 1-1,8-3-473,9 1 1,2 0-1,8-5 1,2 0-1,1 0-457,1 0 0,-1 0 0,-1 0 211,-2 0 0,-7-6 0,4-2 0</inkml:trace>
  <inkml:trace contextRef="#ctx0" brushRef="#br0">19877 2545 7861,'-22'0'0,"9"-5"1408,13 0 1,2 1-1,7 4 1,2 0 0,3 0-1,4 1-143,1 4 1,6 3 0,-1 6 0,1 2-1075,-1 3 0,-4 3 0,-6 6 0,-1 1-496,-3-1 0,-4 1 0,-6-1 0,0 0 27,0 1 1,-6-1-1,-4 1 1,-4-1-69,-5 1 1,-2-7 0,-4-3-1,3-4 222,1 0 0,-2-3 0,4-2 1101,1-5 0,7-4-352,2-1 0,7 0 0,2 0-439,8 0 0,11-1 0,5-3 0,4 0-314,5 0 1,-3-2 0,5 1 0,-2 2-659,1 2 0,0 1 1,-2 0-1,0 0-737,-6 0 0,3 0 1,-7 0-1,0 0 1523,-3 0 0,3 6 0,0 2 0</inkml:trace>
  <inkml:trace contextRef="#ctx0" brushRef="#br0">20446 2147 7854,'-13'-8'1032,"10"0"2568,-7 3 0,13 5-2379,7 0 1,-4 8 0,-1 9 0,-3 4 0,-2 1-620,0 3 1,0 4 0,0 2-984,0 3 1,0-3 0,-2-7 0,-1-5-717,-2-3-156,-6-2 922,9 0 1,-4-8 669,6-6 0,2 0 1,2-6-1,6 1-62,3 1 1,1-1 0,-2 3-1,1-1-632,1-2 0,-3 1 1,8 4-1,-3 0-916,-2 0 1,1 0-1,-1 1 1,0 2 1270,0 2 0,0 6 0,1-3 0</inkml:trace>
  <inkml:trace contextRef="#ctx0" brushRef="#br0">20701 2644 7957,'-20'8'5956,"4"5"-4171,-4-12-2170,12 12 1,8-11 0,9 2 384,4-2 0,1-2 0,0 0 0</inkml:trace>
  <inkml:trace contextRef="#ctx0" brushRef="#br0">21043 2260 7875,'-8'-14'0,"3"0"623,3 0 0,9 1 1,2 2-1,4 3 1,1 2 402,0 3 1,1 3-1,-1 4 1,0 6 319,0 3 1,0 7 0,-1 4 0,-2 3-1552,-1 1 0,-7 0 1,2 3-1,-5 0-71,-5 2 0,2 0 1,-5-6-1,0-1-156,0-3 1,-2-5-1,-2 1 1,1-4 31,1 0 0,7-6 1,-3 1 2516,-1 1-1696,6-5 0,-4 2 1,10-5-1,3 3 176,0 2 1,4-5 0,-1 2 0,5-2-244,3 2 1,2-2 0,-4 5-1,2 0 0,-2 0 1,-1 1 0,-3 6 0,-2-1 24,-2 0 0,-5 2 0,0 1 0,-2 4-170,-2 1 0,0-3 1,-2 4-1,-2 1-489,-6-2 0,-3 4 1,-1-6-535,0 2 1,-7-4 0,-2 1-1,-4-5-1017,-2-5 0,1-1 0,-2-5-2750,-3 2 4581,3 0 0,-11-12 0,4 0 0</inkml:trace>
  <inkml:trace contextRef="#ctx0" brushRef="#br0">20318 2317 7903,'0'-8'215,"0"0"0,0 4 1,1-4-1,2-2 410,2 1 0,6 4 1,-1-3-1,2 2 0,2 3-314,1 1 1,-1 2 0,0 0-455,0 0 0,-4 0 1,-1 0-1618,2 0-402,-4 0 2162,-1 0 0,0 7 0,2 0 0</inkml:trace>
  <inkml:trace contextRef="#ctx0" brushRef="#br0">20318 2502 7953,'-8'-1'776,"5"-4"-366,6-5 1,0-2 0,6-3 0,1 1 0,-1 0-130,1 0 0,-2 4 1,3 1-1,-2-2 76,2-2 0,-3 1 1,0 0-1,0 5 128,0 0 1,-3 1 0,2 1-240,0-4 0,4 2 0,-3 1-432,0 0 0,4 3-599,-2-7 238,2 7 0,-2-3-208,-1 6 1,-4 0-1522,5 0 2276,-7 0 0,9 6 0,-4 2 0</inkml:trace>
  <inkml:trace contextRef="#ctx0" brushRef="#br0">20360 2246 7940,'-14'-1'3530,"0"-4"-3269,6 3 1,3-4 0,10 6 0,4 0 0,4 2 79,1 2 1,0-2-1,1 4 1,-1 1-155,0 2 0,-1-1 0,-2 1 0,-3 2 0,-2 2-122,-3 1 0,-1 0 0,-2 2 1,0 2-67,0 1 0,-7 0 1,-2-5-68,-4 0 1,1 0 0,1 0 0,1 1-136,-1-1 0,5-5 158,1 1 0,5-7 63,5 2 0,4-5 0,10-5 1,3-4-170,0-4 0,5-1 0,-3-1 1,1 1-285,-1 0 0,1 5 1,-6 1-1099,-1 1 0,-3 3 1533,0 4 0,-7 0 0,-2 0 0</inkml:trace>
  <inkml:trace contextRef="#ctx0" brushRef="#br0">19919 3583 7917,'-1'-15'794,"-2"1"454,-2 0 1,0 9 0,4 10-661,-4 12 0,3 13 0,-4 7 0,0 2 0,-2 7-151,0 3 1,-5-3-1,5-1 1,-1-3-1,1-6-171,2-1 1,1-2 0,5-6 0,0-4-140,0-4 0,6-8 1,5-3-1,7-1-286,5-4 1,4-3 0,3-5 0,3-4-165,5-4 0,2-1 1,-1-1-1,-1 1 84,2 0 0,-1 1 0,1 2-142,-2 2 1,-7 1 0,2-3-1,-4 3-612,-5 2 0,-4-4 0,-6 4 0,1 0-1346,-1-1 2339,-6-4 0,-2-3 0,-6-8 0</inkml:trace>
  <inkml:trace contextRef="#ctx0" brushRef="#br0">20289 3483 7917,'-6'-8'2068,"-4"3"-1661,-2 10 0,-2 8 0,-1 7 1,1 4 635,0 6 1,4 5 0,1 9 0,-1 3-573,3 5 1,-5 4-1,8 1 1,1 1-1028,1 4 0,2-4 1,0 4-1,0-5 556,0-5 0,6 3 0,2-4 0</inkml:trace>
  <inkml:trace contextRef="#ctx0" brushRef="#br0">20815 3796 8003,'-6'0'1348,"6"0"1,8 0-327,4 0 1,7 0 0,2 0 0,1 0 0,5 0-684,4 0 1,0 5-1,2 1 1,-5 0-36,-4 0 1,1 6-305,-6-3 0,6 10 0,-3 3 0</inkml:trace>
  <inkml:trace contextRef="#ctx0" brushRef="#br0">20773 4137 7977,'-29'8'3385,"7"-2"1,9-6-2912,13 0 1,7 0-1,8-1-180,4-4 0,5 2 1,11-5-1,6 2 1,6 2-194,4 3 1,-1 1-102,3 0 0,2 0 0,-5 0 0</inkml:trace>
  <inkml:trace contextRef="#ctx0" brushRef="#br0">21682 3753 7857,'-14'-6'293,"2"-2"1,2-6-1,7 1 1,6 4 1101,7 4 1,-2 3 0,3 2-1,3 0-770,3 0 0,7 3 0,-4 5 0,1 8 0,-1 5 0,-4 4 0,-5 2 1,0 3 0,-6 0 0,-2 1-570,-1 1 0,-2-5 1,-2 6-1,-2-5-33,-6-4 0,-3 0 0,-1-8 0,-2-5-155,-3-3 1,4-4-1,-4-4 1,3 0 280,2 0 1,-1-4 0,3-3 454,2-1 1,-1-1-1,8-4-391,5 4 0,10-2 0,12 6 0,5 0-458,4-1 1,-2 4 0,7-2 0,0 2-745,-2 2 1,4-2 0,-7-1 0,0-1-961,2 0 0,-7-2 0,2 0 1949,-4-2 0,-3-2 0,6-4 0</inkml:trace>
  <inkml:trace contextRef="#ctx0" brushRef="#br0">22280 3184 7862,'0'-7'1780,"0"-6"-212,6 11 1,0-2 0,4 8 0,-4 6-390,0 2 1,-4 7 0,3 2 0,-4 1-808,-1 3 1,-1-3-1,-2 1 1,-4-1-618,-1 0 0,4-6 1,-4-1-1,0-4 9,0 1 0,3-6-192,-4-1 0,6-5 487,-2-5 0,10 2 0,4-5 0,4 0 251,1 0 1,6 5-1,3-2 1,0 4-3,1 1 1,0 0 0,2 0-100,-2 0 1,1 0-1,-6 0 1,-1 0-912,-2 0 702,-2 6 0,0 2 0,0 6 0</inkml:trace>
  <inkml:trace contextRef="#ctx0" brushRef="#br0">16948 5402 7889,'-19'18'1154,"0"-4"1,6 3-733,9-7 0,2-6 1,2-4-1,2-9-147,2-8 1,4-7 0,7-9 0,-1-5-1,0-5-123,0-4 1,0 1-1,1-5 1,0 1-1,3 1-219,1 0 1,0-5 0,-5 2 0,0-2-37,0 2 0,1-3 0,-1 3 0,0-2 0,0 2 1,-4 3 0,-2 8 0,0 3 82,-1 5 1,-3 9 0,0 5 129,-2 3 1,-2 12 455,0 8 0,-2 12 0,-1 19 1,-2 6-137,2 5 0,-3 8 0,1-2 0,2 1-232,1 0 0,2-11 0,0-9 0,0-4-165,0-6 0,2-4 0,3-9 0,4-5-333,4-4 0,1-10 1,2-10-1,1-13-149,2-7 0,5-10 0,-5-2 0,0 1-1,1 2 0,-9 6 0,4 4 0,-4 5 538,-3 3 1,3 7 212,-7 4 1,1 12 0,-5 7 317,0 7 1,-1 14 0,-3 4 0,0 5-42,1 2 1,1-7-1,2 5 1,0-6-780,0-4 1,5 4 0,1-5-735,2-2 1,1-6-1,6-3 1,0-1-1352,4-4 1,-3-2 2285,3-1 0,3-6 0,0-2 0</inkml:trace>
  <inkml:trace contextRef="#ctx0" brushRef="#br0">17844 4407 7973,'-16'14'835,"-3"1"1,3 3-1,-1 3-142,6 1 1,-2 2 0,4 6 0,-4 1-1,-1 4 33,0 2 0,6-6 0,3 2 0,3-3-277,2-1 0,2-7 0,3-3 0,6-5-284,6-5 0,0 3 0,7-8 1,1-1-1616,2-1 1,2-8 0,-1-4 0,1-2 1449,-1-3 0,7-5 0,1-2 0</inkml:trace>
  <inkml:trace contextRef="#ctx0" brushRef="#br0">18142 4436 7933,'-9'0'2391,"-1"0"-1888,7 0 0,-8 1 0,5 4 1,-1 4 492,1 4 0,1 7 1,5 6-1,0 4 80,0 3 1,2 6 0,1-1 0,3 3-1047,2 2 0,-4-5 0,2 0 0,-1 1-957,-1 2 0,6-4 0,-5-4 0,-1-5-1088,3-4 1,-4-3 2014,6-7 0,1-6 0,4-2 0</inkml:trace>
  <inkml:trace contextRef="#ctx0" brushRef="#br0">18341 4521 7933,'15'-13'0,"-1"4"2064,-6 2 1,4 9-1,-4 4 1,2 7-792,-1 4 0,1 9 0,2-3 1,-1 6-1061,-1 4 1,-7-2 0,2 6 0,-4-2-231,-1-4 1,0-1-1,-1-3 1,-2-3-93,-2-5 1,-5-4-1,4-2 117,-2-3 250,-1-4 1,1-8 0,5-2-259,6-6 1,1 2-1,9 0 1,4 2-625,4 3 1,-2-4 0,5 3 0,1 1-885,2 1 1,1 2-953,1 0 1,-1 0 2459,1 0 0,-1 0 0,0 0 0</inkml:trace>
  <inkml:trace contextRef="#ctx0" brushRef="#br0">18910 4421 7900,'-8'-6'4308,"8"4"1,8 2-3624,6 10 0,0 4 0,1 5-271,-1 5 0,-5 9 1,1 5-1,-1 1 1,-1 2-455,-3 2 1,-3-2-1,-2 11 1,-2 0-1,-3-1-440,-4-4 0,-4-2 1,-1-4-1,0-3-1338,-1-5 0,6-8 1818,0-1 0,-7-7 0,-6 4 0</inkml:trace>
  <inkml:trace contextRef="#ctx0" brushRef="#br0">19294 4890 7838,'-14'8'474,"7"-1"1,7-7 0,10-2 958,7-3-409,-1 4 0,11-10 1,-3 6-1,2 2-716,3 1 1,1 2 0,1 0-1,3 0 1,-3 0-1273,-1 0 0,-3 5 1,-2 1 963,-1 2 0,-7 2 0,4 4 0</inkml:trace>
  <inkml:trace contextRef="#ctx0" brushRef="#br0">19337 5146 7834,'-21'-1'952,"7"-4"0,7 3 404,12-2 0,5-3 0,9 3 1,4 0-911,4 3 0,6-4 0,2 0 0,1 2-1077,4 2 1,-1 1-1,1 0 1,-4 0 630,-1 0 0,-2 0 0,-4 0 0</inkml:trace>
  <inkml:trace contextRef="#ctx0" brushRef="#br0">20062 4962 7828,'-7'28'0,"1"0"0,-3 1 1893,4-1 1,3 1 0,2-2 0,2-2-913,3-1 1,2-2 0,8 1-1,0-4 1,4-5-892,5-4 0,8-4 1,1-6-1,-2-3-342,0-6 1,-3-7-1,-1-13 1,-4-1-477,-4-3 0,-3 2 0,-3-6 57,-4 3 0,-2 0 1,-9 8 642,-3 2 0,-3 3 1,-7 7-1,-3 0 554,-1 0 0,-6 6 0,1 3 1,-2 3-497,-3 2 0,2 7 0,2 2 0,3 4-366,1 1 0,4 0 336,7 1 0,-2-1 0,4 0 0</inkml:trace>
  <inkml:trace contextRef="#ctx0" brushRef="#br0">20559 5203 7784,'-14'0'524,"6"2"54,3 3-578,4-4 0,-5 5 0,-2-6 0</inkml:trace>
  <inkml:trace contextRef="#ctx0" brushRef="#br0">24853 3838 7940,'-5'-14'1635,"1"0"1,-3 6-337,3 3 0,2 5-685,-3 5 0,4 9 0,-1 12 0,-1 5 0,-3 7-211,-2 3 1,-2 3-1,-4 2 1,0 3-1,0 0 1,-1 0-157,1-3 1,5-2 0,-1-1 0,1-2-544,1-3 0,-3 1 0,4-6 0,1-1-939,0-2 1,1-3 0,3-2 0,-1-3-1112,-1-1 1,-1-2 2345,5-5 0,6 0 0,2 0 0</inkml:trace>
  <inkml:trace contextRef="#ctx0" brushRef="#br0">24938 4236 7940,'15'-14'0,"-6"0"530,1 0 0,-6 8 0,4 6 0,-2 7 284,-2 6 1,-3 8-1,-1 2 1,0 4-1,0 2-87,0-1 1,7 2-1,2-2 1,5-4-502,5-11 0,-1-8 0,4-5 0,0 0-359,0 0 1,0-2 0,2-3 0,-5-6-260,-3-6 0,-4 1 1,-2-6-1,-6 0-328,-2-2 0,-4-6 1,-4 6 461,-8-3 1,-7 5 0,-7 3-1,1 4 194,3 0 1,-3 8-1,4 2 1,-4 5-1,-2 5 1,3 2 0,0 9 0,4 2-625,2 1 1,5-1-1,8-3-279,0-1 967,2 0 0,5 7 0,0 1 0</inkml:trace>
  <inkml:trace contextRef="#ctx0" brushRef="#br0">25479 3966 7903,'0'-22'1658,"0"2"1607,0 6-2122,0-1 0,-2 7 0,-3 4 1,-3 5-381,1 9 0,-6 6 1,5 12-624,0 0 0,-3 1 0,5 1 0,-1 1-29,1 3 1,1-3 0,5-7 0,2-4 34,3 1 0,-2-5 0,6 3 0,2-4-540,2 0 1,1-3-1,-1-1 272,-4-1 0,4-1 0,-5 6 0,1-3 380,1-2 1,-5 4 110,4 0 0,-1 0 0,1 5-97,-4-3 0,-3-6 0,-2-1 408,0 2 1,0 3-672,0 5 0,-2 0 0,-3 5-250,-4-4 0,-4-2 1,-1-15-95,0 2 1,-2-1 0,-1-4 0,-4 0-2377,-1 0 0,3 0 1,-3 0 2710,1 0 0,-10-12 0,1-4 0</inkml:trace>
  <inkml:trace contextRef="#ctx0" brushRef="#br0">25336 4165 7903,'15'-28'384,"-1"-5"1,2 0 617,3 1 1,3 2 0,5 3 0,-2 3-286,-1 6 0,-1 3 1,6 4-1,-1 3-918,1 2 1,4 1-1,2 5 1,-1 2 200,1 3 0,-2 9 0,-4 8 0</inkml:trace>
  <inkml:trace contextRef="#ctx0" brushRef="#br0">26133 4308 7996,'-7'-23'1020,"6"-2"0,-4 6 1,5 2-1,5 1 1,4 2 134,4 0 0,6 4 0,0 2 1,0 2-1,1 3-788,4 1 1,3 2-1,1 2 1,1 1-1,-2 3-1425,-4 2 1,-2 3 0,-7 7 1057,0 1 0,-6 6 0,-2-3 0</inkml:trace>
  <inkml:trace contextRef="#ctx0" brushRef="#br0">26062 4521 7898,'-21'0'5872,"5"0"-5326,8 0 0,11 0 0,15-2 0,2-1 8,3-2 1,5 1 0,7 4 0,1 0-1152,4 0 1,2 1-1,2 2 1,1 4-1691,-4 1 2287,-8 1 0,2 5 0,-7 0 0</inkml:trace>
  <inkml:trace contextRef="#ctx0" brushRef="#br0">26744 4094 7850,'0'-23'1197,"0"1"8,0 1 0,8 2 0,5 6 0,4 2 0,0 3-387,-1 2 0,-2 1 0,1 7 1,-1 3-1,0 6-429,0 6 0,-1 7 1,-4 9-1,-4 5-1102,-3 3 1,-4 10 0,-3 1 0,-4 0-307,-4-6 1,-1-12 0,1-2-1,2-5 306,2-4 0,6-10 0,-4 0 558,1-5 0,6 1 1054,0-4 0,2 0 0,7-5 0,2 0 1936,2 0 0,1 1-983,0 4 0,-1 3-1250,-4 6 1,-2 0 0,-7 0-1,-2 1 1,-1 0-157,-2 4 1,-6-8 0,0 4-447,-6-3 0,1 1 0,-5 1 0,2-1-639,0-4 0,-4 2 0,4-4 0,1 1-3043,3 3 0,0-5 3682,1-1 0,0-4 0,0-1 0</inkml:trace>
  <inkml:trace contextRef="#ctx0" brushRef="#br0">27782 4279 7850,'-29'-6'1078,"7"4"1,3-2-1,4 2 1,0 4 367,1 2 1,0 4 0,-2 8-1,-1 3 1,-4 6-865,-1 7 0,3-2 0,-3 5 0,2-2-1240,2 0 1,1 5-1,-1-5 1,-1-1-1,2-2-5186,1-2 5844,8-6 0,-11 5 0,4-5 0</inkml:trace>
  <inkml:trace contextRef="#ctx0" brushRef="#br0">27370 4336 7866,'-7'-14'3203,"6"0"1,1 6-2938,9 3 0,4 5 0,1 5 93,0 4 1,5 10 0,0 5 0,0 3 635,2 1 1,-6 5-1,4 2 1,-3 0-2547,-2 0 0,5 2 1,0-3 1550,-1-3 0,4-1 0,0-1 0</inkml:trace>
  <inkml:trace contextRef="#ctx0" brushRef="#br0">28080 4080 7910,'0'-8'4154,"0"2"-2987,0 6 1,-4 8-1,-3 4-442,0 6 1,3 7-1,-2-1 1,1 3 0,1 1-386,0 0 0,8 1 0,2-1 0,2 1-293,3-1 0,-3-1 0,0-2 0,0-1 113,-1 1 1,-3-3 0,2 1 0,-1-1-27,-1 0 0,6-5 0,-4 4 0,2-2 82,3 0 0,-5 0 1,1-5-1,-2 2 232,-1 3 0,1-4 1,-5 4-51,0-3 0,0-2 0,0 0 0,-2-1-181,-2-3 0,-4 2 0,-6-4 1,-1 2-265,1-1 1,-6-6 0,-4 2 0,-3-3-1574,-1-2 0,-1-2 0,-1-4 1620,-3-9 0,3-5 0,-5-8 0</inkml:trace>
  <inkml:trace contextRef="#ctx0" brushRef="#br0">28152 4194 7921,'0'-14'0,"1"1"1346,4 4 1,3-3 0,6 8 0,0 1-1,0 1-79,1 2 0,-1 0 0,2 2 1,1 2-3123,2 6 1,6 4 1854,-1 5 0,3 3 0,1 6 0</inkml:trace>
  <inkml:trace contextRef="#ctx0" brushRef="#br0">28905 4251 7813,'-14'0'2069,"4"4"-1137,1 1 1,4 6 0,-4-1 0,-2 4 0,-2 5 5,-1 5 0,-7 7 0,-1 4 0,-2 1 0,2 2-488,2-1 1,-4 2 0,4-6 0,-1 0-984,0 2 1,3-5 0,3 2-1,1-7-1021,0-6 1,0-3-1,-1-4 1554,1-2 0,0-4 0,0-6 0</inkml:trace>
  <inkml:trace contextRef="#ctx0" brushRef="#br0">28521 4364 7788,'-6'0'6632,"6"0"-5867,0 7 1,13-3 0,-2 9 0,4 5 413,4 2 0,0 4 0,-4 6 0,-1 1-1154,0 3 1,5-1-1,0-5 1,-3 1-1474,-5-1 1,0 0-1,-6-1 1448,-2-3 0,-2 3 0,-1-5 0</inkml:trace>
  <inkml:trace contextRef="#ctx0" brushRef="#br0">28948 4236 7794,'-22'0'5854,"11"-4"-5283,15-1 0,6-1 1,14 3-1,-1-4 1,1 1 145,0 0 1,4-4 0,5 5-1,-1 1-742,-2-3 1,3 6 0,-1-4 0,-4 3-688,-3 2 0,-7 0 0,1 0 0,-4 0 355,0 0 0,-3 2 0,-1 3 530,-1 4 1,-7-1 0,2 2 0,-4 1 725,-1 1 0,0 4 0,0 3 0,0 6 229,0 7 0,-4 4 0,-3 8-852,-1 4 1,-1 7 0,-4 8-1,2 4-565,2 5 0,-1-1 0,-4 5 1,1-5-578,4-4 1,-2 1 0,6-8 865,2-5 0,-5 2 0,0-7 0</inkml:trace>
  <inkml:trace contextRef="#ctx0" brushRef="#br0">26374 5246 7775,'-8'-14'149,"13"6"-44,9 3 1,12 3 0,1 2 0,6 0 0,5 0 8,6 0 0,-1 0 1,5 0-1,0 0 0,1 0 1,1-1-115,4-4 0,-5-3 0,0-6 0</inkml:trace>
  <inkml:trace contextRef="#ctx0" brushRef="#br0">26844 5189 7991,'-15'0'48,"1"0"98,0 0 0,8 0 0,6-2 20,7-2 1,11 2 0,4-3 0,3 4-6,5 1 0,8 0 1,0 1-1,3 3 0,3 2 1,2 0 7,2 0 0,5 4 1,-2-4-1,1 2-205,0 3 1,-4-3-1,4 0 1,0-2-54,-2-3 1,6-1 0,-3-2 0,6 0-68,2 0 1,6-2 0,-7-1 0,-3-1-142,-4 0 0,-1 3 1,5 1-1,-1 0 124,-4 0 0,-3 0 0,-7 1 0,1 3 190,0 0 0,-1 3 1,1-4-1,0 3 126,-1 2 0,1-5 0,0 2 17,-1-3 1,1-2-1,1 0 1,2-2 26,1-3 1,6-3 0,-5-6 0,3 0-142,3 0 0,-1 4 0,1 1 0,-3-2-163,-2-2 0,-2 4 0,-4 1 1,-2 1 26,-3 4 1,1 2 0,-6 1-1,1 0 134,0 0 1,-4 0-1,4 1 1,-3 2 205,2 2 1,-3 1-1,3-2 1,-1 0-384,1-1 0,-3-1 0,3-2 133,-3 0 0,5 6 0,2 2 0</inkml:trace>
  <inkml:trace contextRef="#ctx0" brushRef="#br0">22521 6611 7780,'-20'28'227,"4"-4"0,-3-1 1,3 1-1,2 0 1,1 0 813,4 1 0,-2-5 0,6-1-583,2-3 1,3-8-1,5-3-294,4-4 1,4-2 0,1-4 0,0-6 0,-1-5 0,-2-6 50,-2-5 0,-1 2 0,3-10 0,-3 0-170,-1-3 0,2-4 1,-3-4-1,2-3-143,3-1 0,-3 2 0,2-4 0,1 0 63,1 1 1,3-2 0,-1 7 112,0 5 1,-1 0 0,-2 8-1,-2 2 70,2 6 0,-4 5 0,-1 7 72,0 4 1,-4 4 251,3 10 0,-4 10 0,-1 12 0,0 6-107,0 4 0,-6-1 1,-2 2-1,-2-5-126,1-3 0,6-12 0,-2-4-253,4-2 1,2-5 0,4-6 0,6-9-722,6-11 0,1-7 1,5-8-1,4-4-73,5-3 1,-5 4-1,3 0 1,-2 2 297,-3 4 0,-1 7 0,-2 5 1,-6 5 404,-5 4 1,-8 7 0,0 13 719,-6 9 1,-5 8 0,-6 4-1,0 4 210,0 1 0,-1-3 0,3 4 0,2-2-192,6-4 1,2-7-1,2-4 1,2-1-626,2 0 1,6-5 0,9-6-492,4-1 1,0-3 0,0-4-788,3 0 1,5 0 0,2 0 0,-1 0 1269,-2 0 0,-2-12 0,1-4 0</inkml:trace>
  <inkml:trace contextRef="#ctx0" brushRef="#br0">23616 5985 8032,'-6'-13'2627,"-4"4"-2222,4 3 1,-7 9 0,4 6 14,-4 10 1,4 8-1,-1 5 1,-1 4 0,-1 4 140,-3 4 1,3 2 0,1-5 0,3-2 0,1-3-381,4-1 1,2-3 0,2-7 0,4-3-215,5-1 0,8-9 0,8-7 0,5-3-1836,7-2 1,-1-11 1868,1-4 0,-1-8 0,6 1 0</inkml:trace>
  <inkml:trace contextRef="#ctx0" brushRef="#br0">24156 5971 7964,'-14'0'278,"0"-6"0,4 4 1,3-4-1,-1 1 1213,0 0 1,3-4-695,-4 4 1,5 7-1,0 9 1,2 6-469,2 7 1,-5 9 0,1 5 0,-1 4 0,-1 4 0,-4 2 1,2 4 0,-1-5-1,-1-3-327,2-4 0,-3 1 1,7-6-1,0-2-1267,3-5 0,1-9 0,1 0-3212,4-3 4476,9-14 0,2-4 0,5-12 0</inkml:trace>
  <inkml:trace contextRef="#ctx0" brushRef="#br0">24299 6227 7964,'0'14'1150,"0"2"1,0 1 480,0 2 0,0 0 0,0-5-915,0 1 0,1-3 0,4-2 1,4-6-575,4-2 0,1-2 0,0-2 0,1-2 1,-3-6-499,-2-2 1,-4-3-1,-6 1 1,0 0-143,0 0 0,-11 6 0,-3 1 1,-4 3-186,-2-1 0,-1 0 0,-4 7 0,3 1 139,1 2 0,2 1 0,5-3 1,2 3-378,2 2 921,4-4 0,6 8 0,0-4 0</inkml:trace>
  <inkml:trace contextRef="#ctx0" brushRef="#br0">24682 6042 7939,'-14'-6'3696,"5"4"-3019,-1-3 0,6 5 0,-4 5-423,1 5 1,3 4-1,2 3 1,-1 4 141,-2 1 0,0 1 1,5 6-1,0-1 808,0 1 0,0-2 0,0-2 0,0-3-827,0-1 1,5 2 0,0-4-1,0-1-307,1-3 1,0 0-1,5-1 1,-3 0-559,-2 0 1,6 0-1,-3 1 276,4-1 1,-4-1 0,1-2-1,-1-2 206,-1 2 1,3-3-1,-5 2 418,2 1 0,-5 1-2,2 2 0,-5-1 0,-5-2 0,-4-3-202,-4-2 1,-2 4 0,-4-5 0,-4-2 40,1-2 0,-5-1 0,4 0-1695,-4 0 0,-2-6 0,1-4-355,0-2-622,-1-9 1,7 4 2422,3-7 0,3 1 0,2-6 0</inkml:trace>
  <inkml:trace contextRef="#ctx0" brushRef="#br0">24668 6198 7939,'14'-8'0,"1"1"0,-1 3 992,0 0 1,0-1-1,1 5-676,-1 0 0,2 0 1,1 2-317,2 2 0,0-2 0,-5 4 0</inkml:trace>
  <inkml:trace contextRef="#ctx0" brushRef="#br0">25308 6113 7896,'-21'0'273,"-1"0"0,0 0 885,3 0 0,11 0 1,8 0-460,8 0 0,10 6 1,2 4-1,1 4-284,-1 5 0,4 3 0,-5 7 0,-2-1 0,-2 0-85,-6 1 0,2 4 0,-6 2 1,-2 1-1,-1 2-142,-2-2 1,-5 4 0,-2-9 0,0-2-457,-4-4 0,-2-3 0,-1 2 0,-1-5-1211,1-3 1,0-7 0,0-1 1478,0-2 0,-7-1 0,-1-5 0</inkml:trace>
  <inkml:trace contextRef="#ctx0" brushRef="#br0">25607 6241 7989,'6'-14'264,"8"4"0,10 2 417,3 2 1,0-3 0,-2 4 0,-3 2 0,-2 1 285,-2 2 1,2 0 0,1 0 0,-1 0-1633,1 0 0,-2 6 0,-6 4 665,-4 3 0,4 13 0,-5 4 0</inkml:trace>
  <inkml:trace contextRef="#ctx0" brushRef="#br0">25621 6525 9093,'-14'0'2490,"6"0"-2586,8-6 0,8 4 0,7-4 0,4 1 892,5 1 1,8-1-1,2 5 1,1 0-1,1 1-1808,1 4 1,-1-2 1011,2 7 0,3-1 0,-5 6 0</inkml:trace>
  <inkml:trace contextRef="#ctx0" brushRef="#br0">26261 6412 7904,'0'-10'0,"3"2"407,6 2 0,2-4 0,15 4 0,2 0 0,4-1 325,-1 4 0,-1 2 0,0 1 0,3 1 0,4 2-1072,-1 2 0,4 6 1,-7-3-1,-3 0 340,-5-3 0,2 3 0,-5 0 0</inkml:trace>
  <inkml:trace contextRef="#ctx0" brushRef="#br0">27000 6042 7877,'0'-14'3042,"-6"6"-1739,4 2 0,-4 7 0,6 5-273,0 9 1,0 5 0,0 9 0,0 1-703,0 3 1,0-2-1,0 6-437,0-3-388,-7 6 1,6-8 0,-4 4 0,3-1-2477,2-4 0,-1-1 2973,-4-1 0,-3-1 0,-6 1 0</inkml:trace>
  <inkml:trace contextRef="#ctx0" brushRef="#br0">26246 6156 7870,'-36'0'1176,"9"1"1,11 2-888,5 2 1,7 6 0,-4-1-1,1 4 1,4 5 568,2 5 1,7 2 0,5 4 0,6 2-1072,7 1 0,3 5 0,1-5 0,1-1-985,-1-2 0,5-3 1198,1-4 0,5 4 0,-3-5 0</inkml:trace>
  <inkml:trace contextRef="#ctx0" brushRef="#br0">27256 6014 7929,'6'7'1023,"2"1"0,6-3-70,1 5 1,-1 4 0,-2 3 0,-1 4 0,-3 2 186,-1 7 1,2 0 0,-4 8-1,-2 2-668,-1 1 1,-2-3-1,-2 0 1,-1 1-653,-2 2 1,-6-3-1,2-2 1,-6-1-812,-4-3 0,4-8 0,-6-4-3261,1 1 4252,4-12 0,-11 10 0,5-11 0</inkml:trace>
  <inkml:trace contextRef="#ctx0" brushRef="#br0">27512 5644 7853,'1'-21'0,"4"-1"670,5 0 1,7 2 0,2 7-1,-2 4 1,-1 4 834,-2 3 0,1 2 1,-1 3-1,-2 5-771,-2 6 0,-4 10 0,-6 0 0,-1 4-947,-4 5 1,-5-3 0,-7 5 0,-2-2 96,2 1 1,1-3-1,3-6-430,4-1 1,1-8 0,5 0-688,-2-5 0,2-8 0,8 2 1532,4-4 0,4-1 1,1 0-1,0 0 541,0 0 0,-4 0 0,-1 2 671,2 3 0,-3-4-84,2 4 0,-7-2-485,2 2 1,-4-2-830,-1 6 0,-1 1 1,-3 4-886,0 0 1,-7 1 0,1-1-1,-2-2-1594,-3-2 0,1 3 2366,0-4 0,0 4 0,-1 1 0</inkml:trace>
  <inkml:trace contextRef="#ctx0" brushRef="#br0">27995 6269 7850,'-14'0'2167,"8"-4"1,6-1-892,8 2 0,6 1 1,5 2-1,4 0-1071,4 0 0,3 5 0,2 1 0,1 1 0,-1 0-1472,-2 1 1,-7 2 0,-1 4 0,-3 0 1266,-6 1 0,1 5 0,-6 2 0</inkml:trace>
  <inkml:trace contextRef="#ctx0" brushRef="#br0">28038 6540 7850,'-29'0'4759,"1"0"-3500,12-7 1,7 6-303,18-4 0,2 3 0,13 2 1,3 0-1004,4 0 0,6 2 0,4 1 1,-3 3-1107,-5 2 0,2-3 0,-2 5 1,-2 1-4496,-1 1 5647,-1-4 0,-1 5 0,1-5 0</inkml:trace>
  <inkml:trace contextRef="#ctx0" brushRef="#br0">28635 6454 7840,'-6'-8'1082,"4"-4"282,-3 2 1,10 2 0,5 0 0,2 2-250,2 3 1,1 1 0,0 2-1,3 0-926,1 0 0,4 0 0,-2 2 0,0 3-1197,-1 4 0,1-1 0,-2 2 0,3 1 1008,0 1 0,5-4 0,-5-2 0</inkml:trace>
  <inkml:trace contextRef="#ctx0" brushRef="#br0">29346 6014 9475,'-8'6'2093,"2"-3"1,4 7-1155,-3 1 0,4 8 0,-4 4 1,3 6-1,2 2-113,0 2 0,0 12 0,0-3 0,0 3 0,0-1-1466,0-2 1,0 3 0,0 0 0,0 3 639,0-2 0,0 4 0,0 1 0</inkml:trace>
  <inkml:trace contextRef="#ctx0" brushRef="#br0">2375 7009 8275,'-21'-2'214,"9"-1"1,10-2-1,12 2 1,7 1 44,7 2 0,9 0 0,5 0 0,3 0-189,1 0 0,6-1 1,1-2-1,0-4 0,1 0 1,-1-5-86,0 0 0,3-2 0,-4-1 0,-1 1-54,2 0 0,-5-5 0,5 0 1,-1 2 26,-1 1 0,1 6 0,-6 3 0,1 0 69,-1 4 0,3 1 1,1 4-1,1 1 158,-1 2 1,0 6 0,-1-2 0,4 4-177,2 1 0,1-1 0,3-4 0,-1-4-234,-2-3 0,0-4 1,5-3-1,-2-4-329,-2-4 1,0-2 553,-5-4 0,5-4 0,-2-5 0</inkml:trace>
  <inkml:trace contextRef="#ctx0" brushRef="#br0">5517 8402 8221,'-13'6'41,"2"2"0,3 2 0,4-1 469,5 2 0,2 0 1,10 0-1,4-3 0,5-2 1,8-2 125,7-3 0,5-1 0,6 0 0,6 0-386,6 0 0,0 0 0,6 0 0,2 0 0,1 0 0,3 0-71,-1 0 1,-5 0 0,0 0 0,2 0-476,2 0 1,-6 0-1,-2 0 1,-3 0-434,-3 0 0,0 0 0,-4 0 0,-6 0-2570,-7 0 3299,2 0 0,-11 7 0,5 0 0</inkml:trace>
  <inkml:trace contextRef="#ctx0" brushRef="#br0">7067 6667 7972,'-15'-20'394,"6"3"1,1-6 0,2 3 0,1 3 0,0 1 0,-1 3 1381,-2 4 0,5 4-1224,-2 10 0,4 6 0,1 11 1,0 9-668,0 9 0,0-1 1,0 10-1,0 0 1,0 3-1,0 4-1176,0 1 0,0-1 1291,0 1 0,6-6 0,2-2 0</inkml:trace>
  <inkml:trace contextRef="#ctx0" brushRef="#br0">2346 9923 8006,'-14'14'122,"0"0"0,8-1 0,9-2 0,14-1 0,16 1 0,13 0-120,11-2 0,9-2 0,12-9 0,-36 0 0,1-2 1,2-3-1,0-1 0,4-2 0,0-2-4,1-1 0,0-1 1,0 1-1,1 0 1,-2 1-1,0 2 0,0 1 1,0 3-1,-1 2 1,2 2-1,1 1 1,0 0-82,2 1 1,0 0 0,-1 0 0,0 0 0,1 0 0,0 0 0,-1 1-1,0 0 1,-1 0 0,0 1-46,0 0 1,0 1 0,3 2-1,0-1 1,-3-1 0,0-1 0,-1 0-1,0-1 1,-3 1 0,1-1-187,-2 2 1,-1-1 0,0-1 0,-1 1 313,-4 3 0,0 0 0,39 3 0,-6 1 0,-2-4 0,-3-4 0</inkml:trace>
  <inkml:trace contextRef="#ctx0" brushRef="#br0">2773 13676 8296,'-29'0'0,"7"5"214,13 0 1,12 1 0,27-3 0,5 2 0,7-2 0,9-1 373,4-2 0,5-7 0,8-2 0,11-2-460,-36 6 1,1 0 0,4-1 0,0 1 0,0 2 0,1 2 0,2-1 0,2 0-142,3 1 0,2 1 0,1 0 0,2 1 0,3 1 0,0 0 0,-1 0 1,0 2-1,-1-1 0,-1 0-173,-1 0 0,-1 0 1,3 2-1,-1 0 1,-1-2-1,0-1 1,-2 0-1,0 0-14,-1 2 0,-1-1 0,-2-2 0,-2-1 1,0 3-1,0-1 0,-2-1 0,0 0-711,-2-1 1,-1 0 910,-1 0 0,-1 0 0,36 0 0,-1 0 0,-39 0 0,1 0 0,-1 0 0,1 0 0</inkml:trace>
  <inkml:trace contextRef="#ctx0" brushRef="#br0">2958 16136 8080,'1'8'-79,"6"-2"1,8-1 0,14 2 0,14 5-197,12 3 0,14 9 0,-29-12 1,1 0-1,2 2 0,1 0 496,3 3 1,1-1 0,-1-2 0,2-2 0,5 1 0,1-1 0,0-2 0,1-3-236,0-2 0,0-2 1,-2-1-1,1-1 1,-1-2-1,1-1 1,1-1-1,0-2 1,1-2-1,1-2 1,1 0-1,-1-2 24,-2-1 1,0-1-1,1-1 1,0 1 0,-2-1-1,1-1 1,1 2 0,1 0-11,1 1 0,0 0 0,2-2 0,0 1 0,-1 2 0,0 1 0,2 1 0,-1 1 0</inkml:trace>
  <inkml:trace contextRef="#ctx0" brushRef="#br0">10934 16292 8049,'-16'0'-328,"-1"0"0,-2 0 692,1 0 0,6 0 0,7 0 1,11 0-359,10 0 0,11 0 1,9 0-1,7 0 1,11 2 44,9 2 1,13 4-1,-35 0 1,1 0-1,5 1 1,1-1 0,7 3-1,1-1-70,5 1 0,3 0 0,3 0 1,1 0-1,5 2 0,1-1 0,3 0 1,1-1-306,-24-4 1,1 0 0,0-1 0,2 0 0,0 0 0,0-1-1,3-1 1,1-1 0,0 0 276,-1-1 1,0 0-1,0-1 1,-2-1-1,0 1 1,0-1-1,0 0 1,0 0-1,-1 0 1,0 0-1,0 0 1,0-1-5,0-1 0,0 1 0,0-1 1,22-2-1,0 0 0,-25 0 1,0 0-1,0-1 0,26 0 1,-2 1 22,-1 1 0,0 1 0,-5 1 1,-1 1-1,1 0 0,0 1 0,-1 0 1,-1 1-1,-3 1 0,0 1-26,-1 0 0,-1 0 1,-6-2-1,-1 0 0,-2 2 1,0 0-8,-2 0 1,0-1-1,-5-1 1,-1 0 0,-2-1-1,-2-2 1,-1 1-1,0 0 61,37 0 0,-5-4 0,-7-1 0,-1 2 0,0 1 0</inkml:trace>
  <inkml:trace contextRef="#ctx0" brushRef="#br0">6199 16121 8250,'-22'8'-72,"2"-1"1,6-7 0,1 1 0,5 2-122,8 2 1,13 0-1,13-5 1,11 0 347,10 0 1,13-2 0,10-2 0,7-6 0,-33 3 0,1 0-26,2-3 0,2 1 0,2 1 0,1 2 0,5-3 0,1 2 0,1 2 0,0 0 0,2 1 0,0 0-49,0 0 0,0 1 0,5 0 1,0 1-1,0-2 0,0 0 1,1 0-1,0 0-175,-1 0 0,1 0 0,-4 2 0,0-1 0,-1 0 0,1-1 0,-1 0 0,1 1 24,-3 2 1,0-1 0,-2-1 0,-1 0 0,-2 0 0,0 1 0,-1 0-1,0 1-70,-1 0 0,0 0 0,-1 1 1,0 0-1,-3 0 0,0 0 1,-1 1-1,-1 0-120,-2 1 0,0 1 0,-2 0 1,1 1-1,-2 3 0,-1 1 260,0-2 0,-1 2 0,0 2 0,-1 0 0,37 14 0,-36-11 0,0 1 0,2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15171 3014 7907,'0'-14'79,"0"-1"1,0 1-1,0 0 439,0 0 1,-2 0 0,-3-1-1,-4 1 1,-4 2-215,-1 2 1,0-1-1,-2 5 1,-3-1-1,-3 1 1,-2 3-123,1 1 0,-1 2 0,-4 0 0,-1 0-133,1 0 0,6 5 0,3 1 1,3 2-54,2 3 1,-1-3 0,1 2 0,1 1 76,4 1 0,3 4 0,6 2 0,1 0 12,4 0 0,3 2 0,8 1 0,3-1 43,4 1 1,6 3 0,2-4 0,4 1-123,1-1 1,2 1 0,5-4 0,-2 2-40,-3-1 0,-2 2 0,-4 1 0,1-1 92,-1 1 0,-9 4 0,-2-1 1,-4 4 24,-2 5 0,0-3 0,-10 5 1,-2-2-29,-1 0 1,-2 1 0,-2-6 0,-3 0-34,-4 1 1,-4-5-1,-1-2 1,0-3-91,0-7 1,-7 1 0,-3-8-1,-1-2-147,2-2 0,-3-9 0,7-6 0,2-8 84,1-5 0,3-1 1,4-1-1,4-1-61,4-3 1,1 3 0,1-3-1,4 3-476,4 2 1,-1-1-234,2 1 1,4 4 899,5 0 0,0 1 0,-5-6 0</inkml:trace>
  <inkml:trace contextRef="#ctx0" brushRef="#br0">3029 7492 8317,'-11'0'278,"6"0"0,11 2 0,12 2-704,10 6 0,4 1 0,9 0 1,5-2-1,3 1 402,4-2 0,3-2 0,2-6 0,2 0 0,2 0-25,-2 0 0,-7-5 0,0 1 0,0 0 0,3 3 165,0 1 0,-3 0 1,-1 0-78,1 0 0,6 0 0,-1 0 0,-2 0 0,0 1-34,5 4 0,-3 2 1,5 2 6,0-4 1,-7 1 0,5-1-11,4-2 1,1 3-1,2-1 1,-3-2-9,-2-1 1,10-2 0,-4 0 0,1 0-8,-2 0 1,-2-2-1,5-1 1,0-3 2,0-2 1,1-2 0,-3-4-7,-3 0 1,4 0 0,-4-1 7,4 1 1,1 2 0,0 1 0,0 3 6,0 1 0,0 3 0,0 4-3,0 0 0,1 6 0,-3 3 47,-3 4 1,9 1-1,-4 2 1,0 1 5,-3 2 0,0 0 0,-5-6 0,2-2 47,3-1 0,-4-6 0,1 4 0,0-2-42,0-2 0,-1-3 1,4-1-1,-1-1-76,1-4 0,-2-3 1,2-6-1,3 0-260,2-1 0,-4-5 0,7-4-136,-3-3 1,-2-7-1,0-3 1</inkml:trace>
  <inkml:trace contextRef="#ctx0" brushRef="#br0">3370 10406 8511,'14'0'382,"2"0"1,3 0 0,5 2-1,4 3 1,5 3 0,5 0 491,3-4 0,2 3 1,0-3-426,-1-1 0,7-1 0,3-2 0,2 0 1,0 0-75,-2 0 1,5-5 0,4 1 0,-1 0-185,-1 3 0,-1 1 0,2 0 0,4 0-63,0 0 0,-4 0 0,2 0-109,-4 0 0,4 0 1,0 0-1,-2 0 0,-2 0-47,-1 0 1,-5 0 0,-1 0 0,-1 0 231,1 0 1,-5 0 0,1 0-9,-3 0 1,4 0-41,-1 0 0,2 0 1,-3 0-1,3 0 1,1 0 44,4 0 1,0 0 0,-1 0-236,0 0 0,0-2 0,6-1-149,-2-2 1,3-4 0,-8 4-1,3 2-58,2 1 0,-2 2 0,-1 0 0,-4 0 115,-1 0 1,-1 0 0,-4 0 0,2 0 54,1 0 0,1 0 0,-6 0 0,1 0 189,0 0 1,-5 0-41,-1 0 0,-5 0 1,1 0-1,-3 0-8,-1 0 0,-6 0 0,0 0 0,-3 0-35,-3 0 0,-6 0-875,-1 0 0,-7-1 840,2-4 0,-10-3 0,-3-6 0</inkml:trace>
  <inkml:trace contextRef="#ctx0" brushRef="#br0">2233 11999 8184,'-29'0'207,"2"1"0,5 4 0,10 4 0,10 3 150,10-3 0,11 8 1,6-2-1,8 0 39,10 1 0,6-2 0,9-1 1,6-2-1,5-1 913,5 1-1229,-33-8 1,0 0 0,0 3-1,1-1 1,2-2 0,0-1-1,-1 0 1,-1-1-79,0 0 0,0-1 1,2 1-1,-1-2 1,36 0-1,0-2-446,-3-2 0,1-4 0,-1 2 0,-2-1-145,-1-3 1,-8-1-1,-2-3 589,0 1 0,2 0 0,6 0 0</inkml:trace>
  <inkml:trace contextRef="#ctx0" brushRef="#br0">4891 12013 8407,'-14'0'-279,"5"0"167,-1 0 0,9 0 0,1 0 0,9 0 0,8 0 0,7 0 430,3 0 1,8 0 0,3 0-1,4 1-84,6 4 0,2-2 1,9 7-1,1-1-105,1-1 0,4 3 0,0-6 1,8-2-118,4-1 1,-1-2 0,-35 0 0,0 0 0,1 0 0,1 0-74,1 0 0,1 0 0,3-2 0,0-1 0,-1 1 1,1-1-1,1 1 0,0 1-38,1 0 0,-1 1 0,0-1 1,-1 2-1,1-1 0,0 0 1,1 0-1,1 0 71,-1-1 0,1 2 1,-1-1-1,1 1 1,-1 0-1,-1 1 1,2 1-1,0-1 49,1 0 0,0-1 0,-1 0 0,1 0 0,1-1 0,1 0 0,-1 0 0,0 1-13,-2 2 1,0-1-1,-1-1 1,-2 0-1,1 1 1,-1 0-4,0-1 1,0 0 0,0 0 0,-1 0 0,-5 0 0,0 1-20,-2 0 1,0 0 0,39 3 0,-6-5 0,0 0-111,-4 0 0,-7 0 1,-2 0-1,-5 0 67,-3 0 0,-1-1 1,1-4-1,-5-3 57,-3 0 0,1-3 0,-1 3 0,-1-5 0,-4-4 0</inkml:trace>
  <inkml:trace contextRef="#ctx0" brushRef="#br0">12413 10222 7919,'-8'-15'393,"3"1"1,3 0 696,2 0 0,0 0 1,2-1-297,3 1 0,-4 5 1,6 1-513,-1 1 0,0 6 0,4 9 1,-6 8-50,-2 4 0,-2 10 0,-2 6 0,-2 2-119,-6 0 1,-2 0-1,-3 5 1,1 1-241,0 3 0,0-6 0,-1 5 1,1-2 24,0-4 0,0-2 0,1-8 1,2 0 55,2-3 0,4-8 5,-5 0 18,7-10 0,3-4 0,10-11 0,2-7-19,3-4 1,4-7 0,1 3 0,1 2-74,-1 4 1,-1-1-1,-3 11 1,1 2-199,2 1 0,-5 5 1,-6 5-221,-1 7 1,-3 15 0,-4 1 297,0 4 0,0 6 0,-1-5 0,-2 2 1,-2-1 135,2-3 1,-4-2-1,3-7 95,1-1 0,1-7 0,4 2 0,2-3-43,6-2 1,1 0-1,0 1 1,-2-1 47,2 0 0,2 0 1,0 1-1,-2-1 263,-2 0 1,-1 2 0,2 1-1,-4 2 303,0-2 0,-4-1 0,4-3 342,0-4 1,-2-2-770,5-7 0,-6-11 0,4-5 0,-3-5-390,1-4 1,0-3 0,-5-4-1,1-1-561,4 1 1,-3 1-1,2-1 1,-2-1-171,-2 1 0,0-4 0,0-2 1,0-1 979,0 1 0,6-3 0,2 4 0</inkml:trace>
  <inkml:trace contextRef="#ctx0" brushRef="#br0">12654 10577 7919,'8'-28'0,"-3"-1"0,-2-2 215,2 2 1,-4-2-1,6 8 1,-3 1 956,1 3 0,0 4-198,-5 0 0,0 9 0,0 8-404,0 10 0,0 6 0,0 8 0,-2 6-235,-2 3 0,-3 1 0,-4 4 0,2-4-169,-2-1 0,4-4 0,1-5 0,1-4-496,1-2 1,-1-6-233,5-4 1,6-7 143,4 2 1,2-10 0,4-4 0,1-4-380,2-1 0,5 0 0,-3-1 0,1 1 597,3 0 0,-3 0 1,2 1-1,-1 2 97,0 1 1,-3 7-1,-6-3 420,1 0 1,-1 4-1,0-3 546,0 4 1,-4 2 0,-1 4-126,2 5 0,-4 2 0,-1 2 1,-1 2-117,-1 3 1,1 3-1,-3 8 1,1 2-370,2 1 0,4 7 0,-3-3 1,2 5 596,3 0 1,-3 1 0,2-2-630,1-3 0,0 1 1,0-5-1,-3-3 1,0-2-804,0-6 1,-5-2 0,1-7-1231,-2 0 656,-2-6 1,-2-2 0,-2-7 0,-7-4-590,-7-4 1,-4-10-1,-6-5 1,-1-3 1238,1-1 0,-1-1 0,3 1 0,0-1 1072,3 1 0,5 6 0,-1 3 169,3 3 0,7 3 0,1 2 1675,2 2-2112,1 6 1,11-4 0,5 6-1,5-2-2926,3-2 2628,6 0 0,4-7 0,7-4 0</inkml:trace>
  <inkml:trace contextRef="#ctx0" brushRef="#br0">13280 10364 8875,'-7'8'569,"7"-4"0,7 0 1,2-1-36,1 1 1,-5 1-1,2-3 1,1 1-860,0 2 1,2-1 0,4-4-1,0 0 1,0 0-1653,1 0 0,-1 0 1977,0 0 0,7 0 0,1 0 0</inkml:trace>
  <inkml:trace contextRef="#ctx0" brushRef="#br0">13649 10335 7903,'15'0'303,"-1"0"712,0 0-63,-6 0 0,-3 7 0,-10 4-619,-4 6 0,-4-1 1,-3 4-1,-3-1 0,-3 2 1,-2 1-323,1 3 1,-1-3-351,-4 2 1,-1 0 0,1 3 0,-1-2-118,1-1 1,4-5-1,2 3 1,1-2-19,4-2 0,3-3 0,4 0 742,6-1 0,5-2 148,9-2 1,1-4 0,12-6 0,3-1-114,1-4 1,3-5 0,1-7 0,4-2-109,1 2 1,-3 1 0,4 2-424,-2 0 1,-2-1 0,-6 1 0,-4 0-1,-4 1-1709,-3 4 483,-2-4 1,-6 10 61,-3-7 1392,-4 7 0,-13-9 0,-4 4 0</inkml:trace>
  <inkml:trace contextRef="#ctx0" brushRef="#br0">13507 10307 7548,'0'-14'607,"0"-1"-136,0 8 304,0 0 0,-1 7-180,-4 0 1,3 7-1,-2 2 1,2 5-339,2 5 1,0-1 0,0 5 0,0 3-35,0 0 1,5 8 0,1 0-1,0 1 48,1 0 1,2 4 0,-4-2-1,0 1-165,1-1 0,-4 0 0,2 1 0,0-5-763,0-3 1,-2-2 0,3-1-909,-4-3 0,-1 1-1715,0-6 1844,0 0 1436,0-11 0,6-14 0,2-10 0</inkml:trace>
  <inkml:trace contextRef="#ctx0" brushRef="#br0">13593 10876 7903,'0'-23'176,"0"4"604,0 4 0,-2 2-91,-3 4 1,2 2 0,-6 9-1,-1 3-206,2 4 1,-3 8-1,5 2 1,0-1-256,-1-2 1,3-2 0,4 0-508,0 0 1,1-1-243,4-4 1,3-2 0,6-7 113,0 0 1,0 0 0,1 0 0,-1 0 217,0 0 1,-4 1 0,-1 2 0,0 4 655,-1 1 0,3 3 1,-6 6-1,-2 4 67,-1 1 1,-2 0 0,0 3 0,0-1 176,0 1 1,0-3-1,0 0 1,0-1-412,0-4 1,-2-1-1,-1-2-554,-2 0 0,-1-6 0,1-1-472,-4-1 1,-4-4 0,-1 2 0,0-4-437,0-4 1,-7-4-1,-1-5 611,0 4 1,1-3 0,7 6 317,0-2 0,1-1 362,4-5 0,4-2 1,10-2 30,4-1 1,5-4 0,5 2 0,4-1-186,-1-3 1,4-2-1,-2-1 1,3-3-531,1-2 1,-4 3 0,-2-3 554,-1 3 0,4-5 0,-3-1 0</inkml:trace>
  <inkml:trace contextRef="#ctx0" brushRef="#br0">13863 10435 7903,'0'-35'959,"0"10"-471,0-4 0,0 6 0,0-1 481,0 5 0,0 11 0,-2 10-143,-3 10 1,-1 9 0,-5 9 0,2 3-355,-2 5 0,-2 5 0,0 2 0,2 1-350,2-5 0,6 0 0,-4-7 1,2-4-407,1-5 1,-1 0-1,7-7 1,2-4-95,6-3 0,2-8 0,4 2 0,3-5-430,5-5 0,-2 2 1,2-5 297,1 2 1,-4 1 0,-3 5 514,-2 0 0,-2 0 0,-1 1 0,-3 4 571,-6 5 0,3 9 1,-3 4-1,0 4 71,-3 2 0,-6-1 0,-1 0 0,-2 1 209,-3-1 0,3-1 0,-1-2 0,-1-2-649,2-3 1,-3-1-1,5-5 1,-2-1-977,-3-4 1,-2 2-551,-1-6 0,0 0 1,0-5-1,-2 0-666,-3 0 1,2-6 0,-6-4 1984,3-3 0,-5-7 0,3-2 0</inkml:trace>
  <inkml:trace contextRef="#ctx0" brushRef="#br0">13692 10975 7903,'0'-14'-519,"2"1"1344,2 4 1,0 2 0,5 7 0,4 0 123,4 0 0,4 5 1,4 1-1,0 2-409,5 3 1,-1 0 0,5 1 0,0-3-387,-1 2 1,5-3-1,-4 0 1,1-2-461,0-3 1,-2 1-1,-4-1 306,-1 1 0,0 1 0,1-5 0</inkml:trace>
  <inkml:trace contextRef="#ctx0" brushRef="#br0">14559 10193 7836,'-6'-14'0,"3"6"2197,-7 3 1,6 5 0,-4 5-955,1 5 1,-2 10 0,3 9 0,-2 5-705,-3 3 1,-2 4 0,0-5 0,2 2-625,2 0 1,4-11-1,-3 0-150,2-5 0,3-5 171,8-8 1,4-2-1,8-9 1,4-3-175,1-4 0,2-4 1,4-1 197,1 0 0,-1 0 0,0 0-360,1-1 0,-5 3 1,-2 1-1,-2 3-502,-2 1 0,-3 3 1,0 4-119,-1 0 1,-6 1 0,-3 4-1570,-4 4 1813,-1 4 1,-6 0 0,-2-2 0,-2-3 742,1-2 0,6 0 1,-4-3 365,1 2 0,5 6 0,-4-1 0,2 2 653,-2 3 0,3 0 0,-2 4 0,2 5 102,2 3 1,0 1-1,2 2 1,1 3-108,1 5 1,6 3 0,-4 1-1,2-1-197,3 1 1,-3-2-1,2 6 1,-1-5-833,-1-3 0,5-7 1,-5 4-1,1-4-1098,1-2 0,-3-2 0,4-11-437,-1-2 1,-5 2 1582,4-12 0,1 1 0,4-5 0</inkml:trace>
  <inkml:trace contextRef="#ctx0" brushRef="#br0">15043 10136 7774,'-14'-8'4681,"6"2"-3789,1 6 1,9 2-572,3 2 0,3 3 0,6 4 0,0-3-1471,0-2 1,5-1 0,2-5 0,1 0 0,2 0 1149,-2 0 0,5 0 0,-5 0 0</inkml:trace>
  <inkml:trace contextRef="#ctx0" brushRef="#br0">15341 10122 7774,'15'0'863,"-1"0"938,0 0 1,-8 2-636,-6 2 0,-8 6 0,-9 7-523,-2 2 1,-8 6 0,0-1 0,-4 3-420,-1 1 0,1 1 0,-3-1 1,-2-1-530,0-3 1,1 1 0,8-6 0,3-2-412,6-1 1,2-8 382,2-3 1,7-3 0,7-2-1,10-2 254,7-3 0,0-3 0,7-6 0,3 0 220,5 0 0,-1-2 0,5-2 0,-1 0-259,-3 0 1,3 2 0,-2 2-360,-2 0 1,-5 4 0,-4 3-1,-2 0-418,-2 4 0,-3 1-1876,0 2 2771,-7 0 0,-2 0 0,-6 0 0</inkml:trace>
  <inkml:trace contextRef="#ctx0" brushRef="#br0">15242 10023 7774,'-8'1'3109,"3"4"-2287,4 3 0,1 8 0,0 1-199,0 2 0,0 1 0,0-2 0,1 2 0,2 2-186,2 4 1,5 1-1,-6 1 1,-1 0-64,-1 1 0,-2 4 0,2 0-216,2-1 1,-2-4 0,3-1 0,-4 0-554,-1 3 1,0 2 0,0-4 0,0-1-169,0-3 0,-1 1 1,-2-6-1,-2-2-1560,2-1 1,-5-3 1014,-2-4 1,4-9 0,1-11 0,4-6 753,1-7 1,0-3 0,0-1 0,0-1 421,0 1 1,4-1-1,3 3 1,-1 2 1295,0 5 0,-1 8-202,-5 1 0,0 9 1,-2 1-140,-2 8 1,1 4 0,-5 4-664,1 3 1,-4 2-1,3 4 1,1-3 0,2-2-746,3-2 0,2-2-975,0-2 0,7-6 162,2-3 1,4-4 545,1-1 0,0 2 654,0 2 0,-6 4 1,-3 7-1,-3 0 463,-2 4 1,0-1 0,0 4 0,0 0 749,0 0 0,0 0 0,0 2 0,1-5-197,4-3 1,-2 3-1,6-1-701,3 0 1,-1-7-1,0-2-265,-2 2 1,-1-3 0,3 0 0,-3 0-300,-2 0 1,-1 2 0,-5 4-226,0 0 1,-6 5-1,-4 0 1,-4-2-198,-5-1 0,-3-2 0,-6 0 0,-1 1 41,1-1 0,-2-5 1,-2-1 20,-1-1 1,4-3 0,7-4 177,2 0 1,2-8 0,9-4 0,4-6 394,4 1 0,2-3 0,4-1 0,6-1-29,6-3 0,5 2 1,7 1-1,1 0 465,3 0 0,-1 0 0,4-3 0,-1 3-357,-4 1 1,-1-3 0,-1 5-1,-1 0-1098,1-1 0,-2 3 1053,-4-7 0,-2 0 0,-7-4 0</inkml:trace>
  <inkml:trace contextRef="#ctx0" brushRef="#br0">15583 10136 7774,'-6'-30'1333,"4"-1"0,-4 12 1583,0 1 0,-2 6-1398,-7 7 0,6 13 0,1 17-899,2 7 0,-4 4 0,4 7 0,0-1 0,-1 1 222,4 0 0,2-7-788,1-3 0,0-4 0,1-6 0,4-4-797,4-3 1,6-8 0,2-3 0,2-4-156,-2-1 1,5-6 0,1-4-1,-1-2 199,-3-2 1,1-1-1,-1 1 1,-2 2 468,-1 2 0,-6 2 519,-1 3 0,-6 7 1,2 1 789,-3 10 0,-4 11 1,-1 1 183,-2 6 1,-6 6-1,3 5 1,-1 1-380,-1 0 0,7 4 0,-2 2 1,4 0-884,1 0 0,0-2 0,0-6 0,0-1-212,0-2 0,0-8 0,0 0 0,0-6-590,0-4 1,-5-6-1021,0-4 1,-1-7 0,1 2 0,-4-5-23,-4-5 1,-6-9-1,-1-10 1,-2-4 599,-4-6 0,6-2 0,1-5 0,3 2 1369,2 1 0,1 1 0,4-1 396,4 5 1,3 5-1,2 4 1,0 5 111,0 3 1,7 7 0,2 1 879,4 2 1,7 1-1,4 6 1,4 4-357,6 5 1,2 4 0,7 3 0,-1 4-754,1 1 0,0-3 1,-2 5-1,0 1-390,1 2 0,-7-4 0,6 0 1,-4-1-430,-6 0 1,-1-3 414,-1 4 0,5-5 0,3 2 0</inkml:trace>
  <inkml:trace contextRef="#ctx0" brushRef="#br0">16479 10790 7768,'-13'21'6701,"4"-10"-6074,-10 3 0,9-8-1484,6 4 0,2-9 857,2-1 0,0-6 0,0-8 0</inkml:trace>
  <inkml:trace contextRef="#ctx0" brushRef="#br0">18825 4009 7925,'-22'-13'141,"3"4"0,0-4 0,3 5 0,3 0 0,1 4 488,-1 2 1,-1 2 0,0 3 0,-1 5-418,1 6 0,0 16 0,0 5 0,1 9 0,4 9 0,4 2-73,3 2 1,2-8 0,0-7 0,0-7 219,0-5 0,2-3-307,3-3 0,2-13 1,8-16-78,-1-12 0,2-17 0,1-8 0,2-10-262,-2-8 1,-1-5 0,-2-6 0,1 0-23,-1 0 0,-5 3 1,1-2 91,1-2 1,0-3-1,0 4 1,-2 2 61,3 2 0,-5 6 1,1 9 194,-1 4 1,2 7 0,-3 6 0,1 9 398,-1 3 1,-1 9-122,-5 5 0,0 9 1,0 4-1,0 15-61,0 11 1,-2 13 0,-1 11-1,-3 7 448,-2 10 1,0 1-466,-2 3 0,-1 3 0,7-4 0,1-3-229,1-3 1,2-8-1,2 0 1,2-8 94,6-9 1,4-7 0,5-9 0,3-3-107,0-5 0,5-4 0,-5 0 0</inkml:trace>
  <inkml:trace contextRef="#ctx0" brushRef="#br0">19450 3398 7941,'-36'20'1153,"3"2"1,8 8 0,2 4-616,3 3 1,1 6 0,5 5-1,-1 4 1,3 4-66,2 6 1,-1-7 0,8 4 0,5-4-392,6-6 0,11-9 1,4-7-1,4-6 1,3-7-1034,3-6 1,-1-10 0,4-4 0,1-8-2368,-1-5 3318,-4-8 0,2-1 0,-5-6 0</inkml:trace>
  <inkml:trace contextRef="#ctx0" brushRef="#br0">19678 3597 7941,'0'-10'2628,"0"1"-2105,0 6 0,5-2 100,-1 10 0,7 4 0,-3 12 0,2 7 68,-1 8 1,-6 5-1,2 2 1,-3 0-147,-2-1 0,0 1 0,0-2 1,0-1-163,0-2 1,0-13 0,0-1 0,0-7-268,0-3-168,0-6 1,1-5-1,4-12 108,4-10 1,-1-7-1,2-4 1,1-1-855,2-2 0,1 0 0,0 4 0,0 2 470,0 4 0,1 2 0,-1 8 0,0 2 557,0 2 1,0 7-1,1 2-89,-1 8 1,-1 6 0,-2 4 498,-2 1 1,-4 4 0,3-2-237,-2 1 1,5-5 0,-3 4-1,2-4-2965,-1-2 0,0 2-2782,6-8 5344,-1-2 0,-6-7 0,-2-8 0</inkml:trace>
  <inkml:trace contextRef="#ctx0" brushRef="#br0">20275 3184 7936,'14'0'636,"0"2"188,1 3 1,-1 3-1,0 6 1,0 2 0,0 3 697,1 4 0,-1 11 0,0 5 1,-1 5-927,-4 4 0,2 5 0,-4 1 0,-1 4-756,0 4 0,-3 4 1,-7-4-1,-7 0-804,-7 1 0,-4 0 0,-6 3 1,-1-6-2333,1-6 3296,6-11 0,-11-2 0,3-5 0</inkml:trace>
  <inkml:trace contextRef="#ctx0" brushRef="#br0">22081 3497 8001,'-19'-4'761,"-2"-1"1,1 3 0,-3 7-189,1 9 0,-3 4 1,-8 10-1,-5 7-132,-3 4 0,-2 4 0,1-1 0,-1 1-295,0 0 1,5-1 0,2 0 0,3-5 0,4-3 0,6-6-58,2-4 0,7-5 0,6-8-166,2-2 0,4-6 1,10 2-22,6-3 0,16-2 1,2 0-1,4 0 267,2 0 1,0 0-1,5 0 1,-1 0-296,1 0 0,-5 0 1,-2 0-1,-1 0 112,-3 0 1,-2 1 0,-2 2 0,1 2-3945,-1-2 3958,0 5 0,1 0 0,-1 6 0</inkml:trace>
  <inkml:trace contextRef="#ctx0" brushRef="#br0">22891 3554 7822,'-9'0'0,"-1"0"0,8 0 0,2 2 0,8 1 972,5 2 1,1 1 0,2-1 0,3 6-1,5 4 264,3 4 0,1 7 0,-1-1 0,-3 5-994,-6 3 0,-3 8 1,-6 0-1,-4 5 1,-4 2-1,-2-1 3,-4 0 0,-3 5 1,-6-6-1,0-3-473,0-4 0,-5-9 1,-2 0-1,1-7-4,-1-8 1,2 1-1,5-11 1,1 0 115,4 1 0,-4-5 152,4 4 0,4-8 0,3-3 0,9-1 48,5 1 0,1-3 1,11 2-1,2 1-63,6 0 0,3-5 1,4 3-331,-1 0 1,2-5 0,4 4 0,0-4-688,-3-1 1,-3 4 0,2 1 0,-4-1-509,-1 3 1,-2-6 1503,-5 3 0,7-2 0,1-2 0</inkml:trace>
  <inkml:trace contextRef="#ctx0" brushRef="#br0">23801 3511 7778,'20'-9'1096,"3"1"1,0 2 378,1 3 1,0-4 0,4 3 0,2 0-1,2 3-516,1 1 1,6 0 0,-1 0 0,3 0-1150,2 0 1,-2 0 0,-1 0-1,-4 0 1,-1 0-588,-4 0 0,-7-5 1,-5 0-1,-3 2 0,-4 0-4446,-2-2 4737,2 4 0,-16 1 1,-3 9-1,-10 4 486,-11 1 0,-7 7 0,-8 1 0</inkml:trace>
  <inkml:trace contextRef="#ctx0" brushRef="#br0">24071 3583 7778,'-8'0'1071,"-4"4"214,2 1 0,4 1-486,1-1 1,3 3 0,2 8-1,0 3-42,0 4 0,-1 6 0,-2 4 1,-2 5 3,2 3 1,1 2-367,2-1 1,0 6 0,0 1 0,0 1-121,0 4 0,0-5 0,0 0 0,0-2-285,0 1 0,0-6 1,0-5-314,0-3 1,0-7-1,2-8-717,3-3 0,-4-7 534,4 1 1,-8-13-1,-4-4 1,-1-7 127,-3-5 0,-6-4 0,-2 2 0,2 0 364,1 1 0,2-4 0,-1 5 0,1 4 830,0 3 1,0 6-1,0 6-87,-1 0 0,3 11 0,1 5 0,3 5-244,1 4 0,1 0 0,3 0 0,-2-3-568,2-1 0,2-2 0,1-5 0,1 0-1686,4 1 1,-2-7 141,6-4 1,1-2 0,4-2 1626,0 0 0,1-13 0,-1-3 0</inkml:trace>
  <inkml:trace contextRef="#ctx0" brushRef="#br0">24398 3810 9730,'0'22'2499,"-1"5"1,-3-3-1150,0 3 1,-1 7 0,5 6 0,0 4 0,-2 5-410,-2 2 0,2-6 0,-3 3 0,4-4-997,1-1 0,0-4 1,0-4-1,0-8-673,0-5 454,0-3 1,6-15 0,2-8 0,1-15-428,1-11 0,-1-7 0,6-5 0,-1 1 680,0 3 1,0-2 0,0 7 364,1 2 0,-1 1 0,0 3 705,0 3-294,-6 10 1,5 3 117,-4 6 0,4 0 0,1 7-337,0 3 1,-4 4 0,-2 8 0,0 2-536,0-1 0,-1-2 0,4-1 0,-3 3 0,-1 1 0,2 0 0,-3-7-650,2-2 0,-3 1 0,3-5-1831,-2 2 1,4 1 0,-4 6 229,2-1 1,-5 0 0,4 2 2250,-1 3 0,-5-3 0,6 4 0</inkml:trace>
  <inkml:trace contextRef="#ctx0" brushRef="#br0">25024 4336 7761,'14'0'3300,"0"0"-2253,-6 0-1002,-2 0 1,-6-6 0,-1-2-46,-4 0 0,-3-11 0,-6 3 0</inkml:trace>
  <inkml:trace contextRef="#ctx0" brushRef="#br0">5133 12183 8383,'-14'-9'-304,"0"0"1,4 4 0,1-5-1,-1-1 595,2-1 1,-3 2 0,6 1 0,1-1-168,-3 2 1,6-4 0,-4 2 0,4-2 0,-1-3-21,-3 1 1,4-5-1,-4-1 1,2-3-1,0-3 241,-2-6 1,-1-3 0,2-6 0,-2 0-915,-2-3 1,-1-7-1,-4 2 1,2-1 257,1-4 1,1 0-1,-5 1 1,0 1 326,-1-2 0,1 5 0,0 0 1,0 3 208,-1 4 0,1-4-108,0 8 1,0 1-1,0 1 1,1 1 31,3 4 1,-1 6 0,5 2 0,0 1-31,-1 0 0,3 5 0,4-2 0,0 3 7,0 2 1,0 4 0,0 1-90,0-2 1,4-2-1,3-1 1,1 1-20,3 4 1,1-4 0,3 4 0,-1-2 3,0 1 0,0-1-25,0 6 1,1-4-1,-1 3 1,0-1-23,0 1 0,1-5 0,-1 3 0,2-1 7,3-1 0,-4 5 0,6-4 1,-2-1 10,0 2 1,6-3-1,-1 5 1,3-2 11,1-3 0,0 3 0,1-1-3,-1-2-1,7 4 1,-3-5-35,6 2 0,-5-1 0,5 0 1,0 2 1,-2-2 1,3 3-1,-4 0 1,2 2-5,2 2 0,1 3 0,-1-1 1,-1-1 33,1-2 1,-2 1-1,1 2 1,1-1-5,2-2 0,-3-1 1,0 3-1,0-4 61,-2-1 1,5 4-1,-4-4 1,1 0 110,0 0 0,-2 5 0,3-4 0,-1 3-62,2-1 0,-4-4 0,0 2 1,1 1-56,-1 0 1,-3 1 0,4 5 0,-1-2-62,0-2 0,2 2 10,5-3 0,-5 4 0,0 1 0,0 0-11,-2 0 0,5 0 0,-5 0 0,2 0-20,0 0 0,-1 0 0,2 0 1,-3 0 18,-1 0 0,3 0 1,-3 0-1,0 0 3,-1 0 1,4 0 0,-3 0 0,0 0 2,-1 0 1,4 0 0,-3 0-1,0 0 41,0 0 0,3 0 1,-4 1-3,3 4 0,-4-3 1,3 2-10,-1-2 0,4-2 0,-1 0 0,3 0-28,2 0 1,0 1 0,-1 3-1,-1 0-121,-3-1 0,2 1 0,-5-1 1,-1 3-44,1 2 1,3-5 0,-5 3 0,0-1 38,2 0 0,-5 0 0,3-5 0,-3 1 18,-1 4 1,-2-3-1,-2 2 1,-1-2 65,1-2 0,0 0 1,0 0-1,-1 0 82,1 0 0,-4 0 0,-2 0 1,-3 0-10,-2 0 1,0 0 0,0 0 0,1 0 55,-1 0 0,-2-2 0,-1-1 71,-1-2 0,-1 1 0,6 4-67,-1 0 0,-5 0 1,1 0-69,1 0 1,1 0 27,3 0 1,-3 1-1,-2 4 13,-5 4 1,-4 6 0,-1 4 0,0 4 3,0 4 1,-6 3 0,-2 3 0,-2 4 127,1-1 1,-1 10 0,-2-2 0,1 7 124,1 7 0,2-1 1,-3 6-1,3 0-83,2 4 0,1 1 1,5 0-1,0-4-40,0-1 0,2 9 0,1-5 0,3 0-290,2-2 1,2-4-1,2-4 1,0-2-436,-3-3 1,0 2 173,6-6 1,-6-1-1,-1-4 1,0-2-419,0-3 1,-5-4 0,2-5 774,-4-1 0,-1 1 0,0-1 0</inkml:trace>
  <inkml:trace contextRef="#ctx0" brushRef="#br0">18526 6710 8059,'0'-14'11,"-1"0"1,-3 0 0,0-1 0,-1 1 404,-1 0 0,2 0 0,-3-1 0,-1 1 0,0 0 0,-3 0-144,-2 0 0,-1-1 0,-2 1 0,-1 1-188,-2 4 1,-2-2 0,2 6 0,-4 2 0,-3 1 0,1 2-73,1 0 1,5 7 0,-3 4 0,2 5-111,2 3 1,2 6-1,2-1 1,2 2 130,2 3 0,4-1 0,6 1 0,1 1 10,4 3 0,3-2 0,8 6 0,3-1 42,5 0 0,2 1 0,4 2 0,2-1 42,1 2 0,2-1 0,-3 1-149,1-2 1,0 0 0,-5 4-15,1 1 1,-2-1 0,-4 1-1,-4 1-84,-3 4 0,-3-4 0,-4 5 0,-4-2 79,-4 1 1,-2-1-1,-4-4 1,-4-2 53,-4-3 1,-3-4 0,-3-5 0,-4-2-72,-4-4 0,-2-2 1,1-8-1,-1-4-86,1-4 0,-2-11 0,0-9 1,2-7 47,5-5 1,6-7-1,4-3 1,4-1 230,4 0 0,4 7 0,2-2 1,4 3-161,4 1 1,9 1-1,2-1-336,2 1 0,4-1 0,5 1 1,2 1 360,-1 4 0,4-11 0,1 4 0</inkml:trace>
  <inkml:trace contextRef="#ctx0" brushRef="#br0">11304 12795 7945,'0'-14'622,"0"3"48,0 6 1,4 13 0,1 19-1,-2 7-93,-1 9 0,-2 14 0,0 3 1,0 6-1,0 7-191,0-1 0,-2 1 1,-1-3-1,-2-4 0,2-6-160,2-6 0,1-2 0,0-10 0,0-5-293,0-6 0,4-8 0,3-6 0,-1-4-377,0-4 1,5-7-1,-3-4 1,2-12-55,-1-13 1,-1-9 0,2-12 144,-6-4 1,4-3 0,2 0 347,2 2 1,3 1 0,-1 8 0,0 5 414,0 2 1,0 6 0,-1 7 0,-2 7 155,-1 6 0,-1 4 1,5 7-1,-1 2-83,-4 3 1,4 10 0,-5 14 0,1 5 13,1 3 0,-5 4 0,2-5 0,1 2-435,0 0 1,2-6 0,2 1-698,-2-3 0,7-8 1,-3-3-448,2-3 0,5-4 0,-1-2 0,1-5 1082,-1-4 0,12-1 0,-2 0 0</inkml:trace>
  <inkml:trace contextRef="#ctx0" brushRef="#br0">12029 12923 7896,'-7'0'608,"9"0"-24,11 0 1,6 0-1,6 0 1,-2-2 189,3-3 1,-4 2 0,2-5 0,2 0-1,4 1-582,4-5 1,-1 5 0,-5-1 0,1 1 0,-2 4-65,-4 2 1,2-4 0,-6 0 0,-1 2 122,-2 1 0,-7 9 0,-1 2 0,-2 5 124,-3 5 0,-1 4 0,-4 7 1,-2 4 23,-6 9 0,-4 6 1,-5 8-1,-3 0-656,0-1 1,-3 1-1,4-1-726,-1-4 1,5 1 0,-2-7 982,3-5 0,-5 2 0,-1-7 0</inkml:trace>
  <inkml:trace contextRef="#ctx0" brushRef="#br0">11090 13307 8025,'-27'4'-149,"4"1"1,-3 0 0,7-5-1,4-2 570,4-3 0,6-2 1,10-8-225,4 1 1,16-5 0,10-1 0,9-1-1,10-1 1,6 1 307,6 1 0,6 1 0,2 3 0,3-1-370,-37 8 0,-1-1 0,1-3 0,-1 1 1,2 0-1,-1 0 0,36-15-70,-4-1 1,-2-6 0,-4 1-1,-6 2-151,-6 1 0,-2 3 0,-9 3 0,-7 5-358,-4 3 0,-10 7-3,-3-1 1,-13 9-1,-11 2 1,-14 12 123,-11 9 0,-12 7 0,-12 4 1,-8 5 238,27-18 0,-1 1 0,0 1 0,0 0 1,-4 1-1,1 0 0,-1 0 0,1 1 81,-1-1 0,1 0 0,3 1 0,2 1 220,-2-2 1,1 1-1,-25 30 1,5-3 0,12-1 386,13-2 1,9-4-1,12-3 1,6-3-31,6-5 1,19-6 0,16-8 0,13-11-349,9-10 1,11-19 0,-32 6 0,1-3 0,0-1 0,0-3-141,1-1 1,-1-1 0,-2-2 0,0-2-1,1-3 1,1-1 0,-1-2 0,-1 0-100,-1 0 0,0 0 0,-3 5 0,-1 1 1,-2 0-1,-1 1 0,25-22 156,-7 8 1,-7 11-625,-13 11 1,-7 13 0,-8 10-487,-12 14 0,-20 20 0,-17 9 1,-13 8 685,19-24 0,-2 0 0,-3 1 0,-1 1 0,-3 2 0,-1 1 1,-2-1-1,-1-1 292,-1 0 0,1-1 0,4-2 1,1 1-1,3-4 0,3-1 1,-20 27 11,11-2 0,9-8 1,13 0-1,12-6 732,8-3 0,15-8 0,12-10-353,9-6 1,12-4 0,6-11 0,7-7-309,2-12 1,-28 4 0,1-2 0,3-4 0,1-2-307,1 0 1,-1-1 0,1-3 0,0-1 0,-1-1 0,0 1-85,0 0 0,-1-1 1,0-2-1,0 1 0,3 1 1,0 1-1</inkml:trace>
  <inkml:trace contextRef="#ctx0" brushRef="#br0">17360 11416 8065,'-6'-14'728,"6"4"0,-2 10 298,6 14 1,7 13 0,-3 13-1,-1 12-430,-2 11 1,-3 8-1,-2 5 1,0 3-1,0 0-264,0-3 0,0-7 1,-2-6-1,-1-7 1,-2-7-124,2-8 1,2-7-1,1-10-430,0-5 1,6-11 0,2-10-347,0-10 1,3-15 0,-5-11 0,0-5 133,1-4 0,4 3 0,-2-4 0,4 6 449,1 4 1,5 0 0,0 9-1,-2 7 116,-1 5 0,-2 9 0,1 3 0,-1 4 630,0 1 0,0 11 1,-1 5-1,-2 4 212,-2 5 1,-4 2 0,3 2-586,-2-1 0,4 1 0,-4-1 0,0-1-666,1-3 0,-1 1 0,-3-6-668,2-2 0,4-1 0,-2-3 0,1-4-3379,3-4 4324,1-4 0,3-1 0,-1 0 0</inkml:trace>
  <inkml:trace contextRef="#ctx0" brushRef="#br0">18085 11586 7914,'-22'7'1737,"10"-4"0,12 5-401,8-2 0,4-1 0,4-5 0,3 0-629,5 0 0,4 0 0,4 0 0,2-2-624,3-3 1,1 2 0,4-5 0,-1 2-221,-3 3 0,-3 1 0,-6 2 1,-3 0 20,-2 0 1,0 7 0,-8 2 0,-5 4 159,-3 1 1,-4 7-1,-4 2 1,-3 6 403,-6 4 1,-2-2 0,-13 7 0,-1 2-700,-2 1 1,-3 2 0,-3-2-1,-4-2-3443,1-1 3694,-5 0 0,4 5 0,-5-1 0</inkml:trace>
  <inkml:trace contextRef="#ctx0" brushRef="#br0">19536 11245 8052,'-7'-14'1526,"6"8"-678,-4 6 0,8 8 0,3 11 0,1 6 0,1 6-59,0 7 1,-4 3 0,4 4 0,0 2-349,0 5 0,-5 8 0,2 2 0,-4-1 0,-1 1 0,0 0-326,0-2 1,0-4 0,0-3 0,0-8-920,0-5 1,0-7 0,0-9-1928,0-5 1,0-11 2730,0-8 0,-6-19 0,-2-11 0</inkml:trace>
  <inkml:trace contextRef="#ctx0" brushRef="#br0">19564 11288 8808,'0'-8'2242,"2"3"-1704,2 10 1,4 4-1,6 10 1,2 5-1,3 3 507,5 1 0,3 6 1,3 0-1,1 1-690,3 0 1,0 0 0,0-4-101,3 2-1024,4-6 1,-4-5 0,-4-6 150,-3-2 1,-2 4-1,-1-10 1,-1-1-403,-3-2 1020,-5-3 0,2-2 0,-6 0 0</inkml:trace>
  <inkml:trace contextRef="#ctx0" brushRef="#br0">20119 11060 8018,'0'-22'603,"-2"3"0,-1 8 296,-2 2 0,-6 7 0,3 4 0,0 10 458,3 11 0,4 10 0,1 5 1,0 4-995,0 6 0,0 7 0,1 8 1,3 0-562,0 0 0,6-1 0,-4-5 1,2 0-210,3 0 1,-3-7-1,2-4 407,1-6 0,1 1 0,2-5 0</inkml:trace>
  <inkml:trace contextRef="#ctx0" brushRef="#br0">20559 11586 7925,'-8'-6'535,"-3"3"1,7-7 535,0-1 0,9 3 0,5 1 0,2 0 0,3 4-403,-1 2 1,-5 2 0,1 2 0,1 4-561,1 0 1,-4 3 0,-3 6 0,-3 1 0,-2 2-318,0-2 1,0 1 0,-2 1 0,-3 3-134,-4 0 0,-4-1 1,-1-7-1,1 0 23,4 0 0,-4-1 1,5-2 345,0-2 0,4-5 22,8 0 0,0-1 0,7 1 0,3 0 389,3-1 1,2 1 0,-5-1-1,1 2 244,-1-2 0,-5 0 1,1 0-102,1 2 0,-3 4 1,0-2-138,-2 0 1,-1-2-1,-5 5-173,0 1 1,-2-3 0,-3 0-468,-4-2 0,-4 0 0,-1-3 0,0 2-489,0-2 0,-1-1 1,1-2 175,0 0 509,0 0 0,-7-13 0,-1-3 0</inkml:trace>
  <inkml:trace contextRef="#ctx0" brushRef="#br0">20630 11771 7997,'-11'19'421,"-3"0"0,3 5 0,6-5 1,4-2-1,1-1 17,0-2 1,6-6 0,4-3 0,4-5-381,5-5 1,-2-9-1,5-10 1,0-3 0,-1-1-259,-1-1 0,-1 3 1,-4 0-1,-3 4 0,-2 2-473,-6 2 1,-4 4 696,-4 5 1,-6 2-1,-7 9 1,-2 4 395,1 8 1,1 7-1,0 7 1,-2 1 192,1-1 0,9 1 0,4-1 0,4-1-224,1-3 0,0-4 0,1-6 1,4-1-403,4-4 0,9-2 1,2-10-1,2-5-324,4-6 1,-6-10-1,1 2 1,-2-2-308,0 0 0,-5 2 0,-6-1 0,-2 4 228,-3 3 1,-7 3 0,-8 4-1,-5 4 709,-7 3 0,-2 2 1,-3 0-1,-1 2 94,-3 3 1,5 3-1,-3 6 1,8 0 39,2 0 0,7 0 0,6 1 297,2-1 0,3-5 0,9-1 0,7-1-1134,4-4 1,13-2 0,-2-2 0,4-4-1430,3-5 1,-5-4 1838,3-5 0,3 4 0,1-6 0</inkml:trace>
  <inkml:trace contextRef="#ctx0" brushRef="#br0">21427 11700 7991,'-15'6'852,"1"4"0,5 9 1,1 5-1,1 2 1,4 3 64,2-1 1,1 1-1,0-2 1,0-4 0,1-4-70,4-3 1,5-3-1,7-4 1,3-4-634,3-4 0,-1-8 0,3-8 1,-3-7-1,-1-5-257,-4-1 0,-3 1 0,-4 2 0,-6 3 1,-2 1-114,-2 4 0,-6 1 0,-4 2 1,-4 1 118,-5 4 1,-2 2 0,-4 7 0,3 2 63,2 3 1,-4-2 0,5 6 0,2 2-766,1 2 0,1 1 1,3 0-1,2 1-1129,6-1 1,2 0 0,2 0 1865,0 0 0,13 1 0,2-1 0</inkml:trace>
  <inkml:trace contextRef="#ctx0" brushRef="#br0">21825 11785 7837,'-15'13'0,"3"-2"0,1-3 2131,1-2 0,7 5 0,-3-3 780,-1 0-4067,6-2 1,-4-6 1155,10 0 0,3 0 0,6 0 0</inkml:trace>
  <inkml:trace contextRef="#ctx0" brushRef="#br0">22010 11572 10178,'0'-8'3279,"0"2"-2576,0 6 1,-5 2 0,0 2 25,2 6 0,6-1 0,3 4 0,2 4-546,3 4 0,-1-4 0,1 4 1,3-2-126,2 0 1,-4 4 0,7-2-1,-3 1 25,-2 3 0,1-3 0,-1 0 0,0 1 32,0-1 1,-1-3 0,-2 3 0,-3-2 429,-2-2 0,1-1 0,-4 0-70,1 2 0,1 0 0,-6-6 0,-4-2-270,-5-2 1,-2-5-1,-2 0 1,-2-2-451,-3-2 1,-2 0 0,-4 0 0,1-2-1412,-1-2 1,-2-9-1,-1-8 1656,-1-1 0,1-1 0,-1-6 0</inkml:trace>
  <inkml:trace contextRef="#ctx0" brushRef="#br0">22095 11615 7837,'22'-14'575,"-2"1"1,-5 2-1,-1 3 818,0 2 1,0-4 0,1 5 0,-1 1-867,0-3 0,5 4 1,0-6-1,-2-1-142,-1 2 0,3-3 1,0 5-386,-2-2 0,-1-1 0,-2-6 0</inkml:trace>
  <inkml:trace contextRef="#ctx0" brushRef="#br0">18611 14032 7981,'-20'-15'157,"4"1"0,-3 0 0,3 1 0,2 2 309,0 2 0,-2 6 1,-1-2-1,-2 3 0,1 2 1,3 2-91,0 3 1,1 4 0,2 10 0,1 6-141,1 7 1,7 6-1,-2 8 1,5 1-1,5 0 1,4-1 77,4-3 0,1-4 0,2-10 0,1-2-312,2-4 0,2-8 0,-4-11 1,4-2-293,1-2 1,0-14-1,3-10 1,-3-12-173,-1-10 1,-2-5-1,-5-9 1,0-5-197,1-6 0,-6-3 0,-1 3 349,-2 0 1,-1 5-1,-5 1 1,0 3 175,0 7 1,-5 4-1,1 12 291,0 6 1,1 1 191,-2 13 0,4 10 0,-4 14 1,4 13 157,1 12 0,0 8 0,0 11 1,0 5-277,0 1 1,0 10-1,1-8 1,2 1-230,2 1 0,6-4 1,-1-3-1,2-4-706,2-4 1,2-8 0,2-4 0,1-8 702,-2-10 0,5 0 0,0-6 0</inkml:trace>
  <inkml:trace contextRef="#ctx0" brushRef="#br0">19237 13676 7981,'-14'0'0,"-5"11"0,0 7 952,2 7 0,-4 5 0,2 9 0,2-1 0,1 3-89,2 5 0,4-2 0,2 4 1,2-6-501,3-4 1,3 2 0,5-9 0,4-4-561,4-6 1,2-5 0,3-4-1,2-2-900,2-6 1,2-2-1,3-4-614,-3-2 0,3 1 1711,-4-7 0,-2-6 0,-1-6 0</inkml:trace>
  <inkml:trace contextRef="#ctx0" brushRef="#br0">19450 13804 7981,'0'-14'0,"-6"6"0,0 8 876,-4 10 0,-1 8 536,6 6 0,-1 8 0,3 2 1,-2 3-1,2 2-732,1 2 0,2-3 0,0-3 0,0-3-344,0-6 0,5-7 0,1-1-439,2-7 0,2-5 0,4-7 1,0-6-552,1-7 1,-1-6-1,0-9 1,0 1 57,0-1 0,5 2 0,0 2 0,-1 3 356,-3 1 0,-5 7 1,-1 6 718,3 2 0,-1 3 0,0 8 0,-3 4 1,-2 4 695,-3 1 1,-1 6-1,-2 3-831,0-1 0,4 5 1,1-5-1,-2 0-786,-1-3 0,3-3 0,-1-2 1,1 0-866,1 0 0,-3-6 1,7-3 1306,1-4 0,8-1 0,3 0 0</inkml:trace>
  <inkml:trace contextRef="#ctx0" brushRef="#br0">20033 13534 7888,'2'14'3167,"3"0"-2284,4 1 1,2 5 0,0 5-1,-1 6 182,1 2 1,-3 11 0,1-1 0,1 1-730,-3 0 1,5 2 0,-8 0 0,-1-2-633,-1 2 0,-2-1 1,0-2-1,0 0-700,0-1 0,-6-1 0,-4-3 1,-2-4 995,-3-4 0,-5 4 0,-2 3 0</inkml:trace>
  <inkml:trace contextRef="#ctx0" brushRef="#br0">21171 13719 7871,'-15'0'3140,"1"0"-2682,0 0 1,5 6 0,-1 4 0,-1 2 262,-2 2 1,-2 7 0,-3 3 0,-1 4-1,0 4-431,-1 1 0,4 2 0,-3-4 0,3 2 0,2 1-127,0 0 0,0-8 0,-1 2 0,3-3 27,2-3 1,2-1-1,5-7 221,-2 0 0,1 1-40,4-1 1,6-2 0,3-2 0,6-5-34,4-4 0,-2 4 1,7 0-1,3-2-345,4-1 0,-1-2 1,5 0-1,-2 0-229,0 0 1,5-2-1,-3-1 1,0-2-907,-1 2 1,-2 1-1,-7 2 1,-3 0-1238,-1 0 1,-2 0 2378,-5 0 0,0 7 0,1 1 0</inkml:trace>
  <inkml:trace contextRef="#ctx0" brushRef="#br0">22137 13477 7915,'-4'-14'109,"-3"0"1,1 0-1,0-1 319,3 1 0,3 6 0,3 7 0,5 9 201,4 10 1,-1 16 0,8 8-1,-3 10-260,-2 8 0,1 10 0,-3 7 0,-1 2 1,-7-38-1,0-1 22,2 39 0,-1-3 1,-5-10-1,0-4 0,0-6 3,0-3 0,0-11 0,0-9-444,0-3 1,0-12 0,2-6 0,1-5-201,2-9 0,1-12 1,-3-14-54,2-9 0,1-10 0,-1-5 184,4-4 0,-1 0 0,2 0 0,1 4 312,2 5 0,1 9 1,0 6-1,0 9 114,0 8 1,1 3 0,-3 9 0,-1 4 267,-1 7 1,-1 6 0,5 5 0,-1 5-90,-3 3 0,2 1 0,-4 2 0,2 2-482,-1 1 1,-4-1 0,4-9 0,2-4-988,2-3 1,1-3 0,0-2 0,1-3-805,-1-2 1,6-8-1,3-9 418,-1-6 1369,4-5 0,-10-13 0,5-1 0</inkml:trace>
  <inkml:trace contextRef="#ctx0" brushRef="#br0">23232 12454 7941,'-6'-8'702,"3"-5"1,-5 4 3080,2-4-3334,1 5 1,5 8 0,0 11-1,0 6 1,0 7 0,0 3 181,0 1 0,0 6 1,0 0-1,0 3-443,0 2 1,0-4 0,0 0 0,0-2-661,0 0 0,0-5 0,0-5 0,0-1 255,0 0 1,0-5 216,0 2 0,6-3 0,2-2 0</inkml:trace>
  <inkml:trace contextRef="#ctx0" brushRef="#br0">23374 12752 11432,'-7'0'-1525,"13"0"1525,3 0 0,12-6 0,-7-2 0</inkml:trace>
  <inkml:trace contextRef="#ctx0" brushRef="#br0">23645 12411 7898,'-15'0'3434,"1"0"-2886,6 0 1,-3 6 0,6 4 330,2 2 0,2 3 1,1-1-1,0 2-452,0 3 0,4-4 0,4 6 0,3-2-308,5 0 1,2 1-1,-4-2 1,0 1-63,0-2 0,0-1 0,-1 0 1,-2 1 127,-1 2 0,-6-3 0,4-4 956,-1 4-634,-3 2-487,-4-4 0,-4-5 0,-3-1-199,-1-2 0,-1-1 0,-7-5 0,-1 0-1222,-2 0 0,0 0 1,3-1 1400,-3-4 0,-3-9 0,-7-8 0</inkml:trace>
  <inkml:trace contextRef="#ctx0" brushRef="#br0">23588 12468 7898,'0'-8'0,"1"-5"564,4 4 1,-2 2 0,7 1 0,1 1-116,1 1 0,7-1 1,2 5-1,-1 0-449,1 0 0,4 6 0,-3 2 0</inkml:trace>
  <inkml:trace contextRef="#ctx0" brushRef="#br0">24114 12553 7975,'-22'6'2452,"1"-4"-1945,7 4-356,6-6 1,2 2 0,7 1-152,4 2 0,3 0 0,6-5 0</inkml:trace>
  <inkml:trace contextRef="#ctx0" brushRef="#br0">24370 12084 7874,'0'-8'3447,"0"14"0,0 12-2728,0 15 0,0 0 1,0 8-258,0 3 1,0 9-1,0-3 1,0 1-1,0-4-461,0-3 0,4-4 0,3-6 0,1-7-882,3-5 1,-3-4-1,1-9 1,2-4-622,2-3 0,1-4 1,0-4-1,0-9 700,1-7 0,-6 2 0,-1-1 0,0 4 894,0 3 1,-3-2 0,2 10 230,0-2 1,-1 6-1,-1 2 625,4 8 1,-1 0-68,2 1 1,-1-5-1,5 0 1,1-2-501,-1-2 1,5 0 0,-2-2-688,-4-2 0,1-4-303,-5-7 0,-2 1 450,-2 0 1,-10 6 0,-6 3 0,-7 4-110,-5 1 1,-3 6 0,1 4-1,3 1 26,1-2 0,2 2 1,5-4-1211,0 0 1452,6-3 0,2 2 0,6-6 0</inkml:trace>
  <inkml:trace contextRef="#ctx0" brushRef="#br0">24853 12383 10856,'-8'-7'2633,"-4"6"-1514,2-4 0,2 3-680,-1 2 1,6 2-410,-2 3 1,3-2 0,2 6 0,0 2-11,0 2 1,2 1 0,1 2-165,2 3 0,6-8 1,-3 3-1,1-1-277,1-1 0,-1-2 1,5-2-69,0-2 1,-4-1 0,-2-7 120,-2-2 0,4-4 0,-6-7-1,0 1 0,-3-5 0,-1 0 0,0 2-233,0 1 618,0 2 1,0 0-1,-1 0 863,-4-1 191,3 7-677,-4 2 0,6 8 1,0 2-1,2 6-109,2 2 0,-1 4 0,5 2 0,0 2-76,0 2 0,-3 2 0,3 4-29,-2 1 1,4 4 0,-6 0 2,-1-1 1,1 3 0,-1-2 422,1-2-448,1-1 0,-5 4 127,0-1 0,-1 0 0,-3-6 0,-2-2-28,-2-1 1,-1-7 0,-5 2 0,-2-3-432,-3-2 0,1-6 0,-5-3 0,-1-4-562,2-1 1,-5-1 0,5-4-1,0-5-434,3-2 0,0-2 1,3-2 288,4-3 882,7 3 0,-8-4 0,5 5 0</inkml:trace>
  <inkml:trace contextRef="#ctx0" brushRef="#br0">25237 12354 7850,'0'-8'548,"0"0"326,0 4 1,2-3 0,2-2-1,6 4 679,2 3 0,3 4-1185,-1 3 0,-6 3 1,-4 7-1,-2 4 0,-2 4 39,0-1 1,0 3 0,-2-5 0,-1 1-163,-1-1 0,-6-1 0,4-4-171,-2-1 0,5-5-401,-2 1 1,5-9-32,5-1 0,-2-1 0,6-7-8,2 2 0,2-1 1,1 4-297,0-2 0,-4 1 0,-2 2 0,0-1-2971,0-2 3633,-5 0 0,9-1 0,-4-2 0</inkml:trace>
  <inkml:trace contextRef="#ctx0" brushRef="#br0">22991 13420 8006,'30'-1'547,"3"-2"1,8-4 0,8-1-161,8-3 0,12-1 1,4-3-1,-32 8 1,2-1-1,1-1 0,2-1-152,2-2 1,2 0-1,3 1 1,1 0 0,0-1-1,1 0 1,2 0 0,0-1-1,2 0 1,0-1-201,3 0 0,-1 0 1,2-1-1,-1 1 1,-1 1-1,0-1 1,-3 2-1,-1 1 0,-1 1 1,-1 1-141,0 0 1,0 2 0,-1 0 0,-2 1 0,-1 0 0,-1 1 0,-3 1 0,-1 0 0,-4 1 0,-1 0-286,33 0 1,-6 6 0,-13 3 0,-4 2-215,-9 3 1,-7 2-1,-11 1 1,-5-1-290,-3-4 1,-9 4 892,-2-4 0,3-2 0,0-1 0</inkml:trace>
  <inkml:trace contextRef="#ctx0" brushRef="#br0">23829 13420 7912,'0'-9'0,"-1"1"0,-4 2 1151,-4 2 0,2 4-627,3 5 1,2 9-1,2 10 1,0 5-1,0 4-86,0 5 1,5-2 0,1 0 0,0 1-147,1-1 1,4-4 0,-2-1 0,4-4-225,1-3 1,0-9 0,0 1-1,1-6 1,0-4-873,4-3 0,-1-1 0,4-4 1,0-3-1000,0-4 0,-3-4 1803,5-1 0,0-6 0,4-3 0</inkml:trace>
  <inkml:trace contextRef="#ctx0" brushRef="#br0">24185 13605 7340,'-6'-14'224,"4"4"0,-4 3 877,-1 0 0,6 6 0,-2 9-687,6 6 0,3 9 0,5 3 0,-1 4 1,-1 3 52,-1-2 1,0-1 0,-5-3-1,2-3 1,-2-5 173,-2-3-396,-1-2 0,2-6 0,1-7-695,2-8 1,1-8-1,-3-10 1,4 1 0,-1 1-492,0 1 1,5-4 802,-1 7 0,3 2 0,1 8 372,0 4 0,-5 5 0,-1 6 0,0 7 126,0 4 0,-5 4 1,2-4-1,-3 2 180,-2-2 1,4-1-1,1-2-558,-2 1 0,4-6-1426,-3 1 1,7-9-1,-3-1 1444,0-8 0,5-4 0,-5-3 0</inkml:trace>
  <inkml:trace contextRef="#ctx0" brushRef="#br0">24526 13378 7876,'0'-7'3748,"0"7"-3310,0 7 1,5 13-1,1 2-106,2 0 1,-3 10 0,3-4-1,0 4 1,-2 1-212,0 0 1,4 1 0,-6-6-1,1 0-386,1 1 1,-2-7 0,4-3 0,-2-3-4322,-3-2 4586,5 0 0,0-6 0,6-2 0</inkml:trace>
  <inkml:trace contextRef="#ctx0" brushRef="#br0">24725 13548 9935,'-8'7'702,"2"0"0,6 9-129,0 3 1,0 2 0,0 4 0,0-1 0,0-1 391,0 0 0,1 2 0,3-6-812,0-2 1,7-1-360,-1-2 1,3-6-1,1-5 1,0-8-304,0-9 1,0 0 0,1-5-1,-1 3-77,0 2 1,0 5 0,0 1 550,1 1 0,-1 3 1256,0 4 105,0 0 1,-6 6 539,-3 3-3171,-3 4 1,-1-5-1308,4-3 1,-4-5 2611,4-5 0,3-3 0,0-6 0</inkml:trace>
  <inkml:trace contextRef="#ctx0" brushRef="#br0">25109 13307 7876,'0'-8'2259,"0"1"0,0 9-1428,0 3 1,0 7-72,0 7 1,2 11-1,1-1 1,1 1-200,0 0 1,-1 3 0,0 0-1,2 0 1,-2-1-271,-2-4 0,1 2 1,1-11-326,2-1 0,6-3-244,-2 0 0,4-14 0,1-7 0,0-10-693,1-8 0,-6 2 0,1 0 0,1 2 509,1 2 0,-2 2 0,-2 2 1611,-2 0-47,5 6 0,-5 3 0,4 10-499,-5 5 0,-2 2 1,0 2-914,2 1 1,4-6-1,-2 1-1038,0 1 0,3 0 1348,4-2 0,0 10 0,1-3 0</inkml:trace>
  <inkml:trace contextRef="#ctx0" brushRef="#br0">25649 13619 7876,'0'-8'3790,"0"2"-4257,0 6 1,-1-6 466,-4-4 0,-3-2 0,-6-3 0</inkml:trace>
  <inkml:trace contextRef="#ctx0" brushRef="#br0">18256 15467 7806,'-6'-20'1506,"-4"6"-642,4-1 1,0 22 0,7 4 0,2 14-373,2 11 1,6 12-1,-3 2 1,1 3-236,1-1 1,-2-2 0,3 4 0,-3-4-1,-2-1 23,-3-3 0,4-8 1,-3-6-1,1-7-45,1-6 0,-4-3 1,4-4-481,1-2 1,-4-10-1,5-11 1,-2-8-537,-3-10 1,-1-7 0,-1-8 533,4 1 0,-3-3 1,2 10-1,-2 1 241,-2 7 0,6 1 699,4 8 1,2 8-1,3 11 1,-1 10-67,0 7 0,-1 11 1,-2 9-1,-2 1-283,2-1 1,-3 0 0,2 1 0,1-5-543,1-3 1,3-3 0,-1-4 0,0-4-745,0-3 1,0-6-1,1-2 1,-1-2-4097,0-3 5038,0-1 0,7-9 0,1-1 0</inkml:trace>
  <inkml:trace contextRef="#ctx0" brushRef="#br0">19052 15567 7987,'-20'14'491,"10"0"1,2 1 695,10-1 1,1-5 0,7-1 0,1-1 0,1-4 13,2-2 1,2-1 0,3 0-1,5 0-1022,3 0 1,6-1-1,0-2 1,-1-2-321,-2 2 1,-7-4 0,0 3 0,-3 0 51,-3 3 0,-2 2 0,-6 4 195,-4 5 1,-4 9 0,-2 4 0,-4 4 81,-4 2 1,-9 1 0,-2 1-484,-2 2 0,-1 5 0,-2-5 0,3-1-1638,2-2 0,-4-2 1933,5 1 0,0-1 0,5 1 0</inkml:trace>
  <inkml:trace contextRef="#ctx0" brushRef="#br0">20247 15027 7913,'-7'-8'827,"6"0"0,-3 6-134,8 2 0,-1 5 1,6 14-1,2 6-99,2 7 0,-4 9 1,1 10-1,-1 2 1,-1 7-34,-3 3 1,1-7 0,-1 1 0,-2-4 0,-1-2-369,-2-4 1,1-3 0,3-2 0,0-5-589,-1-3 1,-1-4-1,-2-3-1076,0-4 1,0-5 0,0-14 1470,0-8 0,0-20 0,0-6 0</inkml:trace>
  <inkml:trace contextRef="#ctx0" brushRef="#br0">20318 15183 7913,'0'-14'604,"6"6"0,3 3 35,4 4 0,1 9 1,2 4-1,1 7 84,2 3 0,7-3 0,-3 5 0,6 1-106,4 2 1,-3 2 0,5-1 0,-2-1-706,0-4 1,5 3 0,-5-6 0,0 1-450,2-1 1,-5-2 0,3-7 0,-4-3 536,-6-2 0,4 5 0,-5-3 0</inkml:trace>
  <inkml:trace contextRef="#ctx0" brushRef="#br0">20929 14885 7914,'-21'0'701,"6"0"170,-4 0 0,3 1 0,3 4 0,2 6 0,3 6 71,2 7 0,-4 9 0,6 5 1,1 5-612,1 4 1,2 4-1,2 6 1,2-1-440,6 1 0,2 2 0,3-1 0,-1 1-878,0-4 0,0-3 0,1-1-639,-1-9 0,-5-2 1,1-10 1624,1-3 0,1-2 0,3 3 0</inkml:trace>
  <inkml:trace contextRef="#ctx0" brushRef="#br0">21341 15453 7917,'-6'21'572,"4"-4"1,-2 5 21,2-1 1,7 3-1,1-6 1,2 0-1,3-4-131,2-4 1,3 1 0,1-7 0,2-1 0,-2-1-315,-1-2 0,-3-2 0,-2-2 1,-3-6-331,-2-2 0,-1-3 1,-5 0-1,-2-3-69,-3-1 0,-3 0 0,-7 5 92,-4 0 1,3 4 0,-5 3 0,2 0-132,0 4 1,0 1-118,5 2 1,6 7 405,4 2 0,-4 4 0,0 1 0</inkml:trace>
  <inkml:trace contextRef="#ctx0" brushRef="#br0">21711 15652 7917,'8'7'0,"-3"2"510,-4 4 0,-1-4 1,-1-1-1,-3 0 3886,0 0-4966,-1-5 0,11 3 1,4-6 569,2 0 0,9-6 0,1-2 0</inkml:trace>
  <inkml:trace contextRef="#ctx0" brushRef="#br0">22081 15325 10434,'-7'15'4889,"-1"-1"-4231,0 0 0,-3 6 0,7 4 0,1 3 0,1 1-391,2 1 0,5 6 0,1 3 0,2 3-1435,3 1 1,-3-4 1167,1 0 0,1 0 0,4 5 0</inkml:trace>
  <inkml:trace contextRef="#ctx0" brushRef="#br0">19223 17500 7838,'-29'0'-34,"6"0"1,1 0 0,1 0 0,4 0 0,1 0 461,2 0 1,-1 0 0,1 0-1,0 2-15,0 3 1,1 7 0,2 9-1,3 1 1,2 5-189,3 4 0,1 4 1,4 5-1,2-4 0,6-1-62,3-4 0,2-5 1,3-4-1,1-3-181,-2-7 0,4-4 1,-2-8-1,-2-1-182,-1-4 0,3-11 0,0-12 0,-2-10-112,-1-8 1,-2-6-1,0-10 1,0-4 13,1-4 1,-1-5-1,-1-1 1,-2 0 172,-2-1 0,-6 10 0,4 1 0,-3 6 118,1 3 1,0 13-1,-5 7 883,0 11-447,0 5 1,1 24 0,3 10-1,0 11-64,-1 10 0,-1 7 0,-2 8 1,0 7-115,0 4 0,0 6 1,0-4-203,0-2 0,0-2 1,2-3-1,1-3-190,1-4 0,8-10 0,-5-7 1,4-5-1612,4-7 0,-4-5 1752,8-5 0,3-2 0,0-7 0</inkml:trace>
  <inkml:trace contextRef="#ctx0" brushRef="#br0">19820 17117 7838,'0'-23'0,"0"4"413,0 4 0,-2 7 0,-2 5 1,-6 6 298,-2 6 1,-3 15 0,0 6 0,-1 6-350,2 9 1,-4-1-1,9 6 1,-2-1-62,1-3 0,4-3 0,6-5 1,0-7-624,0-5 0,8-6 0,4-7 0,7-2-529,3-2 0,2-6 0,5 2 0,-1-5 850,0-5 0,1-9 0,-1-8 0</inkml:trace>
  <inkml:trace contextRef="#ctx0" brushRef="#br0">20119 17245 7838,'0'-15'1014,"0"7"1201,0 8-1451,0 8 0,-2 13 1,-1 3 73,-2 2 1,-6 8 0,3-1 0,-1 0-380,-1 2 1,1-7 0,-4 2 0,4-6 40,4-4 0,-1-5-497,1-6 1,0-7-1,5-2-371,0-8 0,6-11 0,4-5 1,2-1 78,3 1 1,-1-3 0,2 5 0,1 0 173,2 3 1,2 3 0,-4 4 0,3 2 108,3 5 1,-6 4 0,2 1-1,-3 1 425,-2 4 1,-5 8 0,1 7 16,1 2 0,-5-3 0,-1 3 0,-3-1-167,-2-4 1,0-1 0,0-2 0,0 1-341,0-1 0,0-5-2518,0 1-929,0-1 2678,0-1 1,0-3-1,0-10 840,0-4 0,6-10 0,2-3 0</inkml:trace>
  <inkml:trace contextRef="#ctx0" brushRef="#br0">20559 16761 7838,'15'6'78,"-3"2"1,-1 8 349,-1 3 1,-1 3 0,5 8 0,1 3-1,-3 4 897,-2-1 1,2 10 0,-4-2 0,2 4-329,-1 0 1,-6 5 0,2-4 54,-3 1-912,-2-4 0,0 1 1,0-7-638,0-2 1,-8-5 0,-5 3 0,-6-1-162,-3-3 0,-2-2 0,-4-2 658,0 0 0,-7 1 0,-2-1 0</inkml:trace>
  <inkml:trace contextRef="#ctx0" brushRef="#br0">21981 16832 8078,'8'0'95,"-3"0"0,-8 2 0,-2 4 674,2 8 1,-5 2 0,-2 9 0,-4 5 0,-3 7-432,-2 4 0,-7 1 0,3 1 1,-4 0 2,-2-1-212,1-5 0,1-2 0,2-9 0,3-2 0,1-5 135,4-3 1,1-7-1,2-1 328,0-1 1,6-4-373,3-8 0,11 2 0,9-5 1,7 2-77,4 2 1,6-2-1,3 1 1,4 2-238,1 2 0,-1 1 1,4 1-1,0 4-728,-1 4 0,1-2 1,0-3-1,-1 0 821,1 0 0,0-2 0,-1 4 0</inkml:trace>
  <inkml:trace contextRef="#ctx0" brushRef="#br0">22706 16647 6835,'-1'-9'119,"-3"-1"1084,0-1 0,-1 7-791,5 4 0,6 19 1,4 14-1,2 9-98,3 11 0,-1-1 1,0 12-1,-1 3 0,-4 5-19,-4 6 0,1-4 1,-1 0-1,-2-4-62,-1-4 0,-2-7 1,0-2-1,0-9 31,0-3 1,-5-14 0,0-4-452,2-5 1,1-14-258,2-17 0,2-13 0,1-23-396,2-2 619,6-10 1,-8-1 0,7-4 72,1 4 1,-3 2-1,1 4 1,1 6 324,-3 7 1,6 4 0,-3 8 163,2 4 1,2 8 0,1 11 0,-1 4 141,0 4 1,-4 6-1,-1 9 1,2 4-114,2 4 1,-4 8 0,1 1-1,-1 2-233,-1 0 0,0-1 1,-5 2-1,3-3-656,2-1 0,-3-6 1,5-7-1,1-2-3505,1-2 4024,2-9 0,1-3 0,-1-6 0</inkml:trace>
  <inkml:trace contextRef="#ctx0" brushRef="#br0">23645 15823 8064,'-7'-14'4053,"7"7"-3516,0 7 1,2 13-1,6 11 1,0 4-271,0 5 1,-5-1 0,1 6-1,-2 0 1,-4-2 0,-1-3-570,-1-3 1,-1-3 0,5-3 0,0-5-979,0-3 1,1-4 1279,4-2 0,3-10 0,6-8 0</inkml:trace>
  <inkml:trace contextRef="#ctx0" brushRef="#br0">23844 16050 8043,'7'2'0,"-2"3"547,-3 3 1,-2 1 0,0 1-18,0 1 1,-5-4-1028,0 3 497,1-7 0,4-3 0,0-8 0</inkml:trace>
  <inkml:trace contextRef="#ctx0" brushRef="#br0">24100 15766 8043,'0'-9'0,"-2"1"633,-3 1 1,2 3-1,-5 5 148,2 4 1,1 0 0,5 7-1,-2 6-405,-2 2 0,2-1 1,-3 5-1,4 0-695,1-2 0,0 3 1,0-6-1,0 0 319,0 1 0,0-4 0,0 5 0</inkml:trace>
  <inkml:trace contextRef="#ctx0" brushRef="#br0">24384 15539 7918,'0'-8'2157,"0"1"-1552,0 7 1,0 8 0,0 6-271,0 9 0,0 5 1,0 4-1,0 2 1,0 3-262,0 2 0,0 1 0,0-1 0,0-3 0,0-1-629,0-3 1,0-4 0,0-2 0,1-4-995,4-2 1549,-3-7 0,10-7 0,-4-6 0</inkml:trace>
  <inkml:trace contextRef="#ctx0" brushRef="#br0">24540 15894 7918,'8'2'0,"-3"2"2423,-4-2-1665,-1 10 1,2-5 0,3 2-576,4-4 1,2-5 0,0-5-1,-1-4-422,1-4 1,-3-3-1,0-1-293,-2-2 0,-3 2 136,-8 7 1,2 4 0,-6 6 92,-2 0 0,0 6 0,0 4 50,1 2 253,7-4 0,3 5 0,8-5 0</inkml:trace>
  <inkml:trace contextRef="#ctx0" brushRef="#br0">24810 15809 7918,'-14'6'1244,"5"-4"0,-1 4-514,-1 0 1,3-4 0,0 4-417,2 0 0,1-6 0,5 0 0,2-6-852,3-2 0,-2-4 0,6 2-294,2-3 1,2 1 285,1 2 0,-4 4 0,-2 8 577,-2 2 1,-1 4 0,-4 6 0,2 1 481,2-1 1,1 0 0,-2 2 50,0 3 0,3-3 1,-4 4-1,2-1-95,-2 0 1,3 2 0,-1-4 0,-2 4-211,-2 1 1,-1-3 0,0 3 0,0 0-15,0 0 0,0-3 1,-1 3-1,-4-1-131,-4-4 0,1-1 1,-2-4-689,-1-2 0,-1 1 0,-3-8-681,1-5 1,5-4 0,1-8 1254,1 0 0,-4-13 0,4-3 0</inkml:trace>
  <inkml:trace contextRef="#ctx0" brushRef="#br0">24896 15894 7918,'9'-10'0,"1"3"688,1 0 0,1 3 1,3 4-29,-1 0 1,-2 6 0,-1 3-1,-3 4-210,-1 1 1,-3 0 0,-4 1 0,0-1-443,0 0 0,0-4-264,0-1 1,0-4 17,0 4 0,2-6 466,3 2 1,3-3 0,6-2 0,0 0-217,0 0 0,1 0-1010,-1 0 1,0 0 245,0 0 752,-6 6 0,-14 2 0,-10 6 0</inkml:trace>
  <inkml:trace contextRef="#ctx0" brushRef="#br0">23645 16747 7887,'20'0'366,"4"0"0,9 0 446,5 0 0,11 0 1,8-2-1,7-2 1,8-6-548,3-2 1,-35 4 0,1 0 0,3-1 0,0 0 0,2-1 0,-2 0 0,0-1 0,-1 0-315,-1-2 1,-1 0 0,34-9 0,-7-1 0,-3-1 0,-2 3-809,-3 7 1,-12 2 0,-7 5-1,-7 1-1950,-7 0 2807,2 1 0,-20 11 0,4 2 0</inkml:trace>
  <inkml:trace contextRef="#ctx0" brushRef="#br0">24028 16733 7889,'-14'1'1298,"0"4"1,6 3-678,3 6 1,4 7-1,1 2-310,0 4 1,5 2 0,1-1 0,0 1-1,2-1-74,0 0 0,0 1 0,3-2 1,-3-4-523,-2-4 0,5 2 0,-3-2 1,2-3-731,-1-5 1,-1-3-1,3-5 1,-3 0-85,-2-5 1,4-4-1,-4-8 1099,2 0 0,1-7 0,6-1 0</inkml:trace>
  <inkml:trace contextRef="#ctx0" brushRef="#br0">24213 16918 9210,'0'14'1308,"0"0"-845,0 0 1,0 0 0,0 1 0,0-1-10,0 0 0,0-4-599,0-1 0,2-6 1,3 2-1,2-5-309,1-5 1,5-3-1,-4-6-99,4 0 0,-3 6 263,-1 3 0,-1 5 1,3 3-62,-1 2 0,-7 6 0,1-1 476,-2 2 1,-2-2 788,0-1 1,2-7 0,1-2-1438,1-8 0,3-5 0,-4-1 523,2 0 0,-1 0 0,-4-1 0</inkml:trace>
  <inkml:trace contextRef="#ctx0" brushRef="#br0">24427 16775 7893,'7'-6'0,"-2"-3"2025,-3-4-1172,-2 5 1,0 3 0,1 12-614,4 7 1,-3 6 0,4 9 0,-1-1 0,-1-1 16,0-3 0,2 3 1,0-5-352,2 0 1,-3-2 0,3-5 0,0-1-464,0 0 0,-5-4 0,3-3 115,0 0 1,-2-3 0,5-5 0,0-4-721,-1-4 1,3 1-1,-4-2 118,1-1 1498,-5-1 1687,3 4-948,-6 1 0,0 9-968,0 3 0,2-5-453,2 0 1,-2-2 0,4-6-765,1 2 1,-4-4 116,6 6 1,1-1 795,4 5 0,-5 2 595,1 2 1,-7 4 21,2 6-510,-4-6 0,-1-3 1,0-10-423,0-4 0,0-4 1,-1-1 48,-4 0 0,4 0 0,-4-1 345,3 1 0,2-6 0,0-3 0</inkml:trace>
  <inkml:trace contextRef="#ctx0" brushRef="#br0">24739 16775 8122,'8'0'1390,"-1"7"1,-7-3-890,0 11 1,0-4 0,0 8-106,0-4 0,0 0 0,0-1 172,0 0-775,0-6 0,4-3 0,3-10 1,-1-4 86,0-4 0,5-1 0,-3-1-603,0 1 0,5 2 0,-4 2 1264,4 5 0,-4 4-242,1 1 0,-1 6 0,5 4 433,1 2 0,-3 2 0,-1-1 0,-3-2 561,-1-1 1,-1-6-1353,-1 6 1,-2-7-611,6 2 0,-6-5-1032,2-5 1,-3 2 0,-1-5 1700,4 2 0,-3-5 0,4 3 0</inkml:trace>
  <inkml:trace contextRef="#ctx0" brushRef="#br0">25223 16861 7893,'4'9'1323,"1"1"1206,0-1-2371,-5-1 0,2 3-158,2-6 0,4-7 0,6-6 0</inkml:trace>
  <inkml:trace contextRef="#ctx0" brushRef="#br0">22166 6099 7902,'-30'20'403,"-3"4"1,7 5 0,0 4 0,5 6-1,7 7-173,3 6 1,1 21 0,3-33 0,0 0 0,1 3 0,-1 0 0,2-1 0,-1 1 160,1-3 1,1 0-1,2 2 1,1-1 0,-4 33-1,5-5-426,5-5 1,3-12-1,6-8 1,2-8-1,1-10 1,2-8-333,-2-5 0,5-8 1,1-2-1,-1-8-324,-3-9 0,-4-6 1,0-11-1,-3 0 271,-2-2 1,-4-2 0,-6 5 0,-1 0 524,-4 3 1,2 8 0,-7 0 0,-1 5 154,-2 4 0,-1-1 0,0 7 355,0 1 1,1 7 0,4 6 0,4 2 66,3 3 1,2-6 0,0 1-841,0 1 1,2 0 0,3 0 0,6-3-581,6-2 1,1-1-1,5-5 1,1 0-2048,-2 0 2785,5-7 0,-5-1 0,6-6 0</inkml:trace>
  <inkml:trace contextRef="#ctx0" brushRef="#br0">22507 6824 7902,'10'-8'0,"-1"3"537,-6 4 0,2 1 0,-8 1 240,-2 4 1,-6 3 0,2 8 0,-3 3-121,3 4 0,-2 3 0,6-1 0,2-3 259,1-1 1,2 2-988,0-4 0,7-6 1,2-10-1,4-6-261,1-7 0,2-9 0,1-6 0,2-5-238,-1-3 0,-3-5 0,0 5 0,-3 1-321,-2 2 0,-4 8 0,-6 3 886,0 3 405,0 8 1,-5 5-1,1 11 206,0 6 1,3 10 0,1 1 0,0 7-3,0 6 1,5 5-1,1 2 1,2 4-203,3 2 1,2 1 0,1 5-168,0 0 1,-1 0-1,-2-1 1,-3 1-26,-2 0 1,3-5 0,-4-1 0,-2-2-141,-1-3 0,-4-7 0,-2-3-158,-6-1 1,-3-2 0,-2-6-1,-4-3-382,-5-5 1,-3-3 0,-3-2-133,-3 0 1,1-6 0,-6-3 0,0-4-964,2-1 0,-3-8 1565,5-6 0,-5-6 0,3-9 0</inkml:trace>
  <inkml:trace contextRef="#ctx0" brushRef="#br0">24739 6710 7839,'-6'14'423,"4"-4"0,-1-2 0,6-2 1,7-3-1,4-1 50,5-2 1,-2-8 0,7-6 0,3-8 0,3-5 0,2-2 23,-6 1 0,3-7 0,-7-1 0,0-1-494,-3 4 1,-9 3 0,-6 3 0,-2 4 0,-5 4-116,-7 3 0,-1 3 0,-14 4 0,-4 4 161,-2 4 0,-9 8 1,4 8-1,-2 10 380,0 11 1,7 8-1,-1 15 757,7 3-749,4 2 1,13 1-1,4-2 222,2 0 0,10-9 0,6 0 1,8-7-283,5-6 0,3-12 0,3-4 0,5-8-898,3-9 0,4-5 0,0-6 0,4-6-934,2-10 0,-5-6 0,1-4 1,-3 1 1454,-1-1 0,0 1 0,-1-1 0</inkml:trace>
  <inkml:trace contextRef="#ctx0" brushRef="#br0">25607 6852 7839,'7'-6'909,"6"4"-332,-3-2 1,-4-4-890,-1-2 1,-4 2 311,-1-1 0,-6-7 0,-2-6 0</inkml:trace>
  <inkml:trace contextRef="#ctx0" brushRef="#br0">18284 5388 7665,'57'14'-13,"2"-4"0,4-2 1,8-2-1,8-3 0,-36-2 1,1-2-79,3-1 0,1-1 1,5 0-1,1-2 1,6-2-1,0-1 0,1-1 1,0-1-1,0-2 1,-1 0 188,3-1 0,1-1 0,3 0 0,0 0 1,0 0-1,0-1 0,1 1 0,-1 0-214,0 0 0,0-1 0,5 1 0,0 0 1,-1 0-1,1 1 0,2 1 0,1 0 1,1 3-1,1 1 246,1 2 0,-1 1 0,1-1 0,0 1 0,1 2 0,-1 1 0,1 1 0,0 1 44,1 1 1,1 1-1,-1-1 1,-1 1 0,-24 0-1,0 1 1,0 0 0,0-1-1,0 1 1,1 0-171,0 0 0,1-1 1,-1 1-1,24-2 1,1 1-1,-26-1 1,1 1-1,-1 0 0,25-2 1,-1 0-95,0-2 0,-1-1 0,-2-1 0,-1 0 1,0-3-1,-1 0 0,-2 0 0,0-1-34,-4 1 0,-1 0 1,-4 2-1,-1 1 0,-3 0 1,-1 0-1,-2 0 0,-1 2 36,-3 0 0,0 0 0,-4 2 0,-1-1 0,-3 0 0,0 0 0,-3 0 0,-1-1-436,31-3 0,-8-1 0,-12 0-297,-9-9 821,-5 1 0,-12-13 0,-6 4 0,-7-4 0</inkml:trace>
  <inkml:trace contextRef="#ctx0" brushRef="#br0">13749 5800 7858,'-14'-8'44,"0"1"1,-1 3 0,3-2 0,1 0-1,1-2 355,-1 0 1,-2 5 0,-1-2 0,2 2 0,1 0 0,1-2-162,-1 2 1,0 3 0,0 5 0,3 6-1,2 6 1,3 8-124,1 7 1,2 4 0,0 8 0,0 1-127,0-3 94,0 4 0,2-11 0,2 3 1,6-7 53,2-5 0,-2-3 0,-1-7-121,2-3 0,2-9 0,1 1 0,0-3-126,1-2 0,-1-8 0,0-6 0,0-10-117,1-8 0,-1-4 0,0-8 0,-1-4-123,-4-4 1,2-3 0,-6-3 36,-2-4 1,-1 4 0,-2-6 114,0 1 0,0-2 0,0-4 0,0 3 178,0 4 1,-5 10-1,0 4 1,2 6 47,1 4 1,-2 5-1,-1 9 160,2 5 1,1 11 0,2 10 188,0 10 0,0 10 0,0 12 0,0 5-133,0 7 0,7 5 0,0 5 0,3 1-164,-1 0 1,-1-2 0,3-2 0,-1-6-195,1-3 0,2-6 0,1-2 0,-2-2-464,-2-8 1,2-3-1,-2-9 1,3-2 577,1-2 0,0 2 0,0-4 0</inkml:trace>
  <inkml:trace contextRef="#ctx0" brushRef="#br0">14147 5445 8065,'-14'14'234,"4"2"1,2 3 0,2 6 623,3 7 0,1 4 0,2 7 0,0-1-372,0 1 0,2 1 1,3 0-1,3-1-331,0-7 1,6-6 0,-2-6 0,6-5-525,-1-3 0,1-8 0,-1-3 0,3-4-476,3-1 0,-6-6 0,3-5 0,-1-7-2030,0-5 2875,0 2 0,2-6 0,1 5 0</inkml:trace>
  <inkml:trace contextRef="#ctx0" brushRef="#br0">14474 5445 8009,'0'-14'1719,"0"6"-1229,0 8 1,0 12 0,0 11 146,0 3 0,0 0 0,0 8 0,0 1-131,0 3 1,0-2-1,0 1 1,0-1-200,0 0 1,5-6 0,0 0 0,-1-6-159,3-3 0,-4-7 0,6-6-431,2-2 1,-3-1-1,0-8 1,0-5-197,0-6 1,-3-10 0,4 0-1,1-3-2,-2-1 0,3 4 0,-5 0 1,2 1 357,3 1 0,-3 1 0,1 8 645,2 4 1,2 3-74,1 6 1,-1 8-1,-2 4 61,-2 6 1,-6 7 0,4-3 0,-2 2 0,-1-2 562,-1-2 1,4-1-1391,-3-4 1,6-1-1,-4-2-942,2-2 0,-3-4 0,3-4 1258,-2 2 0,5-2 0,-3 4 0</inkml:trace>
  <inkml:trace contextRef="#ctx0" brushRef="#br0">12981 5800 8044,'-28'15'224,"1"-1"0,5 0 0,9 0-305,12 0 84,13-6 0,12 5 0,9-4 1,7 2 82,5-1 0,3-4 0,9-9 0,4-6 52,2-10 0,7-13 0,-5-6 0,1-3 0,-1 0 0,-4 3-143,-5 5 1,-2 4 0,-12 6 0,-6 4-286,-4 3 0,-10 8 1,-4 5-1,-7 6 22,-7 7 1,-10 16-1,-8 12 1,-8 13-89,-5 9 0,-6 9 0,15-31 0,1 0 485,-1-1 0,0 1-273,1 1 0,2 1 0,-13 29 843,9-3 0,9-4 0,9-15 0,8-4-290,12-8 1,8-8 0,8-15 0,6-5-186,5-12 1,12-11 0,-1-19 0,3-9-255,-28 17 0,-1-1 1,-2-1-1,-1-1 1,2-2-1,-1-2 1,-3 1-1,0 0-205,-1 0 1,-1 1-1,17-36 1,-8 6 0,-6 4-73,-8 4 1,-2 10 0,-12 9 0,-5 5 211,-8 8 1,-8 6 0,-15 7 0,-6 4 85,-5 3 1,-15 9 0,-2 2 0,-1 4 411,2 1 0,0 7 1,12 2-1,6 4 686,10 2 1,14-6-1,12 1 1,7 1-691,11 2 0,7-5 0,21-3 0,7-5-415,5-4 0,14-10 1,5-13-1,4-9-229,-36 7 1,0-3-1,1-4 1,0-2 0,1-2-1,-1-2-78,0-1 0,1-2 0,6-1 0,0 0 0,2-4 0,-1 1 0</inkml:trace>
  <inkml:trace contextRef="#ctx0" brushRef="#br0">18668 5587 8018,'-14'0'-5,"0"0"1,1-6 0,2-4 0,3-2 0,2-3 29,3 1 1,-3-2 0,1-3-1,2-4 1,-1-4-33,0-2 0,1-1 0,-7-1 1,1-2-1,-1 1 177,1 2 1,-1-3 0,-4-2 0,1-1-1,2-4-113,2-1 1,-1-1 0,-4-3-1,0-2-10,0-5 0,-1 1 0,1-1 0,0 0-18,0 2 0,0-6 1,-1 6-6,1-1 1,0-3-1,1 5 1,2 0 0,2-1-56,-2-1 0,0 4 0,0-4 0,1 1-62,-1-1 1,0 4 0,0-4 73,1 2 0,1 1 1,-5 2-1,-1-2-15,1 2 0,2-2 0,1 0 30,1 2 1,1 2 0,-4 1 0,2 2 45,1 3 1,6 4 0,-4 5 0,0 2 28,0 4 1,5 2-1,-2 7 1,2 0 81,-2 0 0,4 4 20,-4 1 0,3-1 0,2-4-106,0 0 0,5 3 0,1-2 0,4-3-15,6 0 1,-2-1 0,6 0-71,1-2 1,1 0 0,6 3 0,1-1 0,1-2-3,3 1 0,3 2 1,7 2-1,0 2 2,-1 2 1,6-3-1,1 6 1,1-3 9,4 1 1,6-1 0,2-2 0,1 0 21,5 3 1,1 0 0,-27 2 0,0 1-1,2 0 1,1 1-6,0 0 0,1 0 1,-1 3-1,0 0 0,2-3 1,1 0-89,0-1 1,0 1 0,3 1 0,1 2 0,0-1 0,0 1 0,0 0 0,1 1 30,0-2 1,-1 1 0,0 1-1,-1-1 1,3-2 0,1 0 34,0 1 0,1 0 0,-1-2 0,0 0 1,1 2-1,-1 0 0,-1-1 0,1 0 1,-1-1-1,1 1-3,-2 0 0,1 0 1,2-3-1,-1 1 1,-3 1-1,0 1 1,-1-2-1,-1 0-1,-1 2 1,-1-1-1,0-1 1,0-1-1,-2 3 1,0-1 0,-1-1-1,1 1 53,0 0 1,0 0-1,-1-1 1,0 0-1,-2 1 1,1 0-1,1-1 1,0 0 98,2-1 1,1-1-1,0-1 1,2-1-1,-1 1 1,1-1 0,-1 2-1,0 1 52,-2 1 1,1 1 0,3-1 0,0 1 0,-1 2 0,-2 1 0,1 0 0,0 1-124,0 0 0,-1 0 0,-4-1 0,0-1 0,1 1 0,0 0 0,-1 0 0,-1 0-48,0 1 1,-1 1 0,1 0 0,0 0 0,-1-1-1,1 0 1,-1 0 0,0-1-12,-2 0 0,0-1 0,1 1 0,0 0 0,37 2 0,-1 0 35,1 0 0,2 0 0,-4 0 0,0-2-34,1-3 0,-7 4 1,2-4-1,0 3-67,-4 2 0,-5 0 0,0 0 0,-3 0 0,-6 2-41,-4 3 1,2 3-1,-4 6 49,-2 0 1,-4-4-1,-4-1 1,-3 2 43,0 2 1,-7 1 0,2-1-1,-5-2 12,1-2 1,-4-1 0,0 3 0,0-1 98,0 1 1,-5-3-1,4 1-256,0 2 0,-4 0 0,5 0 0,-1-1 74,-4 1 1,-1 1 0,-2 1 0,0-2 61,0-1 0,-1-1 74,-4 5 1,4 0-1,-5 1 249,0-1 1,0 0-154,-3 0 0,-4 1 0,4-1 0,-4 0 63,-1 0 0,0 0 0,-1 2-35,-4 3 1,4-2 0,-6 6 0,3-1 11,-1 0 0,0 2 0,3 4 1,-1 0-28,-1 1 1,-1-1 0,5 2 0,0 2-183,0 1 0,0 7 0,1-3-15,4 5 1,-2-3-1,5 2 1,0 3-114,0 1 1,-3-1 0,3-2 0,0 3 93,-1 2 0,3-3 1,4 5-54,0 0 0,-1 0 1,-2 5-1,-1-2-15,1 2 0,1-5 0,2 0 1,-1-2-29,-3 0 1,2 6 0,-4-6 0,0-1 17,-3-2 1,1 2-1,-1 0-65,-2-1 1,-1-8 0,-2 5 126,0-1 1,0-6 0,0-2 0,0-3-251,0-1 0,0-6 1,0 0 4,0-3 0,0-1 0,0-5 0,0 1-647,0-1 1,-2 0 367,-3 0 0,2-1 591,-6-4 0,-7 4 0,-6-5 0</inkml:trace>
  <inkml:trace contextRef="#ctx0" brushRef="#br0">23645 5260 7841,'-15'6'171,"1"-2"1,3 3 360,6 0 0,15-2 0,18-5 0,12 0 1,12-2-408,14-3 0,5-3 0,-31 2 0,1-2 1,0 0-1,2 0 0,0 0 0,2-1-114,2 0 0,1-1 0,-2-2 0,1 0 0,0 2 0,1 1 0,-1 0 0,-1 1-33,-2 0 1,0 0 0,3 2-1,-2 1 1,-4 0 0,0-1-1,1 0 1,0-1-694,37-4 1,-5 2-1,-3-1 1,-3 4 322,-6 0 1,-1 3 0,-8-5 0,0 0-216,-1 0 0,-4-2 607,-10-4 0,0 2 0,-4-1 0,1-1 0,-10-7 0,-9-4 0</inkml:trace>
  <inkml:trace contextRef="#ctx0" brushRef="#br0">26673 3810 7723,'-8'9'243,"3"1"0,4 1 136,1 2 1,0 6 0,0 1-1,0 4 1,0 6 0,0 6-1,0 5 167,0 2 0,0 4 0,0 1 0,0-3 0,0 0-315,0-3 0,-5-1 0,0-1 1,2-4-1,1-1 0,2-3-82,0-2 0,0-7 0,0-1 0,-1-1-176,-4-4 0,4-6-429,-4-1 279,3-7 1,2-5 0,0-12 0,0-8-11,0-5 0,7-1 1,2-1 148,4 1 0,1-2 0,0 0 0,0 0 258,1 3 1,-6 8 0,1 0 0,1 5 445,1 4 0,-2-1 0,-1 7-212,2 1 0,-3 7 1,0 6-1,0 4 1,-2 3 95,1 2 0,-1 7 0,-3-3 0,2 3-287,-2-3 1,3 2 0,-1-4 0,0 0-538,1-1 0,-4-1 0,4-5-98,0 0 1,-3-6 0,5-1 0,0-3 371,0 1 0,2-6 0,4-7 0</inkml:trace>
  <inkml:trace contextRef="#ctx0" brushRef="#br0">27156 3668 7995,'0'-10'2223,"0"1"-1589,0 6 0,2-4 0,3 6 0,4-2 606,4-2 1,6 0-1,1 5 1,1 0-620,-1 0 0,4 0 0,-5 0 0,-2 2-703,-1 3 0,3-4 0,0 5-616,-2 1 0,-1-6 1,-3 6-3076,-4-1 3773,4-4 0,-5 10 0,6-4 0</inkml:trace>
  <inkml:trace contextRef="#ctx0" brushRef="#br0">27227 3867 7977,'-14'0'0,"6"0"5642,2 0-3138,6 0 1,2 0-1190,2 0 1,-1 5 0,5 1 0,-1 2-981,-4 3 0,3 2 0,-1 1 0,-2 0-394,-1 0 0,-2 0 1,-2 1-1,-1-1-277,-2 0 1,-1-4 0,3-1-1,-4 0-2160,-1-1 1617,5-1 952,-3-7 1,8 0 0,2 0 248,6 0 1,7 0 0,2 0 0,0 0-507,2 0 0,-6-5 1,4 0-1,-3 2-1400,-2 1 1,1 2-680,-1 0 0,0 0 2263,0 0 0,-6 0 0,-2 0 0</inkml:trace>
  <inkml:trace contextRef="#ctx0" brushRef="#br0">27540 3113 7957,'-5'-9'3796,"1"-1"-3075,-1 7 0,5-1 195,0 8 0,0 9 0,0 7-1066,0 3 0,0 7 0,0 7 0,0 5 150,0 0 0,-6 7 0,-2 2 0</inkml:trace>
  <inkml:trace contextRef="#ctx0" brushRef="#br0">27171 6284 8162,'-15'-8'1008,"6"-3"-268,-1 6 1,2 11 0,-1 12 0,4 5-286,4 7 1,-1 13 0,-1 1 0,-2 5 0,2 3-97,1-1 1,2 6-1,2-2 1,1 3-1,4-1-21,0-3 0,-2-2 0,3 3 0,0-2-4,0-6 1,0-3 0,3-3 0,-2-4-60,2-9 0,0-1 1,0-8-1,-1-2 11,1-1 0,-3-8 1,1-3-1,2-4 24,2-1 0,-3-1 1,-1-6-1,2-7-121,2-8 1,1-11 0,0-3-1,-1-2-153,-4 0 1,2 5-1,-4-4-198,1 2 0,-5 4 0,3 6 0,-1 2-1365,0 3 1,-1 1-1,-4 5 1,0 0-351,0-1 1,5 6 1876,0-1 0,-7 1 0,-6-5 0</inkml:trace>
  <inkml:trace contextRef="#ctx0" brushRef="#br0">27128 6966 8140,'-14'-14'1004,"6"4"0,5 2-131,6 2 0,5 0 0,7 3 0,4-2 0,5 0-393,3-1 0,1 4 0,2-4 1,4 1-2175,4 0 1,3 1 1693,1 4 0,1-7 0,0 0 0</inkml:trace>
  <inkml:trace contextRef="#ctx0" brushRef="#br0">28521 6028 11302,'0'14'537,"0"7"0,0 4 0,-1 6 0,-4 9 0,-5 6 1,-2 6 562,-2 3 0,-1 7 0,1 1 0,0 0 0,-2 3-798,-3 4 0,3-7 0,-3 7 1,2-6-1,0-4-639,-2-1 1,0-2-1,5-2 1,-1-3-1,3-5-2041,2-2 1,-1-9 0,6-3 2377,2-3 0,-5-8 0,0-1 0</inkml:trace>
  <inkml:trace contextRef="#ctx0" brushRef="#br0">28692 6753 8044,'-6'-14'2684,"-2"6"-2001,-7 3 0,-5 3 0,-2 6 0,-2 3 219,0 8 1,-6 8-1,-6 1 1,-2 3-1,3 1 32,5 1 0,3-6 0,12 0 0,-1-3-576,3-3 0,9-5 0,-1-3 1,5 0-393,5-1 0,2 3 1,9-6-1,3-2-28,5-1 1,3 3-1,3-1 1,1 0-425,2-3 0,1-1 0,-6-1-822,1-4 1,-3 3 0,-2-3 0,-5 4-2373,-3 1 3680,-2 0 0,-6 0 0,-2 0 0</inkml:trace>
  <inkml:trace contextRef="#ctx0" brushRef="#br0">27554 6383 8178,'0'14'371,"0"2"0,-1 3 0,-2 6 0,-2 7 2046,2 6-2126,-5 3 0,5 3 0,-5 2 0,2 1 0,1 1-82,-2 1 1,6-7 0,-4 3 0,4-6-1058,1 1 0,0-6 848,0 0 0,-7-4 0,-1-2 0</inkml:trace>
  <inkml:trace contextRef="#ctx0" brushRef="#br0">25976 8573 8557,'22'0'902,"5"0"1,8 0-1,4 0 1,9 0 0,4 0-583,6 0 1,2 0 0,-3 0 0,-1 0 0,-3 0-1178,-1 0 1,-7 0 0,-1 0 0,-8 0 856,-6 0 0,2 6 0,-10 2 0</inkml:trace>
  <inkml:trace contextRef="#ctx0" brushRef="#br0">26659 8459 8293,'-8'0'0,"13"0"362,9 0 1,5 0-1,0 0 970,4 0 1,4 1 0,0 3 0,-2 0 1060,-1-1-2096,-7 5 1,9-5 0,-9 7-115,-4 1 0,-1-2 0,-7 4 0,-2 3-308,-1 0 0,-8 6 1,-6 0-1,-3 2-876,-4-1 1,-7 1 0,3 4-142,-4 1 0,3-5 1142,0-1 0,1 1 0,-6 4 0</inkml:trace>
  <inkml:trace contextRef="#ctx0" brushRef="#br0">27967 8530 8349,'-8'-2'609,"5"-1"0,7-3 100,11-2 0,0 5 1,11-2-1,4 3 0,6 2-336,5 0 1,3-4-1,2-1 1,0 2-1,-2 1-467,0 2 0,-9 0 0,6 0 0,-4 0-1061,-6 0 1,-7 0 0,-5 0 1154,-3 0 0,-2 0 0,0 0 0</inkml:trace>
  <inkml:trace contextRef="#ctx0" brushRef="#br0">28336 8260 8237,'-22'0'549,"2"1"1,7 4 94,4 5 1,-2 2 0,6 2 0,0 2 111,-1 3 0,4 3 0,-3 7-527,4-1 1,2 5 0,3 2 0,2 0 0,0 1-496,1 0 1,4 1 0,-2 2 265,4-1 0,1 0 0,0 5 0</inkml:trace>
  <inkml:trace contextRef="#ctx0" brushRef="#br0">28877 8885 8005,'-10'-8'130,"2"2"1,2 0 261,3-4 1,1-2 0,2-3 0,0 1 0,2 0 78,3 0 1,1 4 0,5 1-91,-2-2 0,1-2 0,4 0 135,0 4 0,-4 3-284,-1 6 1,-4 0-910,5 0-902,-7 0 187,3 0 1,-6 1 1391,0 4 0,0 3 0,0 6 0</inkml:trace>
  <inkml:trace contextRef="#ctx0" brushRef="#br0">28109 8430 8270,'-14'21'262,"-1"-2"1,3 8-1,2 6 197,6 6 1,2 2-1,2 10 1,0-4 0,2-6 137,2-6 1,4-2 0,8-4 0,3-9-272,5-7 0,4-7 0,4-7 0,2-4 0,3-6 0,1-8-426,-2-10 1,0-5-1,-4-9 1,0 2-503,-6 3 1,-5-1 0,-12 4 179,-4-1 1,-3 4-1,-5-1 1,-5 3-63,-6 1 1,-10 9-1,0 6 1,-3 7 666,-1 6 0,-1 13 0,1 9 0,1 9 358,3 8 0,4 3 0,7 2 1,4-2 34,4-4 0,5 3 1,5-7-1,6-1-475,6-2 1,5-7 0,8 0 0,2-4-716,1-7 0,8 1 0,0-8 0,5-2 614,0-2 0,-2-7 0,-1-2 0</inkml:trace>
  <inkml:trace contextRef="#ctx0" brushRef="#br0">25052 8089 8282,'0'-8'491,"0"4"0,0 8 0,0 7 0,0 8 0,0 10 357,0 7 1,0 13 0,0 6 0,0 5-1,0 2-401,0 1 0,0-9 0,0 3 0,-1-4-173,-4-2 1,3-8-1,-3-10 1,4-5-215,1-4 1,1-5-607,4-10 1,3-4 0,6-11-1,1-10 271,-1-11 1,0-3-1,0-9 1,0-4-254,1-3 1,-1 5 17,0 8 0,0-2 0,0 4 96,1 4 1,4 1-1,0 11 1507,-2 2 1,-1 8-1,-4 2-394,-2 6 1,1 7 0,-6 9 0,-1 4 1149,3 4-1714,-6 2 0,6-3 0,-7 0-602,0-3 0,4 1 0,3 3-372,1-3 1,3 1 0,8-6 838,4-2 0,4-1 0,2-2 0</inkml:trace>
  <inkml:trace contextRef="#ctx0" brushRef="#br0">29502 8700 7991,'-22'-6'101,"8"5"0,9-6 0,12 7 0,5 0 0,7 0 531,3 0 1,2 0-1,4 0 1,1 0-45,-1 0 0,2 0 0,2 0 0,1 0-439,-1 0 1,2 2 0,-2 3 0,-4 2-2341,-2 1 0,-9 5 2191,2-4 0,-3 10 0,-2 4 0</inkml:trace>
  <inkml:trace contextRef="#ctx0" brushRef="#br0">29772 8501 8179,'-28'7'0,"6"-4"610,3 6 1,9 1 0,6 4 0,2 2 0,1 3 495,-4 5 1,3 4 0,-3 4-1122,4 1 1,1 8-1,1 0 1,3 5-2883,0-1 2897,7 0 0,-3 4 0,7 1 0</inkml:trace>
  <inkml:trace contextRef="#ctx0" brushRef="#br0">29886 9113 8197,'14'0'282,"1"-2"120,-1-3 0,2 2 0,1-6 0,4-2 0,1-2-180,3-1 1,2-2 0,1-1 0,1-4-52,-1-1 1,-4 5 0,-1-2 0,1 3-526,-2 2 1,0-1 0,-4 3 320,1 2 1,0-1 0,-5 7 0,0 0 249,0 3 1,2 1-1,1 1-16,2 4 1,2-2-1,-4 7 1,4 1 75,1 1 1,-3 3-1,5-1 1,-1 0 262,-1 0 1,5 1 0,-3-3 0,3-1-118,1-1 0,-1-7 1,-2 2-1,-1-4-303,1-1 1,1-1 0,-1-4 0,-3-5-156,-1-2 0,1-2 1,-6-2-1,-4-2-239,1-1 1,-5-6 0,0 3 17,-2 0 1,-1-3 0,-7 4 0,-3 1 107,-4-1 0,-5-3 1,-4 5 120,-1 2 1,-6 3 0,1 3 138,-2 1 1,-9 7-1,-2-2 107,1 4 1,-10 2 0,4 4 0,-1 5 64,3 2 0,1 4 0,4 3 0,0 5-44,1 3 1,2 1 0,7 2 0,3 0-504,1-2 0,2 4 0,7-10 0,1 2-994,1 0 0,5-7 0,-4 2-2972,-2-3 4229,-2-8 0,-7-2 0,-3-6 0</inkml:trace>
  <inkml:trace contextRef="#ctx0" brushRef="#br0">30242 8985 8076,'-8'1'40,"5"4"1,4 5 417,4 2 1,4 2 0,-2 1 0,-1-1-1,0 0 211,-3 0 1,-1 1 0,-2-1-341,0 0 0,0 0 0,-3 0 1,-5 1-1,-8-3 60,-4-2 1,-4 2 0,-5-2 0,-1 1-302,-3-2 0,2 4 0,-6-5 0,3 0-145,2-3 0,2 1 1,3-1-1,3-2-1063,5-2 1,-1-1 1119,1 0 0,0-6 0,5-2 0</inkml:trace>
  <inkml:trace contextRef="#ctx0" brushRef="#br0">27839 10065 7992,'-14'-8'594,"-1"-3"1,1 5-1,0 0 106,0-1 1,-1-2 0,1 4 0,2 4-517,2 4 1,-1 1 0,5 9-1,-1 4-155,1 4 1,1 7 0,5 6-1,0-3 1,2-1 2,3-1 1,3-3 0,6-2 0,0-6-89,0-7 0,0 0 1,1-7-1,-1-2 39,0-5 1,2-7-1,1-9 1,4-6-20,1-6 0,-5-3 0,4-7 0,-2-3-248,0 0 1,0-7-1,-5 1 1,-1-2 179,-4-1 0,2 3 0,-6-4 0,0 4 238,1 1 0,-3 8 0,5 7 398,-2 4 1,-1 4-1,-5 2 117,0 5 0,0 11 0,0 10-132,0 10 0,-2 10 0,-1 12 0,-1 3-301,0 5 0,3 5 1,1 0-1,0-2-423,0-6 1,0 2-1,1-5 1,4 1-598,5-4 0,2-3 0,4-2-328,3 1 1,-3-7 1131,3-3 0,3 3 0,0 0 0</inkml:trace>
  <inkml:trace contextRef="#ctx0" brushRef="#br0">28550 9767 8062,'-15'0'0,"6"6"693,-1 3 0,7 9 0,-3 2 1,1 1-89,1-1 0,-1 4 0,5-3 0,0-1 0,1 2-494,4 0 1,1-4 0,5 2 0,-1-1-1,3 0-597,4-1 1,-1-7-1,3-3 1,-3-1-1572,-2 1 2057,6-4 0,-4 2 0,5-6 0</inkml:trace>
  <inkml:trace contextRef="#ctx0" brushRef="#br0">28934 9681 8062,'-7'-8'2009,"-1"2"1,-1 9-1150,-1 7 1,7 1 0,-2 13-245,4 1 1,-4 2 0,0 1 0,2 1-409,2-1 0,1-4 1,1-2-1,4-2-362,4-2 0,-1-4 0,2-5 0,1-4-256,2-3 0,-4-2 0,1-3 1,1-7-309,1-9 0,2-1 0,1-4 1,-1-1 397,0-2 1,-4 5-1,-3 3 395,0 3 1,-1 2 618,-1-1 0,-2 8 85,6 2 0,-5 5 1,0 6-1,-2 7-100,-2 4 0,5 8 0,1-1 0,0 1-820,1-1 0,2 3 1,-3-5-1,2 2-807,3-1 0,0-4 1,1 4-1,-3-3 948,2-3 0,2-1 0,1-2 0</inkml:trace>
  <inkml:trace contextRef="#ctx0" brushRef="#br0">29516 9539 9217,'5'16'1797,"2"1"-1164,0 2 0,-3 7 0,0-1 1,-2 5-1,-2 5-56,0 1 1,0 2 0,0 5 0,-2-1-924,-2 1 0,-4-1 0,-8 3 346,-3 2 0,-9 4 0,-9 6 0</inkml:trace>
  <inkml:trace contextRef="#ctx0" brushRef="#br0">27085 10876 7989,'21'0'139,"4"0"1,8 0-1,11-2 228,12-3 0,15-1 0,-29 1 0,3-1 1,2 1-1,2 0 0,4 0 0,2-1-137,3 0 0,0 0 0,-3 1 0,1 0 0,6 1 0,1-1 1,-1-1-1,-1 1 0,-1-1 0,0-1-309,1 0 0,0 0 1,-6 2-1,-1 0 0,1 1 1,0-1-1,-2 0 0,-1 0-113,-2 1 0,-1 0 0,0 0 0,-2 1 0,-4 1 1,-2 0-1,0 0 0,-1 0-665,36-1 0,-4-4 0,-4 2 1,-5 2 856,-6 2 0,-8 1 0,0 0 0,-5 0 0,-4 0 0</inkml:trace>
  <inkml:trace contextRef="#ctx0" brushRef="#br0">28095 11330 8141,'0'-14'556,"-5"5"898,0-1 0,2 7 0,6 2-747,2 8 1,4 11 0,-4 15 0,0 5 0,0 3-434,-1 2 0,1 6 1,-5 1-1,0 1-370,0-4 0,0-4 0,0-5 1,0-5-276,0-3 0,0-8 1,0-3-298,0-3 1,6-10 0,2-8 303,0-10 1,5-9-1,-4-9 1,2-1 224,-1-2 1,3-1 0,-4 7 0,2 2 520,-1 2 0,2 7 1,-4 0-1,2 6 262,-1 4 0,1 1 1,4 5-172,0 0 0,-5 2 0,1 3 0,1 3-232,2-1 1,-4 11 0,1-4-1,-1 2-504,-1 0 0,5-7 0,-4 1-813,4 1 1,1-5 0,0-1 0,0-4-2634,1-1 3709,-8-6 0,12-8 0,-3-8 0</inkml:trace>
  <inkml:trace contextRef="#ctx0" brushRef="#br0">28592 10890 8914,'0'11'2497,"0"3"-2116,0 7 0,0 4 1,2 5-1,1 1 0,3 4 60,2 2 1,-5-4-1,4 3 1,-3 0-858,1 1 1,5-6 0,-6 1 0,1-5-410,2-4 825,-6-5 0,5 9 0,-6-5 0</inkml:trace>
  <inkml:trace contextRef="#ctx0" brushRef="#br0">28834 11117 8011,'5'-19'0,"1"0"446,2 2 0,-6 7 478,-2 6 1,-2 4 0,-7 4-1,-3 6-285,0 3 0,-2 6 0,-1 1 0,3 1-399,2-1 1,-1 4 0,6-5-502,2-2 0,8-1 0,5-3 0,4-4-302,5-4 1,3 1 0,6-1 0,2-2 562,3-1 0,4 4 0,5 2 0</inkml:trace>
  <inkml:trace contextRef="#ctx0" brushRef="#br0">30085 10947 7902,'7'-15'340,"7"6"1,9-1 0,6-1 783,4-1 1,-1-2 0,6 1 0,1 2 0,2 3-1243,2 2 0,4-4 0,1 5 1,-3 2-1,0 2 118,-3 1 0,-5-7 0,-3-1 0</inkml:trace>
  <inkml:trace contextRef="#ctx0" brushRef="#br0">30170 11174 7817,'-28'8'0,"8"0"21,5-3 1,14-4 0,10 4-1,5-3 7,5-2 1,3 0 0,7 0 0,1 0 0,2 0-761,1 0 732,6 0 0,-2-7 0,5-1 0</inkml:trace>
  <inkml:trace contextRef="#ctx0" brushRef="#br0">31009 10904 9210,'-4'14'3688,"-1"2"-3230,2 3 1,-4-2-1,3 5 1,0 1 50,3-1 0,1-5 0,1 2 1,6-3-1,5-4-190,6-2 0,9-4 1,1-6-1,7-1-363,1-4 1,4-9 0,-6-10-258,3-3 1,-1-1 0,0-1 0,-6 1-438,-4-1 1,-14 1 0,1 1 0,-5 2 50,-5 1 1,-14 7-1,-8-1 1,-9 7 283,-10 7 0,-7 4 0,-11 6 1,-1 8-1,1 8 403,4 5 0,3 8 0,7 1 0</inkml:trace>
  <inkml:trace contextRef="#ctx0" brushRef="#br0">31933 11245 7943,'-28'7'461,"6"-6"1,14 12 0,10-5-1</inkml:trace>
  <inkml:trace contextRef="#ctx0" brushRef="#br0">4138 13093 7947,'-14'-28'335,"-1"12"1,3 8 0,2 13 0,6 15 244,2 17 0,2 20 1,0 20-1,0-31 0,0 1-407,0 5 0,0 2 0,0 7 0,0 1 0,0 1 0,0-1 0,1-1 1,0 0-1,0-4 0,1-1-939,0-1 1,0-2 922,4-4 0,-1 0 0,-1-4 1,0-2-1,11 33 0,0-11-82,4-10 1,-1-14 0,5-14 0,3-10-226,1-6 1,3-11 0,1-4-1,2-15-238,-1-11 1,-2-8-1,-3-8 1,-4-3 173,-4-1 1,-4-1 0,-6 0 0,-4 9 25,-4 7 0,-7 11 0,-5 5 0,-6 5 351,-7 5 0,-3 6 0,-1 12 0,-1 10-19,1 6 1,-1 4 0,3-1-1,0 1-442,3-1 0,5-6 0,-1-5 298,3-5 0,2 0 0,0-4 0</inkml:trace>
  <inkml:trace contextRef="#ctx0" brushRef="#br0">6754 12894 8183,'0'-14'226,"-2"5"1,-1-1 0,0 1 0,5 1 252,5 3 0,6 5 1,3 6-1,3 9 0,3 7 1,2 6 138,-1 5 1,-1 8 0,2 8 0,-5 2-478,-3 3 0,-2-1 0,-1 1 0,-4-3-614,-4-3 1,1 0 0,-1-5 0,0-2-721,1-4 0,-3 3 1193,7-7 0,-1 0 0,5-4 0</inkml:trace>
  <inkml:trace contextRef="#ctx0" brushRef="#br0">7251 13548 8096,'10'-8'733,"-1"4"-2248,-5 2 1308,2 2 207,-6 0 0,0 0 0,0 0 0</inkml:trace>
  <inkml:trace contextRef="#ctx0" brushRef="#br0">7692 13022 8023,'0'-22'1148,"0"0"-361,0 3 0,11 5 0,5-2 0,3 7 0,2 1 0,-4 1-102,-1 1 0,3 3 1,0 9-1,-2 8 38,-1 9 1,-4 8 0,0 5-1,-5 6-366,0 6 0,-2 5 0,-7 0 0,-3-2-573,-4-2 1,-2-2 0,0-6-1,1-3 67,-1-5 0,3-4 0,0-6-2356,2-4 2250,1-9 1,7-5 0,3-10 0,6-3 233,6 0 0,0-5 0,7 4 0,1-4-19,2-1 1,-3 0 0,0 0 39,1 0 0,2-1 0,1 1 0</inkml:trace>
  <inkml:trace contextRef="#ctx0" brushRef="#br0">8346 13250 8005,'8'6'-2,"-2"-3"1125,-6 7 0,0-6 0,0 6-1537,0 1 414,0-5 0,7 1 0,1-7 0</inkml:trace>
  <inkml:trace contextRef="#ctx0" brushRef="#br0">8801 12724 7923,'-12'-15'6596,"2"8"-5914,2-6 1,10 11 0,10-1 43,-2 6 1,1 10-1,-5 8 1,1 1-457,-1 3 1,-1 8 0,-5 3-1,0 2-545,0 0 0,0-6 0,0 1 1,0-5-1,0-2-739,0-3 1,1-10-1,4 1 1,4-3 487,4-3 0,6 0 1,0-5 326,-2 2 1,4 1-1,-2-3 1,0 4 971,1 1 0,-4-4 0,3 6 0,-5 1 312,-4 2 0,-4 1 0,-6 2 1,0 3-84,0 4 0,-6 4 0,-5 2 0,-5-1-610,-3 0 1,-6-1 0,1-1 0,-3-3-937,-1 3 0,4-6 0,2 1 1,1-2-2048,4 0 1,1-5 2590,2-5 0,6 1 0,2 4 0</inkml:trace>
  <inkml:trace contextRef="#ctx0" brushRef="#br0">9370 13278 7917,'-29'8'541,"7"3"0,3-6 192,4-2 1,0-1-877,1-2 1,6-7 142,4-2 0,2-4 0,2-1 0</inkml:trace>
  <inkml:trace contextRef="#ctx0" brushRef="#br0">9626 12624 7839,'-14'-14'4978,"-1"0"-4710,8 6 1,0 5-1,7 12 468,0 10 1,2 13-1,1 6 1,3 4-1,4 4-149,6 1 0,-1-4 1,9-7-1,0-1-326,-2-3 1,9-9-1,-1-4-472,5-3 1,-2-3-1,5-4 1,0-4-752,-1-3 1,4-2-1,-5-2 1,0-3-110,-3-4 0,-4-4 0,-5-1 0,-5-2 286,-4-3 1,-2 2 0,-4-7 784,-4-1 0,-10-2 0,-2-1 0</inkml:trace>
  <inkml:trace contextRef="#ctx0" brushRef="#br0">10138 12695 7839,'-15'-27'0,"1"2"0,0 1 0,5 9 0,-1 0 340,-1 9 1,3 5-1,0 2 1,2 7 882,3 11 1,-4 9 0,3 15-1,1 1-267,1 4 0,2 9 0,0 10 1,0 6-1484,0 3 0,0 1 0,0-1 527,0 5 0,3-40 0,0 1 0,1 1 0,0 0 0</inkml:trace>
  <inkml:trace contextRef="#ctx0" brushRef="#br0">9654 12823 8070,'-6'-14'1103,"-2"1"-695,-6 4 1,12 17 0,7 15 0,8 14 0,4 9 0,4 4 192,1 1 1,-3-4-1,4-9 1,3-6-167,0-7 0,3-6 0,-1-10 0,2-7-328,4-10 1,-3-14 0,5-18 0,-1-7-141,-3-10 0,-4-1 1,-4-7-1,-7 2-189,-6 3 0,-4 9 1,-9 7-1,-3 8-235,-4 6 0,-12 4 1,-7 14-1,-8 2 489,-5 5 0,3 18 0,0 12 0,0 15 393,1 10 0,4 14 0,10 4 0,4 4 153,3 2 1,8-10-1,3 0-176,4-8 1,8-14 0,8-10-559,7-7 1,6-6 0,5-11 0,5-8-1134,3-8 1,7-17-1,1-8 1,0-8 1288,0-7 0,-2-2 0,-4-7 0</inkml:trace>
  <inkml:trace contextRef="#ctx0" brushRef="#br0">10564 11203 8129,'-22'0'2955,"2"3"-2012,5 6 1,6 15 0,-1 19-1,-1 10-232,-1 12 0,2 9 1,6-29-1,0 0 1,0 2-1,0 1-509,0 1 0,1 0 0,1-2 0,0-1 0,0-1 0,0-1 0,0 35 0,2-13 478,0-12 0,8-16 0,6-12 0,8-10-378,5-9 0,6-9 0,2-8-1349,1-8 1,-4-14 0,0-8 0,-7-4-235,-6-3 1,-5-4 0,-4 10 844,-6 10 0,-4 4 0,-4 13 0,-8 6 179,-5 4 1,-5 12-1,-6 7 1,-1 8 117,1 9 1,-4-4-1,2 2 1,5-6-619,3-3 757,3-9 0,-2 1 0,-1-5 0</inkml:trace>
  <inkml:trace contextRef="#ctx0" brushRef="#br0">8218 15027 8077,'-14'-14'103,"-6"-2"0,-3-2 1,1 1-1,3 3 0,2 4 379,-2 4 0,3 1 0,-3 7 0,3 4 0,2 8 66,0 8 0,6 13 0,3 6 1,4 7-317,1 2 1,5 1 0,1 1 0,3-6 0,6-7 0,2-9-111,0-9 0,5-4 1,1-12-1,0-4-354,1-4 1,0-13 0,4-14-79,1-11 1,-7-8 0,-2-11 0,-1-4 0,0-9-328,-2-4 0,-5-2 0,-8 38 0,-1-1 285,1 2 0,-1 0 1,1-34-1,-4-2 1,0 6 321,0 9 1,-4 1-1,-1 14 1,0 6 299,-1 10 0,3 10 0,-7 10 273,-1 6 1,3 5 0,0 10 0,2 13-42,3 11 1,1 7 0,2 6-1,0 4 100,0 3 1,2 2 0,3 0-652,4 0 1,4-5-1,3-2 1,1-1-952,2-3 1,6-9 0,-1-9 0,3-7 999,1-6 0,1 0 0,-1-1 0</inkml:trace>
  <inkml:trace contextRef="#ctx0" brushRef="#br0">8801 14145 8036,'-22'21'804,"3"-2"1,10 9-673,4 7 1,-1 11 0,1 6 0,2 3-1,0 5 633,-2 7 1,3 4 0,0-31 0,1 0 0,4 36-646,7-3 1,4-10-1,5-8 1,5-11 0,2-9-875,3-5 1,1-14-1,3-7 754,5-5 0,3-17 0,2-3 0</inkml:trace>
  <inkml:trace contextRef="#ctx0" brushRef="#br0">9199 14131 8036,'-15'8'2090,"-3"8"-1061,-1 11 1,0 9 0,5 13 0,1 6-139,4 5 0,3 13 0,6-2 0,0 0-404,0-3 1,6-6 0,5-10 0,6-6-625,7-7 0,8-11 0,1-10 0,-2-7-706,-1-6 0,-1-5 1,-2-5-1,-4-5-273,-4-2 1,-4-2-1,-6-2 1,-6-2 787,-6-1 0,-6 2 0,-10 6 0,-5 3 224,-3 2 0,-6 1 0,1 5 0,4 0-219,3 0 1,2 0 0,0 0-783,4 0 1105,9-6 0,-2-2 0,4-6 0</inkml:trace>
  <inkml:trace contextRef="#ctx0" brushRef="#br0">9484 14202 8036,'1'-8'0,"4"4"1440,-3 2 1,10 2 0,-2 2-867,2 2 0,3 11 1,0 8-1,4 6 491,5 4 1,-3 3-1,-3 8 1,-2 2-450,-1 2 0,-6 5 0,-1-1 0,-2 4-797,-3 1 1,-1-1 0,-4 1 0,-1 0-531,-2 0 0,-4-5 0,3-1 0,-1-4 711,1-6 0,-5-5 0,3-7 0</inkml:trace>
  <inkml:trace contextRef="#ctx0" brushRef="#br0">9981 14614 7899,'7'-7'2574,"2"-6"1,10 3-1733,5-2 1,1 2 0,0 2 0,-1 1 0,1 0-824,2 1 0,2 1 1,-1 5-1,2 0-1681,3 0 0,-4 0 1662,-1 0 0,-6 0 0,-8 0 0</inkml:trace>
  <inkml:trace contextRef="#ctx0" brushRef="#br0">10180 14799 7862,'-14'0'582,"8"0"566,6 0 0,6-4 0,10-3-597,3-1 1,3 5 0,6-3 0,1 1-980,-1 0 0,7 1 0,1 4 0,2 0 428,0 0 0,0 6 0,5 2 0</inkml:trace>
  <inkml:trace contextRef="#ctx0" brushRef="#br0">10777 14103 7838,'-25'6'3664,"-2"3"-2709,2 4 0,8 6 0,9 2 0,1 1-549,4 3 0,-3 8 1,1 5-1,2 5 1096,2 4 0,7-4 0,5 1 0,6-8-1433,7-6 1,14 0 0,6-11 0,4-3-1157,0-5 0,6 0 0,-3-4 0,1-1 49,0 0 0,-6-1 1,0-5-1,-7 0 321,-6 0 0,-3 0 0,-3-2 0,-3-2-779,-5-6 1,-5-3 1495,-4-1 0,2-6 0,-4-2 0</inkml:trace>
  <inkml:trace contextRef="#ctx0" brushRef="#br0">11247 14202 7838,'-16'-19'0,"-2"2"980,0 4 0,-1 5 0,4 8 0,3 2 238,2 3 0,2 10 0,5 15 0,-2 12-713,2 8 1,2 7 0,1 5-1,0 5-879,0 8 0,0-3 0,1 6 374,4-1 0,-3 2 0,1-36 0,0-1 0</inkml:trace>
  <inkml:trace contextRef="#ctx0" brushRef="#br0">13109 14373 7869,'0'-14'125,"0"4"1,-1 2 494,-4 2 0,2 1 0,-7 8 0,-2 7-248,-6 9 0,1 8 1,-8 7-1,-4 9 0,-2 8-124,-1 4 0,-3 0 0,2-1 0,1-4 0,2-2 9,2-7 0,4-5 0,2-9-267,2-3 0,2-9-162,9-5 1,4-7-1,11 2 1,10-5-167,11-5 1,14-3-1,11-6 1,3 0-172,2 0 1,10-1 0,1 1-528,0 0 1,-4 0 855,-2 0 0,0-1 0,-12 1 0</inkml:trace>
  <inkml:trace contextRef="#ctx0" brushRef="#br0">13849 13705 8041,'-15'-15'750,"6"6"1781,-1-1-1906,7 1 0,-3 3 0,7 7 0,4 13-283,5 13 1,7 14 0,2 13 0,-2 8-56,-1 9 0,-2 8 1,-6-35-1,-1 0 1,0 2-1,0 0-169,0 1 1,0-1-1,-2-2 1,0 0-1,-1 1 1,-1-1-239,0-3 1,1 0 0,1 0 0,-1-1 0,1 31 0,-2-7 0,-1-7 157,-2-9 0,4-2 0,1-15-368,-2-4 330,-1-5 0,4-8 0,2 1 0</inkml:trace>
  <inkml:trace contextRef="#ctx0" brushRef="#br0">14190 14529 8041,'6'-22'0,"-3"2"1585,7 5 1,-7 9 0,2 8-334,-4 10 1,-1 10-1,0 10 1,0 3-704,0 1 0,0 2 1,0 3-1,0-3-391,0-5 1,5-3 0,1-3 0,1-3-477,-1-5 0,5-5 0,-2-5 0,4-6-390,1-6 0,0-6 1,1-10-1,1-5 51,2-3 1,0 4-1,4 0 492,-2 3 1,4 3 0,-5 6 0,-1 3 322,-3 1 1,0 3 0,-1 5 0,0 4 260,0 4 1,-4 4 0,-2 3-1,-1 0-143,1-2 1,-4 3 0,2-7-2367,0 2 1,-3-4 2089,7-3 0,-7-10 0,3-3 0</inkml:trace>
  <inkml:trace contextRef="#ctx0" brushRef="#br0">14958 13520 7935,'-29'42'0,"9"3"1183,5 2 0,7 4 1,8 5-1,-1 3 0,-2 3 458,-2 4 0,0 5 1,7 3-1,3 2-1260,4-2 0,5-9 1,5-8-1,5-10-281,3-7 0,3-12 0,1-10-566,3-7 1,-1-5-1,-6-8 1,-4-4-340,-4-8 0,-5-2 0,-4-6 0,-5 0-45,-4 0 1,-9 3 490,-6-5 1,-6 7-1,-9-2 1,-1 5 330,-3 4 0,4-1 1,-1 6-1,7 2 142,2 2 0,2 1-1211,5 0 0,9 0 0,8 0 1097,10 0 0,17-7 0,0-1 0</inkml:trace>
  <inkml:trace contextRef="#ctx0" brushRef="#br0">15725 13719 7881,'0'-22'573,"2"0"1,3 3 892,4-5 0,4-3 0,1 0 0,2 4 104,3 4 0,-8 4 0,3 6 1,-1 4-566,-1 4 0,2 4 0,1 6 0,-1 10-496,0 6 1,-6 9 0,-3 2-1,-4 3-578,-1 6 0,0 0 0,0-2 0,0 0-486,0-1 1,0 0-1,0-1 1,2-2-2909,3 1 0,-2 5 3463,6-2 0,-6 6 0,4 8 0</inkml:trace>
  <inkml:trace contextRef="#ctx0" brushRef="#br0">16308 14643 15074,'-5'-14'5162,"1"-1"-6555,-1 1 1,5-2 1392,0-2 0,0 2 0,0-5 0</inkml:trace>
  <inkml:trace contextRef="#ctx0" brushRef="#br0">28365 13648 8158,'-8'14'-194,"-3"0"1,6 0 0,2 1 0,0-1 0,0 0 0,-2 0 88,2 0 0,1 1 1,1-1-1,-3 0 546,0 0-429,-1 1 0,3-8-12,-2-2 0,2-10 0,-4-2 0</inkml:trace>
  <inkml:trace contextRef="#ctx0" brushRef="#br0">28294 13264 8107,'0'-22'139,"0"1"0,0 7 1,0 0 587,0 0 1,1 6 0,2 6-1,2 12-184,-2 13 0,-1 10 1,-2 13-1,-2 5-335,-2 6 0,0 6 0,-5 2 0,-2 7 0,-2 4 0,-2 2 32,-4-4 0,3-6 0,-2-4 1,6 0-215,2-4 1,2-8 0,-3-6-176,2-7 0,6-4 0,-2-8-145,3-4 1,2-7 0,0-11 34,0-8 1,2-10 0,3-23 0,4-8 47,4-7 0,6-7 0,0 5 0,0 0 140,1 1 0,1 3 0,2 8 0,-4 3 424,-3 5 1,3 9 0,0 6 0,-2 7 51,-1 7 0,-2 4 0,1 6 204,-1 8 1,-6 7-1,-3 9 1,-4 3 268,-1 5-804,0-3 1,0 6 0,0-5-335,0 0 1,0 1 0,0-7-1,2-2-696,2-6 0,0 0 0,5-4 0,2-6-3050,2-5 4006,1-6 0,7-1 0,1 0 0</inkml:trace>
  <inkml:trace contextRef="#ctx0" brushRef="#br0">29943 11657 8482,'0'-14'452,"0"0"85,0 6 0,-2 3 1,-2 12-1,-4 5-138,0 6 1,-5 9 0,5 1 0,-1 8-107,-1 5 0,3 7 1,-5 1-1,5-2 1,-1-1-108,0-5 0,0-1 0,-2 1 0,4-3-247,0-5 1,4-8-1,-3-3 1,4-1-627,1-4 0,1-3 0,4-4 18,5-6 1,2-2-1,2-2 48,1 0 1,4-6 0,0-4 620,-2-2 0,5-3 0,0 1 0</inkml:trace>
  <inkml:trace contextRef="#ctx0" brushRef="#br0">30142 11984 8345,'-9'0'0,"-1"0"-379,7 0 138,-3 0 98,6 0-220,0 0 57,-7 0 221,6 0 86,-6 0 45,7 0 1796,0 0-1498,0 7 0,5 1 1,0 7 143,-2 4 0,-1 4 0,-2 3 0,-2 0 0,-1-3 56,-2 3 1,-1-4 0,3 0-1,-2-2-260,2-2 0,-4-2-56,3-2 0,-1-5-559,5 1 1,2-9 0,1-1 0,3-9-130,2-9 1,1-4 0,4-6 214,-3-1 1,1 6 0,-5 1 0,0 0 459,1-1 0,2 6 142,-4-2 399,-1 10 0,1 4 0,0 11-258,-2 8 1,-1 5-1,-2 7 1,0-4-275,0-2 1,0 4 0,1-5-1,2-2-305,2-1 1,6-2-1457,-1 1 0,-2-8 0,1-2 433,2-3 1,2-2-1,1-2 1104,0-3 0,0-9 0,1-8 0</inkml:trace>
  <inkml:trace contextRef="#ctx0" brushRef="#br0">30497 11899 8345,'7'-12'371,"2"0"150,4 3 0,1 1 1,0-3-1,1 3 774,-1 2 1,0 1 0,0 5-576,0 0 0,-6 6 1,-3 4-1,-3 4-191,-2 5 0,0 3 0,-2 7-416,-3-1 1,-4 0 0,-8 1-1,-4-1-231,-1 1 1,4-7 0,1-3-1,4-5-667,4-4 0,4 1 425,-4-7 1,7 1 0,2-5 0,8 0 329,5 0 1,3 0 0,1-2 12,2-2 0,5 2 1,-4-3-1,1 4-447,-1 1 0,-1 0 1,-5 0-213,1 0 1,-1 0-1,0 0-1821,0 0 2497,-6 0 0,5-6 0,-5-2 0</inkml:trace>
  <inkml:trace contextRef="#ctx0" brushRef="#br0">29218 12582 8199,'27'-2'101,"8"-1"230,9-2 1,6-1 0,9 1 0,2-3 0,7-1 124,7-1 0,-3 2 0,6-1 0,-1 4-178,4 3 0,-2 2 1,0 0-1,0 0 126,0 0 1,-5 0-1,0 0 1,-6 0-392,-6 0 0,-4 7 1,-3 2-1,-3 4-630,-4 1 1,-6-1 0,-4-2 0,-4-3-683,-4-2 0,-8 0 1299,-3-1 0,-4-3 0,0 4 0</inkml:trace>
  <inkml:trace contextRef="#ctx0" brushRef="#br0">29559 12667 8136,'-14'0'357,"6"6"1,-3-3-85,6 7 1,0-1 0,5 5 47,0 1 0,-4 4 0,-1 1 0,0 4 0,1 4 73,-1 4 0,-2 1 0,4-4 0,-1-1-91,0 0 0,-2 1 1,1-1-1,2 1-264,2-1 1,1-4-1,0-2 1,0-2-527,0-2 1,0-2 0,1-4 0,2-1-1133,2-1 1,6-7-825,-1 2 2443,-4-4 0,7-7 0,-6-2 0</inkml:trace>
  <inkml:trace contextRef="#ctx0" brushRef="#br0">29659 12923 8136,'0'-8'686,"0"2"-179,0 6 1,0 7-1,0 6 156,0 4 1,0 9-1,-2-4 1,-1 2-258,-2-1 0,0-1 0,5 2 0,0-5-76,0-3 0,2-7 1,3-1-80,4-2 0,5-2 1,4-11-1,1-5 49,-2-6 1,1-7-1,-1 3-1717,2 0 1,-2 1 0,-6 7-1,-1 1 712,1 4 1,-3-2 1430,1 6 1,-6 2 61,2 8 0,-3 4 0,-2 9-295,0 1 1,0-1 0,0-3-477,0-1 1,0 0 0,0 0-1489,0 1 0,6-8-1921,3-2 3392,-2-3 0,5-2 0,-4 0 0</inkml:trace>
  <inkml:trace contextRef="#ctx0" brushRef="#br0">29915 12681 8185,'6'-8'0,"3"3"-107,-2 4 1,4 2 1374,-7 4 0,1 3 0,-5 8-859,0 3 0,0 3 0,0 6 0,0 1 98,0-1 0,0 2 0,0 2-483,0 1 0,0 0 0,0-4 0,0-3-41,0-2 0,0 1 0,0-6 44,0-1 0,0-2 0,2-2-1871,3 0 1,-2-1-528,6-4 0,1-4 2371,4-10 0,0-3 0,0-6 0</inkml:trace>
  <inkml:trace contextRef="#ctx0" brushRef="#br0">30071 13051 8185,'6'-15'0,"-4"1"135,3 0 0,-2 6 470,2 3 1,-4 5 0,4 5 190,-4 5 1,-1 2 0,0 4 0,-1 1-242,-4 2 1,4 0 0,-4-3 0,3 1-184,2 2 0,0-4 0,0-6-425,0 2 0,7-4-267,2-3 1,4-8 0,1-6-1,0-3-145,0-1 1,-4 0 0,-1 1 0,1 2 282,-2 2 0,3 4 1,-5-3 522,2 2 1,-3 1 0,3 7 17,-2 2 1,-1 0-1,-4 5 1,2 2 344,2 2 0,0 1 1,-4 0-602,4 0 0,-3 1-1007,2-1 1,3-5 0,-1-1-209,2-1 1,-3 2-1,4-4-2712,2-2 3824,2-2 0,1-7 0,0-2 0</inkml:trace>
  <inkml:trace contextRef="#ctx0" brushRef="#br0">30426 12880 8185,'2'-8'508,"3"3"0,-4 4 16,6 1 0,-7 6 0,0 5 0,0 7 640,0 5 0,0-1 1,-2 2-1,-1 1-681,-2 2 0,0 0 0,5-2 0,0-3 16,0-1 0,0-2-718,0-5-332,0 0 0,2-7 1,1-7-1,2-10 128,-2-7 1,3 1 0,1-4 181,1-1 0,-4 4 1,6-5-1,-1 1 428,-1 4 0,5 1 535,-4 2 1,4 6-42,1 3 0,-6 5 0,-3 5 0,-2 4 68,2 4 1,-4 6 0,4 1-349,-3 2 0,-1-4 1,2 1-425,2-3 1,1 2 0,-1 1-769,5-1 0,2-2 0,2-4-500,1-2 0,-1 1 1,0-6-1,0-1 1291,1 3 0,5-6 0,2 5 0</inkml:trace>
  <inkml:trace contextRef="#ctx0" brushRef="#br0">30995 13051 8185,'-6'8'484,"4"-2"-686,-4-6 202,6 0 0,-6 0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5346 8587 8452,'-12'1'-652,"2"4"615,-2-3 1,10 6 0,-1-5 0,6 1 207,6 0 0,6 2 0,2 0 0,4 2 0,1 2 1,3-1 225,2 1 1,8-1 0,4 5 0,7-1-122,6-4 0,8 4 0,2-5 1,1 1-118,5 1 0,0-5 1,11 4-1,0 1 1,0-1-101,-38-4 0,0-1 1,36 4-1,1 3 43,-1-1 0,-6-7 1,0 3-1,-6-1-534,-2 0 0,-1 0 1,1-4-1,-6 2-106,-2 2 0,-4 0 1,-1-5-1,-2 0-1177,-7 0 1715,1 0 0,-18 0 0,3 0 0</inkml:trace>
  <inkml:trace contextRef="#ctx0" brushRef="#br0">17175 8686 8244,'10'7'411,"-1"2"0,2 5 0,1 4 565,-3 1 1,4 7-1,-5 1 1,1 6-408,1 4 0,-6-4 1,4 3-1,-2-1-339,-2-3 0,2 2 1,-1 0-1,-2-4-168,-2-5 0,-1 0 0,0-6-419,0-2 1,0-1-1230,0-2-1496,0-6 3082,-6-27 0,-2-6 0,-6-24 0</inkml:trace>
  <inkml:trace contextRef="#ctx0" brushRef="#br0">17332 8487 8220,'-6'8'1304,"-2"-2"-635,-7-6 0,1 5 0,2 1-768,2 2 0,5-4 99,10 0 0,9 4 0,8 0 0</inkml:trace>
  <inkml:trace contextRef="#ctx0" brushRef="#br0">17986 8672 8134,'-14'6'0,"-1"4"0,6 4 0,-1 3 0,-1 4 876,-1 1 1,-2 6 0,1 6 0,2-1 0,1 0 0,1 0-387,1-1 0,-3-2 0,5-2 0,-1 1-816,1-1 0,1-6 0,5-3 0,-1-3-1954,-4-2 1,2-1 2279,-7-4 0,1-2 0,-5-7 0</inkml:trace>
  <inkml:trace contextRef="#ctx0" brushRef="#br0">17687 8757 8134,'10'16'945,"-1"3"-526,2 5 0,-1 3 0,2 1 0,6 0 0,2 1-406,6-1 1,2 1-1,4-2 1,2-4-14,3-4 0,1 3 0,4 1 0</inkml:trace>
  <inkml:trace contextRef="#ctx0" brushRef="#br0">18384 8800 8130,'0'14'1286,"0"7"1,2 4-954,2 7 0,-1 4 0,5 8 0,0 2 0,0 3 78,3 1 1,-3 4 0,0 6 0,-2 2-1,-3-2-31,-1-2 1,-2-2 0,0-4 0,-2-5 246,-2-3-421,-4-1 0,-6-7 0,-2-3 42,-3-3 0,-3-7 0,-7-4 0,1-5-401,-1-5 0,1-2 1,0-9-1,-2-4-1113,-4-9 0,4-7 0,-3-12 0,3-11 1266,2-10 0,-1-14 0,15 29 0,0 1 0</inkml:trace>
  <inkml:trace contextRef="#ctx0" brushRef="#br0">18427 8416 8162,'0'10'429,"0"-1"1,0 2-70,0 2 0,0-4 0,0 1 1,0 1-361,0 1 0,-7 9 0,-1 1 0</inkml:trace>
  <inkml:trace contextRef="#ctx0" brushRef="#br0">6199 11416 8026,'43'0'-232,"0"-7"0,6 6 1,4-4-1,7 4 231,7 1 0,4 0 0,3 0 0,3 0 1,2 0 35,-38 0 1,1 0 0,38-2 0,-38 0 0,0-1-1,1-1 1,1 0-143,-1 1 1,1-2 72,2-1 0,1 0 0,-1 2 1,1 0-1,3-3 0,0-2 0,-1 1 1,1-1-1,0-1 0,0 1-3,-1 0 0,1 0 0,2 1 0,0 1 1,1 0-1,0 1 0,0 0 0,0 1 59,0 0 1,0 0-1,-1 4 1,-1-1 0,-2 0-1,0 0 1,-1 1-1,2 2 16,0 0 1,1 2 0,0 1 0,0 0-1,-1 3 1,0 0 0,-1 0 0,0 1 60,-2-2 0,1 2 0,3 1 0,0 1 0,-1-1 0,0 1 0,0-2 0,1 0-62,-1-3 0,1 1 1,1 0-1,0-1 1,1-2-1,0-2 1,1 1-1,0 0 25,1-1 0,0-1 1,4 0-1,1-1 0,1-1 1,1 0-1,0 0 1,1-2-28,-2 0 0,1 0 0,2 0 0,0 0 0,-1-1 0,0-1 0,3 1 1,-1 1-122,1-2 1,-1 1-1,2-2 1,-1 1-1,0 0 1,1-1-1,-1 2 1,1-1 54,0 1 1,1 1 0,4 0 0,-1 0 0,-4-2 0,0 1 0,1 1 0,0 0 21,1 1 1,-1 0 0,-3-1-1,0 1 1,5 2 0,2-1-1,-2 0 1,-1-1 37,-1 2 0,0-1 0,-2 1 0,0 1 0,-1 0 1,0 0-1,1 0 0,-1 0 66,-3-1 0,-1 2 1,5 1-1,-1 2 1,-5 0-1,-1 2 1,0 0-1,0 0-33,0 1 0,-1 0 1,-1 0-1,0 1 0,-1-1 1,0 0-1,-1-1 0,-1 0-98,-1-1 1,-2 0 0,1 1 0,-1-1-1,0-2 1,-1 0-87,0 1 1,0 0-1,1-2 1,-1-1-1,-5 1 1,0 0 0,-1-3-1,0-2 122,0-1 0,-1-1 0,0 0 0,0 0 0,-2 0 0,0-1 0,38-8 0,-3-2 0,-1-3 0</inkml:trace>
  <inkml:trace contextRef="#ctx0" brushRef="#br0">17104 11984 7918,'-14'15'0,"6"-7"0,8-2 0,8-6 0</inkml:trace>
  <inkml:trace contextRef="#ctx0" brushRef="#br0">6029 12155 8237,'-29'6'57,"2"1"0,4 4 0,4-3 0,3 0 168,2-1 0,1 3 0,5 4-226,8 0 1,8-6-1,13-3 1,7-3-1,8-2 235,6 0 0,13-2 0,6-1 0,7-2 1,5 0-126,3-1 0,-2 4 0,-34 0 0,1 0 0,0 1 0,0 0-109,1 1 0,0 0 1,0-2-1,1-1 0,-1 0 1,0 0-1,-1 0 0,0 0-34,-1 0 1,0-1-1,2-1 1,0-1-1,1 2 1,-1-1-1,-1-1 1,-1-1-110,39-7 1,0 1 0,-37 8-1,0-1 1,-1 2 0,0 0 90,-1 1 0,0 0 1,36-6-1,3 2 0,-1 1 109,-4 0 0,3-4 1,-1 5-1,0 1-7,1-3 0,-4 6 0,4-4 0,-2 4 18,-4 1 1,6 0 0,-9 0 0,-2 0-21,-1 0 1,1 0-1,-5 0 1,-5 0-68,-2 0 0,-3-5 0,1 0 1,-5 2-288,-3 1 1,-7 2 0,-3-1 305,1-4 0,-5-3 0,5-6 0</inkml:trace>
  <inkml:trace contextRef="#ctx0" brushRef="#br0">8090 8857 8370,'-9'-8'1252,"-1"3"0,6 4-544,-6 1 1,5 1 0,-2 6 0,-1 7-397,0 8 1,3 6 0,-4 4 0,-1 3 0,1-1 0,1 3-90,1-1 0,3-3 1,2 4-1,-1-3 0,-2-4-1777,2-4 0,1-1 0,1-6-101,-4-2 0,3-6 0,-4-4 1655,0-6 0,0-9 0,-6-11 0,3 2 0,-2 1 0,0 2 0,0 0-170,1-1 1,1 1 519,-5 0 1,4 6-1,2 5 1,2 8 693,3 9 0,1 6 1,2 9-1,0 1-121,0 3 1,0-3-1,2 2-495,3-7 0,-2 0 0,6-6 0,2-3-291,2-5 0,1-5 0,2-6 0,1 0-554,2 0 1,5-11 0,-4-5-434,3-4 1,0-4-1,6-4 1,-2-1 849,-4 1 0,10 0 0,-3-1 0</inkml:trace>
  <inkml:trace contextRef="#ctx0" brushRef="#br0">11503 10207 8297,'-37'8'169,"4"3"0,13-6 1,12-2 172,16-1 0,14-4 0,14-2 0,10-6-119,8-3 1,6 4 0,12-1 0,2-1 0,4-1 0,1-2-426,-38 6 0,0 1 1,36-1-1,1 4 202,-1 2 0,-4 2 0,4 0 0</inkml:trace>
  <inkml:trace contextRef="#ctx0" brushRef="#br0">13905 6412 8149,'-28'0'0,"1"0"1,3-2-1,5-1 1,4-2-55,0 2 0,9 1 1,6 2-1,10 0 161,7 0 1,7 5 0,9 0 0,6-2-4,7-1 1,11 2 0,13 3 0,7-1 0,-34-2 0,1 0 0,2-1 0,1 0-41,3 0 1,1 1-1,4-1 1,2 0-1,5-1 1,1-1-88,2 1 1,1 1 0,2-1-1,2 0 1,3-1 0,1-2 0,1 2-1,0 0-201,0 1 0,0 1 1,-1 0-1,-1 2 0,-3 1 1,-1 2-1,-1-1 1,0 2 142,-1 0 1,0 1 0,-6-3 0,-1 1-1,-3 2 1,-1-1 0,-3 0 0,-1 0 15,-2 0 1,-2 1-1,-1-2 1,-2 0 0,-4 1-1,-1 0-63,35 7 0,-4-1 0,-4-1 0,-7 0-95,-6 0 223,-5 0 0,-8-3 0,-3 0 0,-5 1 0,-3-3 0</inkml:trace>
  <inkml:trace contextRef="#ctx0" brushRef="#br0">3953 10293 8446,'-43'20'0,"4"-2"0,6 5 0,7 4 0,7 5 0,4 7 0,2 7 0,3 11 0,-1 11 0,2 6 0,4-33 0,0 0 0,1 2 0,1 1 88,0 1 0,1 0 1,1 1-1,0 0 1,1-1-1,0 0 0,1 1 1,0 1-1,1 1 1,1 0-1,1 1 0,1-1-104,1 0 1,1 0 0,0 0-1,1-1 1,1-4 0,1-1-1,2 0 1,2 0-267,1-1 0,1-2 0,2 0 1,1-2-1,25 30 282,3-6 0,4-7 0,6-2 0,0 2 0,-1 1 0</inkml:trace>
  <inkml:trace contextRef="#ctx0" brushRef="#br0">15754 10151 8135,'-7'-23'-101,"1"6"-30,3 6 0,11 11 1,15 9-1,4 4 1,2 3 296,-1 3 1,5 8-1,2 9 1,0 4-1,0 7 1,-5 5-125,-5 6 1,-5 15 0,-5 5-1,-9-36 1,0 1 0,0 3 0,-2 1-1,-1 2 1,-1 0 10,-1 3 0,-1 2 0,-1 3 1,-1 1-1,-1 1 0,-2-1 0,-2-1 1,-2 0-1532,0-2 0,-2 0 1415,-1-3 1,0-1-1,-2 2 1,-2 0-1,0-4 1,-1 0-1,-2-1 1,0-1-104,-1-2 0,-1 0 0,2-7 0,0-1 0,-19 33-892,-1-5 1058,-3-10 0,-3 2 0,2-10 0,7-7 0,4-7 0</inkml:trace>
  <inkml:trace contextRef="#ctx0" brushRef="#br0">6313 6667 8661,'0'-22'-37,"-6"-4"353,4 16 1,-6-1 0,4 17 0,-4 10 0,-2 11 32,1 9 0,-1 10 0,-2 3 0,1 2-356,1 2 0,2 3 0,-3 0 0,2 1 0,-1-1 1,1-3-434,-1-1 1,2-10 0,-3-1 0,3-5-94,2-4 0,-3-4 0,4-4 1,0-5-818,-1-4 1348,4-7 0,-17 5 0,3-5 0</inkml:trace>
  <inkml:trace contextRef="#ctx0" brushRef="#br0">6029 7321 8556,'0'-14'-972,"-2"9"1153,-3 10 0,4 9 0,-4 16 47,4 4 0,1 2 0,0 5-48,0-3 0,4-3 0,3-7 0,0-1 0,5-5 0,2-6 47,5-5 1,-2-9 0,7-4 0,1-11-601,2-9 0,6-11 1,2-5 372,1-3 0,2-2 0,5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4195 9369 8013,'8'-8'-165,"4"3"1,7 3 0,5 1 0,6-2 288,6-2 1,5 0 0,4 5 0,2 0-1,3 0 1,3 0 111,-1 0 1,-2 0 0,4 0 0,-2 0 0,3 0-58,5 0 0,5 0 0,8 0 0,1 0 1,4 0-115,1 0 0,-39 0 0,2 0 0,2 0 0,0 0 0,2 0 0,0 0-87,0 0 1,1 0 0,1 0 0,0-1 0,3-1 0,1 0 0,0 0 0,0-2-83,0 0 0,-1 0 1,3 2-1,-1-1 1,0-1-1,0-1 1,0 0-1,0-1 69,-1 0 0,0-1 1,0 0-1,-1-1 0,4-1 1,-1 0-1,-2 0 0,-1-1 5,-3 1 0,0 1 1,-1 2-1,-1 1 0,-1 1 1,0 0-1,1 0 0,0 2-53,-2 0 0,0 0 0,0 1 0,-2 1 0,32 0 0,2 0-157,-2 0 1,-3 6-1,-5 4 1,-5 1-231,-8-2 1,-1-1 469,-9-3 0,6-4 0,-11 4 0,-3-3 0,-4-2 0</inkml:trace>
  <inkml:trace contextRef="#ctx0" brushRef="#br0">5048 11018 9285,'-29'57'483,"1"-1"0,6 8 0,4 4 0,7 4 0,7 4 0,2-2-372,2-1 0,6-2 1,4-1-1,2-4-448,3-5 0,5-8 1,4-6-1,6-4 1,8-5 275,9-5 1,20 3 0,-31-18 0,0 0-1</inkml:trace>
  <inkml:trace contextRef="#ctx0" brushRef="#br0">15725 10819 8139,'13'25'-271,"-2"2"0,-2 4 1,2 3 509,2 0 1,-3 6-1,-1-1 1,1 6-1,-3 4-41,-2 1 1,-3 4-1,-2 6 1,-3 3-1,-7 0-203,-9 0 1,-8 5 0,-7 0 0,14-32 0,-1-1-448,-2 1 0,0-1 111,-4 6 0,0-1 0,-1-4 0,-1 1 1,-3 5-1,-1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6086 5303 8309,'1'-8'193,"4"3"1,4 4 0,4 1 75,1 0 0,7 4 0,3 3 1,4-1-1,4 2 0,2-2-149,3 0 0,1 4 0,4-5 0,1-2 0,0-2 0,-1-1-111,1 0 0,-1 0 0,1 0 0,0 0 0,1 0 0,2 0-6,1 0 0,5 0 0,-3 0 1,0 0 23,0 0 0,5 5 0,-3 0 0,-1 0 11,-3 1 1,2 0 0,0 5 0,2-3 55,3-1 0,3 2 1,1-4-1,2-2-118,0-2 1,-5 4 0,9 0 0,-1-2-71,3-1 1,-1-2-1,0 0 1,-2 0 80,-3 0 0,0 0 1,0 0-1,2 1 78,-2 4 1,-2-3 0,-3 4 0,1-1 91,0-1 1,-2 6-1,6-4 1,-5 0-48,-2 1 0,-1 2 0,5-4 0,-1-2-48,1-1 1,3-2 0,0-2 0,0-1-108,5-2 1,-3-6 0,1 2 0,-3-4-134,-3-1 0,6 1 0,-9 2 0,0 3-25,1 2 1,0 1 0,2 5 0,-2 0 82,-3 0 0,2 0 1,-5 2-1,0 3 134,0 4 0,-2-1 0,-4 1 0,1 1 55,4-2 1,-2 3 0,6-6 0,0-2 43,-2-2 0,7-1 0,-2 0 0,6 0-35,-1 0 0,4 0 0,1-1 0,1-2-39,1-2 0,-7 0 0,3 5 1,-1 0 4,-1 0 0,4 0 1,-7-1 38,-2-4 0,-1 3 1,5-3-1,2 2 52,-2-1 0,-2 0 0,-1-3 0,0-1 67,0 0 0,0-2 1,0-4-1,-1 0-24,1 0 1,2-1-1,1 1-57,1 0 0,1-2 1,-5-3-1,0-3-556,0 0 1,-5-5 0,-2 3 0,1-2-645,-1-3 1,-4 1 0,0-1 1078,-7 1 0,3-7 0,-6-1 0</inkml:trace>
  <inkml:trace contextRef="#ctx0" brushRef="#br0">5147 9909 8170,'-14'-5'32,"0"0"1,6-6 0,5 3 354,6 1 1,6 0 0,10 7 0,5 2-1,4 3-67,6 4 0,2-1 1,8 1-1,2 2 633,1 2-904,7 1 1,-8-6 0,6-2-1,2-1 1,1 0-458,2-2 0,-2-3 0,-3-3 1,-4-3 188,-4-2 0,-3 5 219,-3-2 0,3-3 0,-5 0 0</inkml:trace>
  <inkml:trace contextRef="#ctx0" brushRef="#br0">3370 11871 8508,'-8'-2'250,"5"-3"0,6-4 0,8-4 812,7-1 0,2 0 0,7 0 0,0-1-476,3 1 0,8 0 0,0 1 1,1 4-357,-1 4 1,3 4-1,-3 1 1,3 0-1,0 0 1,-1 0-549,-2 0 0,-7 4 0,2 1 0,-4-2-447,-5-1 1,1 3-1,-6-1 1,-2-1-1329,-1-1 0,-7 3 2093,1-1 0,-7-5 0,3-7 0</inkml:trace>
  <inkml:trace contextRef="#ctx0" brushRef="#br0">3896 11700 8404,'-14'0'412,"0"0"0,-1 0 1080,1 0-584,6-6 1,4-1-501,8-2 1,4-2 0,8 5-1,1-1 1,4-1 0,1 2 32,3 0 1,1 1-1,-1 5 1,-3 0-358,-1 0 0,-3 0 1,-3 0-1,-1 0-90,0 0 1,-1 2 0,-2 2-1,-3 6-304,-2 2 0,-1 4 79,-5 3 0,-2 3 0,-3 7 0,-4-1-573,-4 1 0,-1-1 0,-2 0 1,-1-1 803,-2-3 0,-13 3 0,2-5 0</inkml:trace>
  <inkml:trace contextRef="#ctx0" brushRef="#br0">5645 8331 9242,'0'-22'556,"0"-4"1,-2 6 0,-1-1 0,-2 1 0,2 2-1,2 3 288,1 0 0,-2 3 0,-1 1-685,-2 1 0,0 9 0,5 1 0,0 9 0,2 10 0,1 10 118,2 7 0,0 5 1,-4 3-1,2 2-175,2 1 1,0-1-1,-5-6 1,1-2-293,4 1 1,-3-4-1,3 0 1,-4-4-108,-1-2 1,0 2 0,0-7 0,0 1-931,0-1 1,0 1-1,0-6 1145,0-2 1,0-1 0,0-2 0</inkml:trace>
  <inkml:trace contextRef="#ctx0" brushRef="#br0">5545 8757 7935,'8'21'1568,"-1"-2"1,-7 6-1084,0 0 0,4 4 1,3-9-1,1 1 1,3-2-149,1-7 0,2 1 0,1-8 0,0-2-396,4-1 0,-1-10 0,4-5 0,0-6-603,0-3 1,-3-2-1,3-4 1,0-1-951,0 1 1586,-4 0 0,9-1 1,-5 1-1</inkml:trace>
  <inkml:trace contextRef="#ctx0" brushRef="#br0">6853 13392 8349,'-9'-8'-376,"1"2"1,0 1 208,0 0 1,3 0 0,-4 5 763,-2 0 0,3 0 346,-1 0-597,5 0 1,14 0-272,9 0 1,5 0-1,-7 2 24,2 3 0,6 1 0,-1 5 0,3-1 0,1-1 45,1-1 1,-1 3-1,0-5 1,1 1-42,-1-1 1,1 3 0,-1-2 0,1-1-34,-1 0 1,0-1 0,1-5-1,-1 2-52,1 2 1,4-2 0,0 3 0,-1-4-37,-2-1 0,-2 0 0,2 0 0,2 0 23,1 0 1,0 0-3,-4 0 1,-1 0-1,0 0 1,1 0 13,-1 0 0,1-6 0,1-2 1,1-1 30,3-1 1,-1 5 0,-5-2 0,2 0-49,3 4 1,-3 2 0,4 1-1,-4 0 49,-2 0 0,0 0 0,-1 1 1,-1 2 87,-3 2 0,1 4 0,3-2 0,-2-1 28,-1 0 1,-1 1 0,6-4 0,-1 2-107,1-2 0,-6-2 0,1-1 1,0 0-24,-2 0 1,5 0-139,-3 0 0,-2 0 0,0 0 0,0 0-172,0 0 0,-5 0 0,2 0-610,-3 0 1,-3-6 144,-4-3 1,-2 1 0,-7-2 738,0-1 0,-7-1 0,-1-3 0</inkml:trace>
  <inkml:trace contextRef="#ctx0" brushRef="#br0">8403 12255 8247,'-9'0'1969,"-1"0"1,13 0-1143,2 0 1,6-2-511,3-3 0,2 2 0,2-5 0,2 0 0,1 0-517,-1-3 1,1 3 0,-4 1-1,2-1 1,-2 1-2505,-1 1 1,-2 1 2703,1 5 0,-1 0 0,0 0 0</inkml:trace>
  <inkml:trace contextRef="#ctx0" brushRef="#br0">8460 12354 8247,'-14'0'3634,"6"6"-3154,2-4 0,7 4-208,4-6 0,3 0 1,8-1-1,3-4 1,3-3-1,1-1-726,1-1 1,-7 5 0,4-3 0,-2 1-1631,0-1 0,0 5 2084,-5-2 0,0 3 0,0 2 0</inkml:trace>
  <inkml:trace contextRef="#ctx0" brushRef="#br0">8488 12070 8247,'0'-8'384,"0"3"-384,0 10 0,0-2 578,0 6 0,2 1 0,3 4 0,3 0 0,1 1 0,-1 0-450,-2 4 1,4-3 0,-4 5 0,0-2-321,1 0 0,-2 6 0,-5-1 287,0 2 0,0-2 1,0 0-1,-2 1-738,-3 2 1,-1-3-1,-5-2-159,1-2 1,1-1 0,-4-5 0,2-1 569,2-3 1060,6 2 1,-4-12-1,9 0-381,3-8 1,2-6 0,8-3 0,-1-2-275,0 1 0,5 3 1,0 0-1,-2 1-163,-1 0 1,-6 6 0,-1 3-110,2 4 1,-4 7-1,-3 4 1,-2 2 80,-2 2 1,0 5 0,-2 2 0,-1-1 13,-2 1 1,-4 3 0,3-5 46,-2-2 0,4-6-158,0-2-306,2-5 0,4-3 186,2-6 215,-2 1 1,4 5-1,-6 4 77,0 5 0,0 2 0,0 2 0,-1 1 285,-4-1 0,3 0 1,-4 0 418,0 0-1017,4-6 1,-2 3 169,8-6 0,3-2 1,4-6-1,-3-3 35,-2-2 0,5 3 0,-2-4 0,4-2-14,1-2 1,-4 4-1,-1-1 1,2 1-301,2 1 1,-4-5-1,1 5-240,1 0 0,-3-3-509,1 6 636,-6-6 1289,4 10 20,-7-5-612,0 6 1,0 1 60,0 4 0,1-2 0,4 5 0,3 0 308,0 0 0,3 1 0,-5 5 0,2 1-229,3-1 1,-3 2-1,2 1 1,-1 2-154,-1-2 1,3-1 0,-6-2 0,-2 1 69,-1-1 1,2 0 31,1 0 1,-2-1-386,-8-4 1,-2 2 0,-8-6-1,0-2-715,-4-1 0,-2-2 0,-6 0 1,2 0-652,0 0 0,-4 0 0,10 0 803,2 0 1,1-5 1466,2 0 1,8-1 53,6 1 0,11-1 0,9-5 0,1 1-316,-1-1 1,5-1-1,-1-2 1,3-1-582,1 1 0,1 0 0,-1 0 0,-1 1-553,-3 4 0,1-2 0,-4 6 0,-1 2-250,1 1 1,-2 2 0,-7 2 0,-1 1 818,-1 2 0,-1 6 0,6-4 0</inkml:trace>
  <inkml:trace contextRef="#ctx0" brushRef="#br0">9142 12709 8240,'10'-7'755,"-1"2"-436,-5 3 1,3 2-1175,-2 0 855,-3 7 0,10 0 0,-4 8 0</inkml:trace>
  <inkml:trace contextRef="#ctx0" brushRef="#br0">6370 12198 8235,'-8'8'364,"2"-1"1,7-3 116,4 0 0,8 1 1,6-5-1,0-1 0,1-4-179,4-5 1,-2-2 0,2-4 0,-1-1-1,-1-2 1,-1 1-384,0 2 0,-6-3 0,4 2 0,-4 3-982,-6 3 1,2 6-498,-6-4 0,0 7 1560,-5 2 0,0 6 0,0 9 0</inkml:trace>
  <inkml:trace contextRef="#ctx0" brushRef="#br0">6512 12383 8235,'-8'0'-200,"2"-2"361,6-3 1,0 2 0,2-5-1,2 0 292,6 0 0,2-1 0,4-4 0,2 2-287,1 2 1,1 6 0,-4-4-1,0 2-236,-4 1 0,-1-1 0,2 7 42,-4 2 1,-2 4 0,-7 6 0,0 1-56,0-1 1,-2 0 0,-1 0-224,-2 0 0,-6-4-189,2-1 1,-4-5-25,-1 0-248,0-2 767,-1-2 0,1-13 0,0-2 0</inkml:trace>
  <inkml:trace contextRef="#ctx0" brushRef="#br0">6555 11970 8235,'-13'2'624,"4"3"0,2 4-353,7 10 1,0-2 0,0 7 116,0 1 0,7-3 1,2 2-1,4 1 1,1 2-142,0 2 1,2 4 0,1 0-1,2-1-169,-1-2 1,-2-2 0,-2 1 0,-2-1-427,-2 0 0,1-4 0,-6-2-1648,-2-1 1671,-2-2 1,-7-11-1,-3-4 1,-4-4 136,-1-4 1,0-3 0,-2-4 227,-3 2 1,3 4-1,-3-3 1,3 0 283,2 0 1,5 5-43,-1-2 1,8-1-116,2 1 1,7 1 0,9 4 0,1 0-293,2 0 1,1-2-1,-2-1 1,1-2-238,-2 2 1,4-3-298,-2 1 0,0-6 0,-7 1 659,-2-2 0,2-2 0,-4-1 0</inkml:trace>
  <inkml:trace contextRef="#ctx0" brushRef="#br0">6811 12084 8235,'0'-8'2229,"0"2"-1726,0 18 1,0-2-1,0 10-205,0 1 1,-2-5 0,-1 4 0,-2-1 0,2 2-108,2 1 1,1-10 0,0 3-111,0-3-790,0-5 494,0-1 0,0-8-18,0-2 1,6-3-1,3-4 1,6 2 75,3-2 1,-2 3-1,3 0 1,-1 2 339,1 2 1,-4 3 0,4 1 44,-3 0 0,-3 1 0,-4 4 0,-4 5-43,-3 2 0,-2 3 0,0 0 0,0 3 294,0 1 1,-2 0-759,-3-5 0,-1 0 0,-5-1 0,1-2-294,-1-2 1,-1-6 0,-3 2-1,3-5-426,2-5 1,-2-2 0,2-8 0,-1 1 998,2 0 0,1 0 0,3-1-419,3 1 0,-4 0 524,6 0 1,6 6 0,4 3 135,3 4 0,1 1 0,0 1 0,0 4 466,0 4 1,1-1-1,-1 2 1,0-1-501,0-1 1,-1 5-1,-2-5 1,-3 1-688,-2 1 0,-1-6 1,-5 6-552,0 1 0,0 2 1031,0 1 0,-13 0 0,-2 0 0</inkml:trace>
  <inkml:trace contextRef="#ctx0" brushRef="#br0">6868 12525 8235,'-15'0'636,"1"0"-113,6 0 1,-1 0-275,9 0 0,3-2 0,11-3 0,0-4-197,1-4 1,0-1-1,3 0-421,1 0 0,0 4 0,-5 1 0,0-1-203,0 2 0,1-3 328,-1 6 0,-6 2 1,-4 8 409,-2 5 0,-2 2 1,0 4-1,0 1 406,0 2 0,-2 2 0,-1-4-188,-1 2 0,-1 0 0,5-5 1,0 1 814,0-1-1050,0-6 0,0 4-143,0-2-458,0-4 0,1 0-399,4-6 1,-3-1-98,2-4 1,-2 2 83,-2-7 1,0 6 647,0-6 1,-6 2 0,-4-3-1,-1 2 216,2-2 0,-4 0 0,4 0 0,-4 3 48,-1 1 0,-1-2 0,1 4 0,0 2 275,0 1 1,4 4-1,2 3 1,2 4 297,3 4 0,-3 3 0,1 1 1,2 4-77,1 1 1,2-3 0,0 3 0,0 0-108,0 0 0,2-5 0,1 2 0,3-3-170,2-2 0,-3-4 1,4-2-192,2-2 1,-3-1 0,2-5-1,1 0-106,1 0 0,3-7 1,0 0-1,3-3 27,1 1 0,1 4 0,-2-5 0,1 1-158,-2 1 0,4-5 1,-1 5-1,1-1-472,-1 0 1,4 1 0,-5-3-1,-2 3 632,-1 1 0,-2-4 0,0 3 0</inkml:trace>
  <inkml:trace contextRef="#ctx0" brushRef="#br0">7394 12567 8402,'-8'15'812,"1"-1"-151,1 0 1,5 0-662,-4 0 0,3-6 0,2-1 0</inkml:trace>
  <inkml:trace contextRef="#ctx0" brushRef="#br0">5304 12596 8444,'-15'6'-156,"1"4"1,2 2 0,1 4-1,3 3 1,1 6 0,3 7 507,-3 6 1,6 8 0,-4 2 0,3 3-170,2 3 1,7 1 0,1-1 0,3-5-237,3-7 1,-2-8 0,12-1 0,1-5 0,1-3 0,-1-2-736,-1-3 1,-1-6 787,6-4 0,-1-1 0,1 5 0</inkml:trace>
  <inkml:trace contextRef="#ctx0" brushRef="#br0">10962 12525 8258,'-8'14'-54,"2"0"1,8 0 0,2 2-1,7 1 1,5 4 436,3 1 0,5 2 1,-4 4-1,3 1-176,2-1 0,2 7 1,1 3-1,-1 3 1,-2 2-105,-1-1 0,-7 2 0,1 4 0,-7 2 0,-6 1 0,-5-4-4,-5-3 0,-3-1 1,-8 0-1,-4-2-165,-9-3 0,-1 1 0,-6-7-675,1-5 1,-3-5 0,3-8 740,-1 0 0,-8 0 0,-7 1 0</inkml:trace>
  <inkml:trace contextRef="#ctx0" brushRef="#br0">9782 6653 9246,'-4'-14'282,"-1"0"1,2 0 0,7 1 0,7 4 0,7 4-400,5 3 0,6 2 0,4 2 0,7 3 296,5 4 1,3 4 0,7 1 0,4 0 0,1 0-106,3 1 1,-5 2 0,5-1-1,1-5 1,2-2-115,3-1 1,-7-5 0,-2 2 0,2-3-80,1-2 0,-2-7 0,6-2 0,1-5 37,1-5 0,1 1 0,-2-4 0,-2 2-28,2 2 0,2 2 0,-1 4-428,-3 2 1,4 4 0,-5 9 444,-1 7 0,0 1 1,-9 12-1,-1 4 187,-2 5 0,-6-2 0,1 3 1,-3-5 15,-1-4 1,1-3 0,3-9 0,6-2-101,2-5 1,2-5 0,0-5 0,1-6-89,4-7 1,2-2-1,8-5 1,-1 1-119,0-1 0,-3 2 104,3 0 0,-8 5 1,6 1-1,-4 6 164,-5 6 1,-3 4-1,-3 4 1,-2 5 154,2 6 0,-5 8 0,0-3 0,-2-2 32,0-1 1,6-8 0,-5-3-42,3-4 0,1-1 0,5-1-167,0-4 0,1-8 1,2-7-1,2-2-255,-2-4 0,0 4 1,0-1-1,0-3-1136,-5 0 1340,-4-3 0,-8 1 0,-1-1 0</inkml:trace>
  <inkml:trace contextRef="#ctx0" brushRef="#br0">8531 14316 8910,'0'14'239,"0"-3"0,0 2 0,0 4 1,0 2-1,2 3-43,2 0 1,-2 4 0,4 5-1,1 4 1,1 1 0,1 2-30,0-1 1,-4 8 0,5-2 0,-1 1-129,-1 1 1,3-4 0,-5-4-1,1-3 1,-1-4 0,-1-2 50,1 1 1,-4-7 0,2-3-2510,-2-4 1092,-2-7 1,-6-5 1326,-4-12 0,-9-13 0,-3-14 0</inkml:trace>
  <inkml:trace contextRef="#ctx0" brushRef="#br0">8560 14316 8582,'-13'14'371,"3"-1"1,-7-1-1,4 1-239,4 3 1,-1 0 0,-2-5 0,1-2-68,1 2 0,1 2 0,-5 1-1737,-1 0 75,7-6 1597,2-1 0,6-7 0</inkml:trace>
  <inkml:trace contextRef="#ctx0" brushRef="#br0">8531 14344 8478,'14'-14'0,"2"6"0,1 4 312,2 2 1,2 2 0,-4 0 0,2 0-166,-1 0 1,-3 2 0,0 1 0,-1 1-491,0 0 1,0-3 0,1-1 342,-1 0 0,0 0 0,0 0 0</inkml:trace>
  <inkml:trace contextRef="#ctx0" brushRef="#br0">15427 6781 8085,'14'0'26,"2"-1"1,1-3 0,5 0 0,3 2 141,5 5 1,4-1 0,-1 3 0,5-4 0,3-1-401,1 0 0,1 0 0,-2-1 0,0-4 0,0-6 107,4-7 1,5 3-1,-1-4 1,0 3 53,0 2 1,0-5 0,-3 0 0,3 3 0,1 3 23,4 4 0,-3 6 0,1-2 44,1 3 0,-2 2 0,1 0 0,0 0 2,-1 0 0,4 0 1,-4 0-1,1 0 52,0 0 0,-6-1 1,3-2-1,0-2-6,3 2 1,-2-4-1,1 1 1,-2 0-35,-3 0 0,3-6 1,-2 3-21,-1-4 0,-2-1 0,-1 0 0,1 0-12,3-1 1,-2 3 0,2 1 0,-3 3-4,-1 2 0,0 1 0,1 5 9,3 0 0,-3 5 1,4 1 97,-4 2 0,3 6 0,2 5 0,0-2-8,0-1 1,0-2 0,-3 1-74,2-1 1,1-2-1,-4-1 1,4-3-4,2-1 1,-4 2-1,4-4 1,-2-2-139,-3-1 1,4-2-1,1 0 139,-1 0 0,6-13 0,-6-3 0</inkml:trace>
  <inkml:trace contextRef="#ctx0" brushRef="#br0">6967 14216 8306,'-6'-7'-300,"4"-6"1,-4 10 0,4-5 0,-1 0 1232,-2 0 0,1 6-720,4 2 0,0 4 1,0 8-1,0 6-152,0 2 1,6 10-1,3 8 1,4 5-1,1 4 1,-1 4-74,-4-1 0,4 5 0,-5-4 0,1 0-69,1-4 0,-5-4 1,3-4-1,-2-3-265,-3-1 1,-1-6 0,-2-7-1078,0-2 1423,6-1 0,-4-11 0,4-2 0</inkml:trace>
  <inkml:trace contextRef="#ctx0" brushRef="#br0">6981 14216 8336,'-6'-6'-324,"-3"8"1,-3 10 696,3 10 0,-4 1 0,4 0 0,-4 3-436,-1 0 1,1-4 0,2-3 0,2-3-650,-2-2 0,3-1-84,-2-3 796,7-4 0,-3-12 0,6-2 0</inkml:trace>
  <inkml:trace contextRef="#ctx0" brushRef="#br0">6967 14259 8336,'21'-14'-185,"1"4"0,6 2 335,1 2 0,-6 1 0,-1 5 0,1 0-6,-1 0 1,-3 2 0,3 1 0,-2 2-145,-2-2 0,-3 5 0,0 0 0</inkml:trace>
  <inkml:trace contextRef="#ctx0" brushRef="#br0">11076 14614 8550,'16'-9'-37,"4"0"0,9-3 0,7 0 21,5-2 0,10-5 0,6 0 0,7 0 0,8 0 59,3 0 1,-35 6 0,1 1 0,3 0-1,0 1 1,2 0 0,0-1 0,0 1 0,0 0 6,-1 0 1,1 1-1,1 0 1,-1 0-1,-2 1 1,-1 0 0,-1 0-1,-2-1-74,0 1 1,-1 1 0,36-8 0,-7 3 0,-5 2-126,-5 2 1,1 1-1,-13-1 1,-4 4-1252,-2 3 1400,-2 2 0,-2 0 0,-1 0 0</inkml:trace>
  <inkml:trace contextRef="#ctx0" brushRef="#br0">13322 13776 8032,'-20'1'-1,"6"4"1,3-3 196,11 2 0,4-2 0,15-2 1,7-2-75,5-2 0,10 0 1,8-5-1,2-1 1,1 1-56,-2 0 0,6-1 1,-6-4-1,1 0 1,-2-1-420,0 1 0,-7 2 0,3 1 0,-7 1 202,-4-1 1,-5 3 0,-5 0 0,-1 0-1376,-1 0 1525,-1 5 0,-13-3 0,-2 6 0</inkml:trace>
  <inkml:trace contextRef="#ctx0" brushRef="#br0">13493 13506 8242,'-22'14'54,"-3"2"1,7 1 0,4 4 0,5 1-58,2 3 0,-2 2 0,2 1 0,1 1 0,0 1 188,3 3 1,1-3-1,2 1 1,0-4-129,0-3 1,6-7 0,4 2 0,3-3 0,2-3-141,4-4 0,-1-2 0,5-7 1,3-2 29,1-3 0,3 2 0,1-6-436,2-2 0,0-2 489,-4-1 0,6-1 0,1 1 0</inkml:trace>
  <inkml:trace contextRef="#ctx0" brushRef="#br0">3882 7990 7885,'16'4'-151,"1"1"0,5 0 1,3 0-1,7-1 98,3-1 1,1-1 0,4-2 0,-2 0 94,1 0 1,2-2 0,2-2 0,-1-4 0,3-2-2,2 1 0,-3-1 0,4-2 0,-4 1 0,-3 3-27,-3 2 0,3 1 0,-3 5 1,1 0 57,-1 0 1,2 0-1,-5 0 1,1 0-84,3 0 1,4 0 0,3 0 0,1 0 43,-1 0 0,0 0 1,0 0-65,1 0 0,0 1 1,-4 2-1,1 2 23,4-2 1,-2-1-1,4-2-18,-1 0 0,5 0 1,-2-2 2,3-2 0,2 1 0,0-7 0,1-1-109,4-2 0,-2 4 0,6 1 87,2 2 1,2-4-1,-1 5 1,-1 2-16,-1 2 1,-1 1-1,3 0 1,-1 1 54,-1 4 1,-7-2-1,3 7 1,-1-1 33,-1-1 0,2 5 1,-3-5 62,2-1 0,1 6 0,-3-5 0,2 1-6,-2 1 0,3-5 1,0 4-1,2 1-8,3-2 0,-3 4 0,1-4 0,0 2-50,-1-1 1,9-4 0,-2 3-151,0-2-22,1-1 0,0-5 1,1-2 0,2-3 0,-35 1 0,0-1 0,-1-3 0,0-1 143,2 0 0,0-1 0,-2-3 0,1 0 0,-1 2 0,0-1 0,3-3 0,-1 0 0,5-4 0,0 0 0,3-3 0</inkml:trace>
  <inkml:trace contextRef="#ctx0" brushRef="#br0">10593 8132 8315,'-15'8'29,"1"-2"0,2-4 0,2 2 147,5 6 0,15-4 0,6-1 0,6-5 1,8-5-423,6-4 0,2-4 1,3-3-1,5-1 255,3-2 0,-2-5 0,5 4 0,2-2 1,1-4-193,2-1 0,-5 4 0,-1 1 1,-2-1-244,-3 1 1,-2 3 0,-3-4 425,-3-3 0,-3 0 0,-7-3 0</inkml:trace>
  <inkml:trace contextRef="#ctx0" brushRef="#br0">6711 8274 8589,'0'-8'302,"-1"-3"0,-3 5 1312,0-2-1335,-1 5 1,5-2 0,2 10-1,1 4 1,3 5 49,2 5 1,0-1 0,3 7 0,-3 3 0,0 6 0,-2 0-24,0 1 1,1 0 0,-4-5 0,2 0-93,-2-3 1,-2-8 0,-1 0-333,0-4 1,5-5-408,0-1 0,0-9 0,-5-3 191,0-9 0,1-11 0,2 3 1,2-2 36,-2-4 1,0 1 0,0 0 0,4 3 213,1 1 1,-5 7 0,3 6 0,0 2 199,4 3 1,-2 1 0,0 4 0,0 2 482,0 6 0,-4 3 0,4 1 0,-1 0-201,-4 0 0,5 0 0,-1 1-1086,1-1 1,5-5 44,-4 1 77,-2-7 1,5 3-1,-4-7 565,0-4 0,11-3 0,-3-6 0</inkml:trace>
  <inkml:trace contextRef="#ctx0" brushRef="#br0">7223 8061 8273,'-14'0'1859,"1"1"-1308,4 4 0,2 3 0,6 6 0,-2 0 0,-2 1 26,2-1 0,1 6 0,2 6 0,0 5 0,0 7-357,0 3 1,0 2 0,0 1 0,0 2-331,0 1 1,0 5 0,0-4 0,0-2-463,0-2 0,0-6 0,2-2 0,1-3-987,2-6 1,6 0 1558,-2-8 0,4-6 0,1-7 0</inkml:trace>
  <inkml:trace contextRef="#ctx0" brushRef="#br0">7337 8274 8450,'-8'0'3491,"-5"6"-3158,12 2 1,-6 6 0,7 2 0,0 3 415,0 5 1,2 4-1,1 5-417,2 5 0,4 2 0,-2-1 0,1-1 0,3 2-47,1 1 0,-2-3 0,-1-2 0,1 0-182,-2 1 0,4-6 1,-4 1-1,2-5-729,-1-4 1,-4-7 0,3 0-2728,-2-5 0,3-11 3353,-4-5 0,0-9 0,-5-14 0</inkml:trace>
  <inkml:trace contextRef="#ctx0" brushRef="#br0">7422 8345 8346,'8'-6'1501,"0"-1"-170,-3-2 1,3-2-122,6 6 0,-5 7-776,1 7 1,-6-1-1,4 3 1,-1 3-193,-4 4 1,3 2 0,-1-2-1,-2 2-315,-1 2 1,-2-3 0,0 3 0,0 0-588,0 1 0,-5-4 0,-1 3 0,-1-2-3671,1-2 4331,1-3 0,-1 0 0,-2-1 0</inkml:trace>
  <inkml:trace contextRef="#ctx0" brushRef="#br0">7678 8345 8335,'0'14'0,"-2"0"1123,-2 1 1,2 0 0,-3 3-1,2 1 1,0 0 0,-2 0 88,2 0 1,2 0 0,1-5-1398,0 0 0,4 0 0,3-1-562,1-4 1,-4-2 177,6-7 1,-6-2-1,4-3 1,-1-6 124,-4-6 1,3 1 0,-1-4 0,0 1 603,1 0 0,-3 0 0,5 5 0,0-1 436,0 1 1,-3 5 0,4 1 1040,2 1-1355,-5 3 0,5 5 1,-6 4-1,-2 4 431,-1 4 0,3 1 0,-1 1-336,0-1 0,2-5 1,0 1-2513,2 1 0,-5-3 440,2 1 1695,3-6 0,-6 4 0,4-7 0</inkml:trace>
  <inkml:trace contextRef="#ctx0" brushRef="#br0">7379 8345 11389,'15'0'111,"-1"-6"0,0-2 0,0-2 0,1 2 1,-1 1-353,0-1 0,0 4 1,-1-2-1,-2 1-261,-2 1 1,-4-1 0,3 7 501,-2 2 0,5 4 0,-3 6 0</inkml:trace>
  <inkml:trace contextRef="#ctx0" brushRef="#br0">12441 12482 8298,'-14'-5'-174,"0"1"1,4-6-1,2 4 1,0-1 1960,0 1-1597,5-5 1,-2 9 0,9-1-1,2 6 1,2 7-2,3 3 1,-3 12 0,1 5 0,1 5-160,-2 4 0,4 7 1,-4 1-1,2-1-85,-1-2 0,-6-1 1,4 0-1,-3-1 23,1 1 0,0-7 1,-5-4-1,1-5-348,4-4 0,-3-5 0,4-1-459,0-6 1,-2-4 838,5-7 0,-6-13 0,3-3 0</inkml:trace>
  <inkml:trace contextRef="#ctx0" brushRef="#br0">12512 12553 8298,'-5'-19'-116,"1"0"841,-1 0 1,5 5-1,1 1-274,4 4 1,-2-2-1,7 6-277,1 2 1,1 1-1,3 4 1,-3 4-225,-2 8 1,1 1 0,-6 5-99,-2 1 1,-2 1 0,-1 6 0,0-1 36,0-3 0,0 1 0,-1-6 1,-2 0-615,-2 2 0,-6-6 1,3 4 724,0-3 0,-5-8 0,5-2 0</inkml:trace>
  <inkml:trace contextRef="#ctx0" brushRef="#br0">12683 12567 8298,'6'-8'-155,"-3"-3"1,7 7 437,1 0 0,-5 9 0,-1 5 326,-4 2 1,-1 7 0,0 0-1,0-1-224,0-3 0,0 0 0,0-1-347,0 0-360,0-6 1,2-3-1,1-10-163,2-5 1,1-2-1,-1-2 343,4-1 0,-1 3 0,2 1 415,1 1 1,1 7 0,3-2 351,-1 4 0,-5 2-78,1 4 1,-2 3 0,3 6-232,-2 0 0,-6 1-583,2-1 1,-2-6 0,0-2-932,2 0 1,2-4 1197,-3 3 0,-2-10 0,4-3 0</inkml:trace>
  <inkml:trace contextRef="#ctx0" brushRef="#br0">24185 6682 8236,'-14'0'342,"1"6"0,3 5 1,6 5-1,2 4 738,2 3 0,0 2 0,-1 8 0,-3 5-695,0 3 1,-1 3 0,5 2 0,0 1 56,0-1-366,0-2 1,0-3-1,0-3 1,0-4-37,0-4 0,2-7 0,1-1-36,1-1-233,1-2 1,-5-13-1,0-7 48,0-12 1,0-8-1,2-7 1,1 1 151,2 3 0,6-2 0,-2 2 0,4-1 382,1 1 0,5 3 1,0 7-1,-2 0-182,-1 0 1,-2 6-1,1 3 1,-1 4 548,0 1 1,-5 6 0,1 5 0,-1 5-104,-1 3 0,3 6 1,-6-1-1,-2 1-360,-1-1 1,-2 1 0,0-6 0,0-2-1355,0-1 1,0-2-6221,0 0 7317,6-6 0,-4-1 0,4-7 0</inkml:trace>
  <inkml:trace contextRef="#ctx0" brushRef="#br0">25863 5857 7929,'0'-8'5191,"0"2"-4586,0 25 0,-7-2 0,-2 18-307,-4 0 1,-1 1-1,-2 8 1,-3 2-1,-3 2-326,0-3 1,-5 4-1,5-1 1,-2-2-1,2-2-913,2-2 0,-4-5 0,5-4 0,3-3-644,5-2 0,0-6 1585,6-3 0,-6-9 0,3-4 0</inkml:trace>
  <inkml:trace contextRef="#ctx0" brushRef="#br0">25621 6397 7929,'14'-14'565,"5"-6"0,2-2-66,1-1 1,1 3-1,4 6 1,-2-1 446,-1 1 0,0 5 0,3 1 0,-2 0-305,-1 0 0,-5 5 1,3-2-1,0 4-1072,0 1 0,-5 0 1,2 0-1,-3 1-660,-2 4 1,-1-2 0,-4 7 1090,-4 1 0,-3 8 0,-2 3 0</inkml:trace>
  <inkml:trace contextRef="#ctx0" brushRef="#br0">25763 6525 7890,'-14'0'3475,"6"0"-2713,2-6 0,7 4-65,4-2 1,3-3 0,8 1-1,3-2-601,4-3 1,-1 5 0,2-1 0,0 3 0,-1-1-317,1 2 1,-6 1 0,0 2-2150,-2 0 2369,-2 0 0,-6 7 0,-1 0 0</inkml:trace>
  <inkml:trace contextRef="#ctx0" brushRef="#br0">25720 6696 7890,'-20'14'0,"4"-1"0,-1-2 1941,6-2 0,3-6-1226,3 2 0,5-3 0,0-2-36,8 0 0,9 0 0,4-2 0,1-1-610,3-2 0,2-4 1,0 3-1,-2-1-215,-1 1 1,-7 1 0,2 5-124,-3 0 1,-8 3 121,-3 7 1,-9 1 0,-3 13 0,-5 1 489,-3 2 0,-3 1 0,4 1 0,1-3 303,4-2 0,-2 3 0,5-5 8,-2 0 0,5-1 0,-2-7-458,3 0 1,4-6 0,3-3-1,4-4-222,4-1 1,2-6-1,3-3-435,1-4 1,1-3 0,-2-1 0,1-2-823,-2 1 1,-1 3 386,-2 0 0,-1 9 870,-4 6 1,-3 6 0,-6 9 0,0-1 474,0 0 1,0 0-1,0 0 1,2-1-215,3-3 0,3 1 1,6-7-1,0 0-1170,0-3 0,2-2 0,2-4 0,0-3-617,0 0 0,-1-3 1,1 6-1073,1 2 2624,-7 1 0,7 9 0,-3 1 0</inkml:trace>
  <inkml:trace contextRef="#ctx0" brushRef="#br0">26275 7051 7890,'8'7'0,"4"-6"1094,-2 4 0,-2-3-308,1-2 1,-4 0-446,4 0 1,-4 0-342,5 0 0,-7 6 0,3 2 0</inkml:trace>
  <inkml:trace contextRef="#ctx0" brushRef="#br0">21370 8999 8044,'-8'9'632,"3"1"0,3-1 0,2 6 0,2-1 0,1 0-204,2 0 0,4 2 1,-2 1-1,1 2 261,3-1 1,-3 4 0,0 2 0,-2 1 0,-3 0-107,-1-1 0,2-5 0,1 4 1,-2 1-1,-1 0 51,-2 0 0,0-7 0,0 2-690,0-3 0,0-2-2028,0 0 592,-7-6 0,1-8 0,-5-9 1492,2-4 0,-1-14 0,-4-3 0</inkml:trace>
  <inkml:trace contextRef="#ctx0" brushRef="#br0">21469 8757 8039,'-6'-8'3227,"-2"2"-1505,0 6 0,0 0-1104,3 0 1,10-5-1,0 1-921,6 0 0,3 3 0,0 1 303,1 0 0,5-6 0,2-2 0</inkml:trace>
  <inkml:trace contextRef="#ctx0" brushRef="#br0">21953 9099 7989,'-8'-10'5193,"3"1"-4094,3 5 1,9-7 0,2 5 0,4 0-239,1-1 1,7-2-1,2 4 1,6 0 0,2 1-900,3-1 1,-1 0 0,-5 5 0,1 0-61,-1 0 1,-4 0 0,-2 0-1,-2 0 98,-2 0 0,-2 7 0,-2 0 0</inkml:trace>
  <inkml:trace contextRef="#ctx0" brushRef="#br0">22024 9369 7988,'-35'14'570,"11"-2"1,1 0 6400,5-3-5567,10-6 0,10 3 1,14-6-1,11 0-1266,9 0 1,7-6-1,2-3 1,3-2-704,-2 1 0,1-1 0,-3 5 0,-4-1-5188,-4 1 5753,3 1 0,-15 12 0,3 1 0</inkml:trace>
  <inkml:trace contextRef="#ctx0" brushRef="#br0">23474 8772 8021,'-8'-15'750,"2"6"0,4 1 470,-3 2 0,5 2 0,-1 11-385,4 7 0,3 8 1,-3 11-1,2 5-309,-2 3 1,-1 2 0,-2-2 0,0-2 0,0-1 30,0 2 1,0-5 0,0-4 0,0-4 0,0-5-192,0-1 1,0-2-337,0-5 1,2-6-1,1-5 1,1-6-613,0-7 1,2-4 0,0-5 0,1-5 263,-1-2 1,5-3 0,-3 2 0,1 2 176,1 1 0,-6 7 1,4-2-1,0 5 396,0 4 1,-3-1-1,4 7 243,2 0 0,-3 3 1,0 2-1,0 4-12,0 5 1,-3-3 0,4 3 0,1 3-621,-2 4 0,0-1 0,-4 3-330,6-3 1,1-2 0,0-2 0,-3-1-1430,-2-1 1,5-7-1,-1 3-2801,2 1 4694,3-6 0,-1-1 0,0-8 0</inkml:trace>
  <inkml:trace contextRef="#ctx0" brushRef="#br0">24284 8416 7903,'0'-19'2460,"0"0"-3290,0 0 2962,7 5 1,-6 8-1254,4 6 0,-3 9 1,-4 13-1,-3 8-40,-4 5 0,-5 5 0,-5 9-201,-5 7 0,-3 3 1,-1 7-1,-1 4-223,1 4 0,1 0 0,14-34 0,1-1 0,-11 39-150,3-4 1,1-2 0,5-2-1,1-4-363,4-4 1,-2-8-675,6-2 0,0-13 0,5-1 0,0-6-1109,0-4 0,0-6 0,2-4 257,2-7 1624,-2-5 0,11-19 0,-5-2 0</inkml:trace>
  <inkml:trace contextRef="#ctx0" brushRef="#br0">24483 8814 20263,'0'21'623,"0"1"1,0 8-211,0 3 1,0 3 0,0 7-1,-1 0 266,-4-1 1,3 7 0,-4 2-277,0-1 0,3 6 0,-5-4 0,1 1-202,4 0 1,2 0 0,1-5-1,-2-2-309,-3-2 0,4-8 0,-4-3 1,4-4-383,1-6 0,0-2 1,0-7-3116,0 0 2090,0-6 1,0-3 0,0-10 0,0-4-612,0-4 0,0-7 0,0-6 2126,0-5 0,-13-6 0,-3-5 0</inkml:trace>
  <inkml:trace contextRef="#ctx0" brushRef="#br0">24554 8971 7991,'0'-15'0,"5"-4"0,2 0 1432,0 2 0,-2-2 0,5 3 0,-1 4-294,-1-1 0,5 5 1,-4 0-1,4 2-548,1 3 0,-1 7 0,-4 8-136,-4 5 1,1 0 0,-1 7 11,-2 1 0,-3 7 0,-3 1 1,-3-1 173,-2-2 1,-2-2 0,-4 1-354,0-1 0,-5-4 0,0-2 0,0-3-65,-2-7 0,6 4 1,-4-5-1,3 2-65,2-5 1,-1-5-8204,1-3 5996,6-6 1,2-2-1,8-5-1475,2 4 3525,-2-4 0,10 5 0,-4-6 0</inkml:trace>
  <inkml:trace contextRef="#ctx0" brushRef="#br0">24739 8985 7987,'10'0'1010,"-1"0"876,-6 0-81,10 0 0,-7 1 0,5 4-741,-1 5 0,-7 7 1,2 3-1,-4 4 563,-1 6 0,-4-1-1053,-1 4 1,0-5-1,5-2 1,0-4 428,0-2-1815,0-1 0,0-8 435,0-6 1,5-16 0,0-14-141,-2-1 1,3 3 0,0-3 148,2 3 0,0 5 0,3-1 411,-1 4 1,-1 2 727,5 3 1,-4-1 0,-1 7 115,3 0 0,-5 8 1,1 2-1,-1 2-549,-4 3 1,3 2 0,0 1-339,2 0 0,-5 0 0,2 0 0,-3 1 0,-1-1-121,4 0 0,-3 0-2760,2 0 1,3 1-1,-3-1 2881,0 0 0,4 0 0,-1 1 0</inkml:trace>
  <inkml:trace contextRef="#ctx0" brushRef="#br0">25308 9141 7918,'-14'8'7559,"0"5"-6370,6-12-721,1 6 1,14-7-469,2 0 0,4-13 0,1-3 0</inkml:trace>
  <inkml:trace contextRef="#ctx0" brushRef="#br0">21142 10478 7898,'-6'-15'39,"-2"7"1,-5 5 823,4 6 1,-2 7-1,6 9 1,2 6-100,1 7 0,2 6 0,0 9 0,0 4-395,0-1 1,0 10-1,0-3 1,0 0-1,0-2 1,0-3-54,0 2 0,0-5 0,0-2 0,0-2-398,0-3 0,0-5 0,0-6 1,0-6-917,0-6 1,2-4 0,3-6-2716,4-4 3713,-3-4 0,7-20 0,-5-4 0</inkml:trace>
  <inkml:trace contextRef="#ctx0" brushRef="#br0">21128 10620 7875,'0'-21'212,"0"5"1,2-1 808,2 6 1,-1 0 0,7 6-77,1 2 0,2 1 0,1 4 0,0 3-343,0 4 0,-1 4 0,-2 3 0,-3 3-187,-2 4 0,-1 4-351,-5 2 1,0-1-1,0 0 1,-2-1-468,-2-3 0,-4 1 0,-5-4 0,0-1-612,-1 1 1,3 3-1,-6-6 1,4 0-2597,4-2 3611,6-2 0,-10 0 0,5 0 0</inkml:trace>
  <inkml:trace contextRef="#ctx0" brushRef="#br0">21455 10733 7875,'6'-8'1459,"-3"2"-577,7 6 1,-8 6 0,-2 4 0,-7 4 350,-1 5 0,-3-3 0,7 3-972,0-3 1,-2-2-813,1 0 0,2 0 0,8-1 0,3-2-2320,0-1 2871,4-7 0,-4 9 0,6-4 0</inkml:trace>
  <inkml:trace contextRef="#ctx0" brushRef="#br0">21825 10890 7941,'-15'0'932,"8"6"-771,-6-4 0,11 6 3255,-2-4-2502,2-2 1,2 11 0,0-4-1412,0 4 1,0 1-1,0 0 1,0 0-1134,0 1 1,-2-1 1629,-2 0 0,2 6 0,-4 3 0</inkml:trace>
  <inkml:trace contextRef="#ctx0" brushRef="#br0">22365 10534 7911,'-14'-8'5092,"6"2"-4715,2 6 1,6 11 0,-2 5 180,-3 5 0,4 9 1,-4 9-1,3 7 1,2 8-1,0 4-61,0 4 0,0 2 0,0 0 0,0 3-367,0 1 0,0-6 1,0-2-1,0-5-249,0-3 0,0-10 0,0-3 0,0-6-1790,0-6 0,5-8-470,0 0 0,0-16 2379,-5-8 0,6-18 0,2-7 0</inkml:trace>
  <inkml:trace contextRef="#ctx0" brushRef="#br0">22337 10847 7911,'0'-28'0,"6"-1"900,3 1 1,4 6-1,1 3 1,0 5 117,1 4 1,-1-1 0,0 6 0,0 4-368,0 4 0,-1 6 0,-3 9 0,-6 4-342,-2 5 0,-2 0 0,-2 9 0,-2 0-136,-6 1 0,-3-4 0,-2 3-407,-4-1 1,3-4 0,-3-5 0,3-4-1429,2-2 0,0-1-2337,0-5 3999,6-6 0,1 5 0,7-5 0</inkml:trace>
  <inkml:trace contextRef="#ctx0" brushRef="#br0">22649 10833 15956,'15'1'950,"-1"3"0,-2 2-731,-2 2 1,2-3 0,-4 4-1,0 2-130,-3 2 1,1 3 0,-1 1-1,-2 2-82,-1-2 1,-2-1 0,-2-2 0,-1 1-249,-2-1 0,-4-5 0,3-1 113,-2-2 123,4-1 0,0-5-64,8 0 0,0-6 0,5-2-186,2 0 1,2-3-1,1 5-141,0-2 1,0 5-1,1-2 1,-1 3-830,0 2 0,0 0 0,1 0 1,-1 0-1929,0 0 3153,-6 0 0,5 7 0,-6 1 0</inkml:trace>
  <inkml:trace contextRef="#ctx0" brushRef="#br0">23147 11188 7853,'-8'0'404,"3"-1"1,10-2-850,5-2 0,2-5 0,2 4 445,1-2 0,5 5 0,2-3 0</inkml:trace>
  <inkml:trace contextRef="#ctx0" brushRef="#br0">23545 11146 7853,'8'0'0,"-2"1"0,-4 2 157,3 2 1,-4 6 327,4-1 1,-2-4 0,2-3 0,4-6 0,5-6-903,5-4 0,2-1 0,4 1 417,-1 4 0,0-4 0,4 5 0</inkml:trace>
  <inkml:trace contextRef="#ctx0" brushRef="#br0">23886 11075 7853,'14'0'-26,"1"0"531,-7 6 1,-1-3 66,-2 7 0,-2-7-1322,7 1 750,-1-2 0,6-2 0,-1 0 0</inkml:trace>
  <inkml:trace contextRef="#ctx0" brushRef="#br0">24526 11131 7833,'-8'7'0,"0"-4"762,4 6 0,-3 1 0,-4 4 3542,2 0-3309,-1 1 0,-2-1 1,0 0-1356,3 0 0,4 0 0,-3 1 0,2-1 360,3 0 0,-5 7 0,0 1 0</inkml:trace>
  <inkml:trace contextRef="#ctx0" brushRef="#br0">25322 10534 7867,'0'-14'139,"-4"5"721,-1-1 0,0 9 0,5 1 1,0 9-139,0 8 0,0 7 0,0 9 0,0 7 1,0 4-134,0 3 0,0 7 1,0 0-1,2 4 1,1 5-121,2 2 0,-1-8 1,-4 5-1,0-1-230,0-2 1,0 2 0,0-12-364,0-3 0,0 0 1,0-14-1,0-6-2479,0-5 1193,0-5 1,0-15 0,0-9-1771,0-12 3180,-6-4 0,-2-23 0,-6 3 0</inkml:trace>
  <inkml:trace contextRef="#ctx0" brushRef="#br0">25280 10705 7867,'6'-21'594,"-1"4"1,7-5 214,4 1 1,1 2-1,-1 7 1,2 2-248,1 6 0,4 2 0,-4 2 1,-1 2-5,-3 2 1,0 6-1,-3 9 1,-2 4-121,-6 4 0,-4 2 0,-4-1 0,-6 2-151,-2 3 1,-4-3-1,-2 2 1,0-5-812,0-3 1,-2-7 0,1 2-278,1-3 1,2-8-1,4-2-2212,2 0 3013,4-4 0,6-2 0,0-8 0</inkml:trace>
  <inkml:trace contextRef="#ctx0" brushRef="#br0">25763 10691 7867,'0'14'977,"0"0"0,0 2 873,0 3 0,-6-2 0,-2 7 0,-2 1 0,1 1-1343,-2-3 0,3 3 1,-2-6-1,1 1-1284,1-1 1,-5-1 0,4-5 0,-4 1-181,-1-1 1,5-6 956,-1-4 0,-6-2 0,-6-2 0</inkml:trace>
  <inkml:trace contextRef="#ctx0" brushRef="#br0">25578 10819 7867,'14'-8'538,"1"3"360,-1 3 1,0 2-1,0 2 1,0 3-160,1 4 0,4 4 0,1 1 0,1 0-831,-1 1 0,6-1 0,-4 0 1,0 0-1834,-3 0 1925,3-6 0,-6 11 0,4-3 0</inkml:trace>
  <inkml:trace contextRef="#ctx0" brushRef="#br0">26275 10989 7810,'-8'7'-1294,"8"-6"773,2 6 521,4-7 0,-12 0 0,-2 0 0</inkml:trace>
  <inkml:trace contextRef="#ctx0" brushRef="#br0">21043 12169 8377,'14'0'-56,"10"-6"1,7-2 0,13 0 0,9 3 0,8 4-137,7 1 1,3-6-1,-30 1 1,0 0-1,1-1 1,0-1-1,-1 0 1,0 0 76,1 0 1,0 0 0,35-6 0,-1 2-1,-3 3 215,-2 2 1,0-3 0,-1 4-1,-4 2 1,-3 1 220,0 2 0,0-5 1,5 1-1,-3 0-62,-2 3 0,1 1 0,-3 1 0,5 3-203,4 0 0,-4 1 0,-1-5 0,1 0-66,4 0 1,-7-6-1,8-4 1,-1-2-93,-1-3 0,-2 1 0,-3 0-76,0 0 0,2 0 0,-4-1 0,-2 1 103,-2 0 1,4 0-1,-2-1 1,-2 1 101,1 0 0,-6 5 0,9 1 0,-4 0 19,-1 0 1,2 0 0,1-1 0,3 2 113,2 1 1,-4 4 0,6-2-1,1 2-27,1 2 0,-1-5 1,1 1-1,3 0-125,-4 3 0,3-4 0,-5 0 0,3 1-6,3-3 1,-3 6 0,-1-4-57,-2 3 1,-1 2 0,3 0 0,-2-1-38,2-4 0,-3 3 0,-2-4 0,-1 1-99,-2 1 0,-5-3 1,7 3-142,-4-6 0,-1-3 169,0-1 1,0 0 0,0 0 0</inkml:trace>
  <inkml:trace contextRef="#ctx0" brushRef="#br0">26403 11004 7926,'-19'0'160,"0"0"0,6 1 0,10 2-135,6 2 0,5 0 0,8-5 1,3 0-26,5 0 0,9 0 0,3 0 0</inkml:trace>
  <inkml:trace contextRef="#ctx0" brushRef="#br0">26758 11146 8076,'-14'8'3735,"0"4"-3594,6-10 1,3 4-1,10-6-519,4 0 0,6-6 1,4-2-1,3-2 378,0 1 0,5 6 0,-5-4 0</inkml:trace>
  <inkml:trace contextRef="#ctx0" brushRef="#br0">27000 11131 8196,'8'0'4042,"-2"0"-4023,0 7 0,2-6 0,7 4-535,-1-3 0,0-7 0,2 0 516,3 2 0,3-5 0,6 0 0</inkml:trace>
  <inkml:trace contextRef="#ctx0" brushRef="#br0">27753 11060 8008,'-14'0'585,"5"0"1,-1 0 0,1 2 59,1 3 0,-3-1 1,5 9-1,-1 3 0,-1 1-119,0 4 1,4-4-1,-4 5 1,0-1-1013,0-4 1,5-1 0,-2-2 485,4 0 0,-6 1 0,-1-1 0</inkml:trace>
  <inkml:trace contextRef="#ctx0" brushRef="#br0">28294 10520 8025,'-14'-6'1110,"-1"4"0,6-4-183,-1 6 1,7 2 0,-2 4 0,4 8-366,1 8 0,-2 7 1,-1 4-1,-2 6-251,2 7 0,2 0 0,1 6 1,0 2-1,0-1 80,0 0 1,0 2 0,0-3-234,0 3 1,-5 2 0,-1 0 0,-2-2-84,-3-3 0,3-3 1,-2-8-1,1-3-26,1-4 0,-3-11 0,5-4 1,-1-3-4690,1-2 2990,-5-6 0,4-10 1650,-2-12 0,-4-6 0,5-9 0</inkml:trace>
  <inkml:trace contextRef="#ctx0" brushRef="#br0">28265 10634 8066,'0'-14'1270,"0"-1"0,2 3-524,3 2 0,-2-1 0,6 7 0,2 0 0,2 3 171,1 1 1,0 6-1,1 4 1,-1 4-677,0 5 0,-1 3 1,-2 6-1,-3-1-59,-2-3 0,-1 3 1,-5-4-169,0 4 1,0 0 0,0-2 0,-2-2-152,-3-3 1,-3-1 0,-6-5-464,0 0 0,0 1 0,0-3-561,-1-2 0,1-4 0,2-4-398,2 2 0,-3-2 1559,4 3 0,3-4 0,-1-1 0</inkml:trace>
  <inkml:trace contextRef="#ctx0" brushRef="#br0">28564 10776 8032,'8'0'2348,"-2"0"-772,-6 0 1,0 2 0,0 4-371,0 8 0,0 2 0,0 6 1,0 0-726,0 0 1,0 0-1,0 2 1,0-3-474,0-1 0,5-9 0,0 3-493,-2-1 0,5-7-59,1-1 1,-1-5 0,1-5 119,3-4 0,-5-5 1,3-4-1,-1-1-95,-1 2 1,3-4 0,-4 4 1050,1 4 0,-4 1 0,4 6 192,-1-2 1,-1 4 0,-3 1 0,2 6 115,-2 7 1,-2-2 0,-1 1 0,0 2-293,0 2 0,-4 1 0,-1 0 0,2 1-604,1-1 1,2-5-1,0 1-2341,0 1 1,0-3 0,2 0-3296,3-2 5692,2 5 0,8-3 0,-1 6 0</inkml:trace>
  <inkml:trace contextRef="#ctx0" brushRef="#br0">29047 10975 11154,'-14'6'792,"6"-4"-792,2 4 0,0-6 0,-2 0 0</inkml:trace>
  <inkml:trace contextRef="#ctx0" brushRef="#br0">26474 11544 8445,'-22'0'0,"1"0"0,7 0-90,0 0 0,0 0 0,1-2 799,3-3-319,4 4 1,14-5 0,5 6-1,6 0 1,3 0-121,3 0 1,2 1 0,1 2 0,2 4-1,4-1 63,3 0 1,4-1-1,2-3 1,1 1-300,4 1 1,-2 1 0,6-5-43,1 0 0,1-1 0,0-3 1,-2 0-94,2 1 1,-5-4 0,-2 2 0,-3 1 34,-1-3 1,-7 6-1,-3-4 1,-4 4 54,-5 1 1,1 0 0,-6 0 0,-2 1 32,-1 4 1,-2-4-1,0 4 125,1-3 239,-7-2 0,-2-2-296,-6-3 1,-2 2 0,-1-6 0,-2-2-217,2-2 0,2-1 0,-1 0 0,-1-1-19,-2 1 1,0 5 0,5-1-153,0-1 0,0-1 0,0-3 1,2 0 37,3-4 0,-4 3 0,4-3 0,-3 1 200,-2 0 0,0-3 0,0-4 0,0 1 66,0-1 1,0-2 0,0-3-89,0-3 1,0 1 0,0-4 0,0-1 54,0 1 1,0 3 0,0-3 0,0 1 93,0 3 1,0-2 0,-2 0 83,-3 3 1,2 1 0,-5 1 0,2-1 49,3-3 1,-4 3 0,3-3 0,-1 3-113,-1 2 0,4-1 0,-3 2-78,4 4 0,1-4 0,-2 5 21,-3-1 1,4-3 0,-4 3 0,4 0-82,1-1 1,0 7-1,0-2-28,0 3 1,0 2-1,-2 1 31,-3 4 1,4-4 4,-4 4 29,-3 2 1,6-1 0,-4 5 5,0-2 1,4-1 144,-3 1 1,4 2 21,1-6 1,-5 4 82,0-5 0,-6 7 9,2-1 1,-4-3-57,-1 3 0,0-1-170,0 5 0,1-2 1,2-1-1,1-2-21,-1 2 1,-1 0-1,-2 0 1,-2-3-141,-3-2 1,3 4-1,-3-2 61,3 0 0,-3 4 0,-1-2 0,-2 2-65,-4 2 0,-1 0 0,-3 0 0,-1 0 202,-2 0 0,-5 0 0,3 0 0,0 0 7,0 0 0,-2 2 1,2 1-1,-2 1-54,-2 0 0,-2-3 0,-2 1 0,1 1-8,-1 2 0,0-1 0,-1-4-34,-3 0 1,2 5 0,-2 0-1,3-2 2,1-1 1,2-2 0,2 0 0,1 0 24,-2 0 1,1 0-1,1 0 1,3 0 0,0 0 1,4 0-93,-7 0 1,6 0 0,-3 0 0,2 0 19,0 0 0,-5 0 0,5 0 1,1 0-139,2 0 0,-3 0 0,0 0 0,1-2 96,2-3 0,-3 4 1,0-4-1,1 3 42,2 2 1,2 0 0,0 0 98,-1 0 1,2 0 0,2 0 0,1 0 14,-1 0 1,-2 2 0,-1 1 0,1 2-57,3-2 0,-1 0 1,4 0-64,-1 2 0,-1 1 0,-4-2 1,0 0-28,-2-1 0,4 1 0,-8-1 0,3 1 95,2 0 1,-1-3-1,-1-1 1,-2 0 117,-1 0 1,0 0-54,5 0 0,-2 0 0,-2 0 1,-1 0-9,1 0 0,7 0 0,1 0-11,-1 0 0,-2 0 0,0 0 0,2 0-33,1 0 0,1 0 1,-6 0-1,1 0 6,-1 0 0,1 0 1,0 0-16,-1 0 0,-4 0 0,0-1 1,1-3 0,2 0 1,3-1-1,0 3 1,2-1 50,0-1 1,-5-3 0,6 4-1,-3-2 105,-1 2 1,-1 0 21,1-2 1,-5 4-1,0-4 1,1 3-47,2 2 1,2 0 0,-1-1-1,1-2-99,-1-2 0,1 0 1,-1 5-1,1 0-20,0 0 1,-1 0-1,1 0 1,-1 0-100,1 0 0,-1 0 1,1 0-1,-1-1 6,1-4 1,0 3-1,-1-2 1,1 2 68,-1 2 0,-1 0 0,-1 0 64,-2 0 1,-1 0-1,4 0 1,-1 2 23,-2 2 0,-5-1 0,3 7 0,0-1-23,0-1 0,-3 3 0,5-4 0,0-1-48,-2 0 0,4-1 1,-6-3-1,3 1-68,2 1 1,0 1 0,2-5 45,2 0 0,-4 0 1,9-1-1,-4-3 9,-2 0 0,3-3 0,0 4 0,3-3 3,-3-2 1,4 5-1,-1-3 1,-1 1-18,2 0 0,-5-1 0,3 3 12,-3-2 1,-1 0 0,-1 4 0,1-4 1,-5 3 0,0-2 0,1 2 14,2 2 0,2 0 0,-1 0 27,1 0 0,4-5 0,0 0 1,1 2 5,1 2 0,-4 1 0,6 0 1,-1 0-76,1 0 0,-1 0 1,4 0-1,-2 0-7,1 0 1,3 1 0,0 2 35,1 2 1,-5 2 0,0-4-1,2 1 5,1 0 1,-3-1 0,0 0-4,2 2 1,1 1 0,2-3 12,0 2 1,-1 4 0,1-4-1,0 0 2,0 1 0,-5-4 0,0 2 0,1 0-24,3 0 0,0-2 0,1 3 0,0-4-3,0-1 1,0 0 0,-1 0 0,1 0-16,0 0 0,0 2 1,-1 3 1,1-2 0,0 5-26,0-2 1,4 3 0,1-2-17,-2 1 1,-2-4 1,-1 6 35,0-7 1,6 5-80,3-3 0,3-2 73,2 6 0,0 1 0,0 4 0,0 0 100,0 0 1,0 2 0,0 3 0,0 5 66,0 3 0,-6 3 0,-2 3 1,-1 5 60,-1 3 0,1 8 1,-4 3-1,2 3 35,2 2 0,1 5 0,-3-1 0,3 1-57,1 1 0,1-4 1,3 4-1,-2-2-69,2 1 1,2 0 0,1-6 0,0 1-110,0 0 1,4-5 0,1-1-39,-2-2 1,0-2-1,0-3-82,2 4 1,2-9 0,-4 2-1,1-3-72,0-1 0,-3-1 0,-1 2 0,0-5-213,0-3 0,0-2 0,0 1-55,0-1 0,0-6 1,0-3-1,0-3-518,0-2 0,2-6 1,1-1 989,2-1 0,6-4 0,-3 4 0</inkml:trace>
  <inkml:trace contextRef="#ctx0" brushRef="#br0">27768 11586 8151,'-29'8'342,"13"-1"1,4-6 0,12 4 0,1 3-1,4 0 295,5-4 0,4-2 1,5-2-1,4 0-468,4 0 1,8-5-1,3-1 1,2 0-1,-1-2-122,-1 0 1,0 5-1,4-2 1,0 3-1,-5 2-156,-3 0 1,-4 7 0,-2 2 121,1 4 0,-7-1 1,-2 0-1,-1-3 72,0 2 1,0 2 0,-3-1-1,1-1-36,2-1 0,6-7 0,-1 2-63,3-4 0,6-7 1,0-3-1,-1-4-25,-2-1 1,-2 1 0,1 2 0,-2 3 30,-4 2 1,3 1 0,-7 5 78,-2 0 0,-1 0 0,-4 2 257,-2 2 1,3 0-1,-4 3-269,4 0 0,-1-1 1,-1-3-1,-1 2-314,1-2 0,2-1 0,-1-4 0,-1-1-553,-1-2 1,-1-6-1,5 2 808,1-4 0,-1-1 0,0 0 0</inkml:trace>
  <inkml:trace contextRef="#ctx0" brushRef="#br0">29659 8075 8118,'-7'-14'26,"1"-5"1,-3 0-1,4 1 1,3 3-27,2 0 0,2 8 982,3 2 0,-4 11 1,4 10-1,-4 11-378,-1 9 1,-6 13 0,-3 6 0,-4 5 0,-1-1-120,0-5 0,1 1 0,2-5 0,3-1-335,2-6 0,-4-7 1,5-7-1,2-2-635,2-4 0,1-2-191,0-7 0,1-8 0,2-7 1,4-12 105,1-9 1,1-10 0,5-2-1,1-3 487,-1-2 0,0 4 0,0 2 1,0 4 579,1 6 0,-6 4 1,1 9 74,1 6 0,1 2 0,3 4 136,-1 2 1,-2 11-1,-2 7 1,-4 1-281,0 1 1,-2-2 0,4 3-813,-2-1 1,3-5 0,-2 2 0,1-4-969,3-4 0,3-4 0,3 1 1352,2-6 0,6-2 0,-2-2 0</inkml:trace>
  <inkml:trace contextRef="#ctx0" brushRef="#br0">30697 7833 8102,'-8'-6'2571,"1"4"-1942,7 2 1,5 4 0,0 5 117,-2 2 1,0 6 0,0 4 0,2 1-1,-2 3-379,-1 2 0,-2 2 0,0-3 1,0 0-637,0-3 1,5-4 0,-1 4 0,-1-3 474,-1-3 0,0-1-207,2-2 0,-2 1 0,4-1 0</inkml:trace>
  <inkml:trace contextRef="#ctx0" brushRef="#br0">30753 7876 8480,'0'-14'472,"2"4"1,3 2 355,4 2 0,4-5 0,3 1 0,3-2-14,4-2 1,4 4-1,2 1 1,-1-1-537,0 2 1,1-3 0,-1 6 0,-1 2 0,-2 2-103,-1 1 0,-6 0 0,1 0-82,-4 0 1,0 0-1,-1 0-361,0 0 87,-6 0 0,3 6 186,-6 4 1,-2-3-1,-8 3 1,-3 1-91,0 2 0,-9 6 1,3 1-231,-2 2 0,-5-3 0,1 5 1,-2 0-703,-4-2 1,0 5 0,-3-5 0,2 0 231,4-3 1,-3-8-1,6-3 1,-1-2 430,1-3 0,5-3 1,8-5 449,0-4 0,3 1 0,4-1 0,0-3 46,0 0 1,1 2 0,4 2 0,4 2 570,4 3 1,1 1 179,0 2 1,-1 2-869,-4 3 1,-4 4 0,-10 9 0,-4 2-593,-4 2 0,-6-3 0,-1 3 0,-1-1 60,1-4 0,-1-3 1,5-3-1,1-3-470,2-1 1098,2-3 0,5-4 0,6 0 510,8 0 0,4 0 0,4 0 0,1 0 377,2 0 0,0 0 1,-3 0-1,1 0-737,2 0 1,-4 5 0,-7 1 0,-2 2-307,-3 3 0,-1 2 0,-2 1-484,0 1 1,-13 0 0,-6 3-1,-8 2 518,-6 2 0,-10-4 0,-7 2 0</inkml:trace>
  <inkml:trace contextRef="#ctx0" brushRef="#br0">30227 8501 8102,'-6'0'0,"6"0"657,13 0 0,10-6 0,11-3 68,3-4 0,6-1 0,5 0 0,5-1 0,6 1-499,2 0 0,-1 1 0,-8 4 1,-6 4-1200,-6 3 0,-5 2 1,-9 0 449,-2 0 1,-3 0-1,-9 2 1,-2 3-2000,-6 4 2522,-2 4 0,-15 1 0,-2 0 0</inkml:trace>
  <inkml:trace contextRef="#ctx0" brushRef="#br0">30768 8430 8099,'-27'2'0,"2"1"533,1 2 1,6 6-1,-1-2 1,4 4 332,0 1 1,-2 2 0,1 1 0,4 4-174,-1 1 1,2 2 0,0 4 0,3 1-291,2-1 0,-4-4 1,5-2-1,2 0-640,2 0 0,1-5 1,0 2-3737,0-3 507,0-2 3466,0-6 0,0-1 0,0-7 0</inkml:trace>
  <inkml:trace contextRef="#ctx0" brushRef="#br0">30611 8573 8099,'10'-10'0,"-1"2"945,2 2 1,-3 1-72,2 5 1,-7 2-1,2 2-203,-4 6 0,-1 3 1,0 2-1,0 4-282,0 5 0,0 3 0,0 0 1,0-2-254,0-1 1,0-1-1,0 6-134,0-1 0,0-4 0,0-2 0,0-1-624,0-4 1,0-1-122,0-2 0,-1-1 1,-4-4-133,-5-4 1,-1-10 0,0-4 347,2-4 0,1-6 1,-3-2-1,3 1-143,2-1 0,-1-2 0,4 4 799,-2 1 0,1 1 0,5 0 1,4-1 218,4 6 0,4-3 1,3 6-1,3-4 301,4-1 1,0 6 0,0 3 0,1 4-40,-2 1 0,3 0 1,-6 0-354,-1 0 0,-4 1 1,-5 4-1,-4 5-174,-3 2 0,-2 2 0,0 1-65,0-1 0,-7-6-627,-2-3 0,3-5-74,1-5 1,5 3 1141,5-3 0,-2 4 91,6 1 0,-1 6 1,2 4-1,-6 2 44,-2 3 0,-2-1 0,0 0 1,0 0-129,0 0 0,0 1 0,-2-1-716,-2 0 0,-4-1-1135,-6-4 0,-1-3 1,3-7-215,2-4 0,-1-7 0,5-9 616,-2-1 1,5 3-1,-2-3 932,3 1 1,2 2 41,0 5 1,7 6 0,2 3 0,4 4 357,1 1 0,7 0 0,2 0 0,3 1-11,-3 4 1,4-2-1,-3 5-785,3-1 1,0 2 446,-4-4 0,4 6 0,-5-3 0</inkml:trace>
  <inkml:trace contextRef="#ctx0" brushRef="#br0">31279 8146 8009,'-6'-8'1181,"5"2"-1106,-6 12 1,7 4 0,0 9 0,0 6 1077,0 6 1,0 6 0,0 5 0,0-1 131,0-3 0,0 3 0,0-3 1,0 2-843,0-2 0,0 1 0,0-4 0,-1 0-173,-4-1 0,2-5 1,-7-7-58,-1-1 0,3-4 1,-1-8-1,-2-4-2370,-2-3 0,-1-4 1,0-3 1231,0-4 1,-1-10-1,1-3 1,1-2 645,4 0 1,-2 2 0,6-1-1,2 4 502,1 3 0,2 2 0,2 1 258,3 4 1,3-2-1,6 6 1,2 2 556,3 1 1,3 2 0,6 0-992,1 0 1,4 0-1,2 0 1,-1 0-452,1 0 1,3 0-1,-3 0 1,-1 0 403,1 0 0,-2 6 0,-4 2 0</inkml:trace>
  <inkml:trace contextRef="#ctx0" brushRef="#br0">31976 8032 8445,'-6'-8'345,"3"-3"0,-7 7 0,-1 0 266,-2 3 0,-1 9 0,0 4 0,0 7 1,-2 3-190,-3 4 0,3-1 0,-3 0 0,4-3 0,0-1-508,1-4 1,1 4-1,4-2 1,3-2-68,-1-1 0,6-7 0,-4 1-465,3 1 0,4-3 1,1 3-1,3 3 877,2 4 1,-4 5 0,2-2 305,0 1 1,-4 2 0,3 6 135,-4 3 1,-1-3 0,-1 5 0,-3-2-144,0 0 1,-6 0 0,4-5 0,-1 1-463,1-1 1,-3-4 0,4-2-1,2-1-1956,1-4 1,2-6-1035,0-1 2894,0-7 0,-6-3 0,-2-8 0</inkml:trace>
  <inkml:trace contextRef="#ctx0" brushRef="#br0">31692 8430 8628,'14'0'1635,"0"0"-1103,0 0 0,7 0 1,1 0-1,2 0-129,-1 0 1,1 0 0,5 0-353,-1 0 1,-1 0 0,-2 0-1203,-1 0 1,-7 0 1150,2 0 0,-3 0 0,-2 0 0</inkml:trace>
  <inkml:trace contextRef="#ctx0" brushRef="#br0">32005 8217 8060,'-15'-8'413,"6"2"1,1 7 182,2 4 0,-4 3 0,4 8 0,0 3 150,-1 5 0,-2 4 0,2 4 0,1 2-282,0 3 1,-4-4-1,4 3 1,0-1-68,-1-4 1,3 0-1,4-3 1,0-1-733,0-4 1,0-2 0,0-7-974,0 0 1,0-4 854,0-1 1,1-5 0,2-1-380,2-6 1,0-1 0,-4-5 141,4-2 0,-3 3 0,4 0 1107,0 2 1,-2-5 0,5 3 0,2-2 285,2 1 0,1 6 1,0-4-1,0 3 57,1-1 0,-1 0 0,2 5-287,3 0 0,-4 0 1,4 2-1,-3 1 82,-2 2 1,-1 6-1,-2-2-226,-2 4 1,-5 6 0,0 0-1,-2 0 5,-2 1 0,0-4 1,0 5-1,0-3-513,0 1 0,-5 0 1,-1-4-573,-2-1 1,3 0-1,-4 0 1,-2-1-1747,-2-4 1,-1 2 2496,0-6 0,-7 6 0,-1-3 0</inkml:trace>
  <inkml:trace contextRef="#ctx0" brushRef="#br0">32019 8743 8707,'0'14'6049,"0"1"-5584,-7 5 0,4-4 0,-6 4 0,-2 1-57,-2 3 0,1-2 0,0 0 0,3 0-637,-2 0 1,3-5 0,0 2-739,2-3 1,-1-6-1362,3-1 0,4-7 1669,0-2 1,4-2 0,9-6-1,0 0 703,3 0 0,1 4 0,-3-4 0,2 2 1035,3 2 0,-3 3 0,4 1-65,1 0 1,-4 5 0,5 1 0,-1 2-483,-4 3 1,4-3-1,-2 1 1,-2 2-1186,-1 2 0,-4 1 1,0-1-1,-5-2 653,0-2 0,-3 7 0,-4 6 0</inkml:trace>
  <inkml:trace contextRef="#ctx0" brushRef="#br0">32332 9084 8228,'-7'8'804,"-1"-1"1746,0-1-4350,2-5 1800,6 6 0,-6-7 0,-2 0 0</inkml:trace>
  <inkml:trace contextRef="#ctx0" brushRef="#br0">28905 9312 8658,'14'0'112,"5"0"1,2 0 0,3 1 0,4 2 0,4 2 197,-1-2 1,1-1 0,-1-2 0,4 0 0,0 0-284,0 0 1,3-2 0,-4-2-1,3-4 1,1-2-91,-2 1 1,3-1 0,-5-2 0,-3 2-69,-1 5 1,-6-1 0,0 1 0,-1 2 106,-1 2 1,0 1 0,-4 0-1,1 0 114,-2 0 1,4 4-1,-1 3 1,2 1-54,4 3 1,-4-3 0,1-1 70,3 0 0,2 2 0,4-2 1,1-1-180,-1 0 1,-2 4-1,0-6 1,1 0 30,2-3 0,0 4 0,-2 0 1,0-2-12,2-2 0,0 4 0,-6 0 51,-3-2 0,3 5 0,-5 0 0</inkml:trace>
  <inkml:trace contextRef="#ctx0" brushRef="#br0">20574 12027 8354,'1'-13'-169,"4"4"1,6 4 0,5 4 24,3 1 0,6 0 1,-1 0-1,2 0 0,4 0 191,4 0 1,-4 0 0,4 0 0,0 0 0,0 0 158,3 0 0,-1-2 1,4-1-1,-3-2 0,5 2-8,3 1 1,0-2 0,2-1 0,-1 2-111,1 1 0,-1 2 0,5-1 0,-1-3-9,1 0 0,-1-6 0,4 4 0,-2 0-57,2-1 0,-4-2 0,1 4 0,-1 2-40,1 1 1,1-2-1,5-1 1,0 0-42,0-1-71,0 4 1,4-10 0,1 2 0,-1-3 5,3-1 1,-4 2-1,6 1 1,0 1 47,-1-1 1,5 3 0,-4 0 0,2 0-7,-2 0 1,2-1 0,-5-5 0,2 0 35,3-1 1,0 1-1,-2 1 49,-4 4 0,-4-2 0,-1 5 0,-1-1 96,-4 1 0,1 0 0,-4 3 0,2-2 31,3 2 0,-4-4 1,2 3-1,2-1-114,1-2 0,1 6 0,-3-4 0,-1 4-134,2 1 1,-3 0-1,-1 0 1,-1 1-39,-3 4 1,-2-2 0,-1 5 123,0-2 0,-6 5 0,0-1 0,-1 1 92,0-2 0,-4 2 1,3-4-1,-2-1 61,0 0 0,7 4 0,-2-5 1,4-1-61,6 3 1,-4-6 0,5 6 0,-2-3-118,1 1 1,-1 0 0,-4-5 0,1 0 52,3 0 1,-2 0-1,2 0-66,-3 0 1,-3 0 0,0 0 0,0 0 84,4 0 1,0-2-1,-2-1 1,0-2 66,-1 2 0,1 2 0,1 1 0,2-2-63,1-3 0,1 4 1,-5-6-1,1 3-23,3-1 0,-3 0 0,4 4 0,-4-3-7,-1 0 0,-1-1 0,1 5 1,0 0-53,-1 0 1,-1-5 0,-1 0-17,-2 2 0,-5-3 0,3 1 0,-1 0-91,-3-1 1,-4 5 0,-3-6 109,-1 1 1,-7 4 0,2-2 138,-3 2 49,-2 2 1,1 0-134,-1 0 4,0 0 0,0 0 0,0 0 0</inkml:trace>
  <inkml:trace contextRef="#ctx0" brushRef="#br0">20943 10065 8688,'-14'-6'-188,"0"4"0,0-4 0,-1 6 1,1 0-1,0 0 175,0 0 0,-1 0 0,1 0 0,0 2 66,0 2 1,0-2 1,-5 11 0,0-4 0,0 5 0,0 4 52,0 1 0,-5 4 0,5-2 0,0 1 16,-1 3 1,2 4 0,-4 4-1,2 3-188,2 0 1,-2 6 0,1-5-1,1 4 89,3 2 0,-4 0 0,0-2 1,1-2-41,2-1 0,2 0 0,0 5 0,1-1 3,4 1 0,-4 5 0,5-1 1,-1-1 58,-1-2 1,6 0-1,-4 2-22,1 1 1,3-4 0,4-5 0,0 0-19,0-2 0,6 4 0,2-7 1,3 0-18,3 2 0,-1-5 1,9 3-8,-1-3 1,4-2-1,-2-1 1,6-1-12,4-3 1,-1-1-1,6 2 1,3-5 12,4-3 1,1-2 0,8-1 0,3-4 31,3-4 1,8-4 0,-2-1-34,4 0 1,2 5-1,3 1 7,0 2 0,3-1 0,-4 5 1,4 4-30,0 0 0,-3 0 0,1 0 1,-5 1 12,-5 2 1,8 1-1,-3-2 1,2 2 12,0 2 1,3 1 0,-38-11 0,1 1 0,38 9 4,1-2 0,-36-10 1,1-1-1,-2-1 1,0-1-20,0 0 1,0 0 0,37 5 0,1-2 0,0-5-69,0-4 0,-5-1 0,0 0 0,-3 0 13,0 0 0,-9 0 0,6-1 0,-5-2 69,-1-2 0,-1 0 1,-4 5-1,2 0-4,2 0 0,-2 2 0,4 1 0,0 3-65,3 2 0,-1-5 1,0 3-98,-2 1 0,0-6 0,-1 3 0,3-8 90,0-5 1,-2-4 0,-6-1-1,1 0 90,4 0 0,-9-1 0,4 3 0,-1 1 82,-1 1 1,2 2-1,-2-3 1,-1 3 29,-2 2 0,-2 1 0,4 4 0,-3-2-53,-2-2 1,4 0 0,-2 5 0,1-1-8,0-4 1,0 3 0,5-3-1,-2 4-23,-2 1 1,2 0 0,-3 0 0,3-2-40,2-2 0,0 2 0,0-4 0,-2 1-21,-3 0 0,-1-4 0,-4 4 0,4 0 32,-1-1 0,-5 4 1,-8-2-5,3 2 0,-1 2 0,1-2 81,-2-2 0,-2 2 1,4-3-1,-2 2-82,1-2 1,1 2 0,-2-6-1,-4-1 4,1 2 1,-5-4-1,3 2 1,-4-2 115,-6-3 0,4-3 1,-5-1-1,2 0 163,0-2 0,-5-1 1,4-6-147,3-1 0,-1 1 0,0-2 0,-1-2-121,1-1 1,-3-2-1,0 4 1,-1-3-36,-4 3 1,4-4 0,-2 0-54,-2-1 1,-1-2 0,-2-3 0,-1 1 74,-4 3 0,4-1 1,-5-3-1,0 1 35,-4 2 1,3 2-1,-2-4 1,-2 4 63,-2 1 1,-1-4 5,0 1 0,-4 3 0,-3 0 0,-1 2 117,-3 0 0,-3 0 0,-3 4 0,-2-1-25,1-3 1,-2 3-1,1-3 1,0 1-114,-2-1 0,6 2 1,-6-6-1,0 1-139,-2 0 0,-4 3 1,-1-4-110,-1 2 0,-6-2 0,-3 2 0,-4 0-37,-6 0 0,3 1 1,-8 2-1,-2-1 1,-5 1-54,-6 2 1,-4 2-1,-1-2 143,0-3 0,0 1 0,35 14 1,-1 0-1,0 0 0,0 1 30,-1 1 1,0 0-1,-1-1 1,1 0-1,1 0 1,0 0 0,-2 1-1,0 1 58,0 0 1,-1 0-1,2 1 1,-1 1 0,-2 0-1,0 1 1,-1 0 0,1 2 22,-36-11 0,36 11 0,0 1 0,-1 2 0,0 0-55,-2 0 0,0 0 0,-3-1 0,1 1 0,0 1 0,1 0 0,1 0 0,-2 1-4,0 0 0,-1 0 1,-2 3-1,0-1 1,3 0-1,1-1 1,-1 0-1,0 1 5,0 1 0,0 1 0,-1 0 0,0 1 1,1-1-1,0 2 0,0-1 0,0 1 27,1 1 1,-1 1 0,-2 0 0,1 2 0,0 2-1,1 2 1,-2 0 0,-1 1 15,-1 1 0,-1 1 0,-1 2 1,0 1-1,1 1 0,-1 1 0,-1 1 1,0 2 32,0 0 1,-1 1-1,-2 2 1,0 0-1,-1-1 1,0 0-1,3-2 1,-1-1 96,1 0 1,1-1 0,1 1 0,1 0 0,-3-2 0,1-1 0,0 0 0,1-1-74,3 1 0,0-2 0,5-2 0,0-2 0,4 0 1,1-1-1,-35 7 207,9-2-253,2-6 0,17-1 0,-3-7 0,5 0 0,4 0 0</inkml:trace>
  <inkml:trace contextRef="#ctx0" brushRef="#br0">21014 8786 10127,'-9'6'279,"-1"4"1,7 13 0,-2 7 0,4 7 0,1 7-425,0 6 1,1 6 0,4 1 0,3-2 250,0-3 1,3-5 0,-5-9 0,1-5 0,1-4-160,-1-5 0,1 1 0,3-6 0,-1 0-194,1 1 0,-3-9 192,1 4 0,1-4 0,4 3 1</inkml:trace>
  <inkml:trace contextRef="#ctx0" brushRef="#br0">20957 8445 11401,'0'-15'1060,"2"1"-962,3 0 0,3 0 1,6 1-1,2 2 0,3 3-386,4 2 1,4-4 0,3 4 0,3-2 335,5-3 1,5-2 0,3-2 0,3-3 0,1-1 113,4 2 0,8-4 0,2 2 0,3 2-61,-1 1 0,-1-3 0,4 0-73,2 2 1,4-4 0,-33 12 0,1-1-1,0 1 1,-1-1 0,0 1 0,0 0-53,-2-1 0,1 1 0,3-1 0,2 1 1,-2 1-1,2 1 0,2 0 0,0 0-212,2 0 0,0 0 0,-1 2 0,1 1 1,0-1-1,0 0 101,-1 0 0,1-1 0,0 0 0,0-1 0,-1 1 0,1 0 0,0 0 0,0 1 48,0 0 0,-1 0 0,-1 1 0,-1 0 0,0-1 0,1-1 0,-1 2 0,1 0 80,-2 1 0,1 0 1,2-2-1,0-1 0,-3 2 1,1 0 16,-1 0 1,1 0 0,1-1 0,0-1 0,-2 3 0,0 0 0,0 0 0,0-1 0,0 1 0,1 0-63,0 1 1,-1 1-1,-4 0 1,0 0-1,1 1 1,-1 0 0,-1 0-1,0 0-95,38 0 0,-1 0 0,-9 0 1,-2 0-144,-6 0 0,-2 2 1,-4 1 145,-3 2 0,-5 1 1,-7-1-1,-4 3-10,-1 0 0,-2 4 1,-6-4 120,-3 0 0,-4 5 0,-5-4 1,-1 2 312,0-1 0,-6 4 0,-2-1 0,-1 4 20,0 0 0,-1 1 0,-4 1 6,0 4 0,-4 1 0,-3 3 0,1 3-184,0 0 1,-4 2 0,4 1 0,0 5-52,-1 3 1,1 3 0,3 2 0,-2 3-107,2 1 1,-3 4 0,-1 6-1,1 3-27,0 2 0,-4-3 0,4 2-43,-2 0 1,0-4-1,-3-7 1,3-2-106,2-2 0,-1-3 0,4-7-151,-1-1 1,-1-6 0,3 1 0,-1-5 360,-2-4 0,1 3 0,4-5 0</inkml:trace>
  <inkml:trace contextRef="#ctx0" brushRef="#br0">21000 9966 8389,'-14'0'-1107,"9"0"971,10 0 0,9-5 0,16-1 0,5-4 204,7-6 0,7 1 0,10-8 1,4 1-1,8 2 12,-32 9 1,1 1 0,4 1 0,1 1 0,0 2 0,1 2 0,1 2 0,-1 0 0,3 1-1,0 0-76,3 1 1,-1 0 0,0 3 0,1 0 0,2 2-1,1 1 1,-1 2 0,1 0-100,-2 2 0,1-1 1,2 1-1,0-1 1,-1-2-1,-1-1 0,2 0 1,1-1 59,-1 0 0,1-1 1,0-2-1,0 0 0,0 0 1,0 0-17,0 0 0,-1-2 0,1-3 0,-1 0 0,-1-2 0,0 0 0,-1-1 0,0-1 22,-1 0 0,0 0 0,-2 0 0,0 0 0,-3 0 0,-1 0 24,-2 0 0,0 0 0,1-1 0,0 1 0,-2 0 0,0 0 0,-2 0 1,0 0-1,35-6-17,-4 4 1,-8 1 0,-4 5-54,-2-2 0,-4-4 1,-3 2-1,-4 1-213,-4 0 288,-8-6 0,2 8 0,-3-7 0,3 0 0,0 1 0</inkml:trace>
  <inkml:trace contextRef="#ctx0" brushRef="#br0">20886 8459 14588,'-9'-5'-2096,"1"-1"0,0-2 988,0-3 1123,5 4 0,-5 1 61,3 6 0,2 0 0,-6 2 0,-1 2 249,2 6 1,-4 3-1,2 2 1,-1 3 601,2 1-758,-4 12 0,5-1 0,-6 15-98,0 2 0,-1 11 0,1 12 0,0 6 148,0 3 0,1 0 0,8-39 0,1 0 0,-3 36-50,1-3 1,4-9 0,-1-2-122,6-4 1,1-5 0,5-1 0,4 0-44,4-2 1,1 4-1,5-6 1,2-3-290,2 0 0,8-4 0,3-3-62,3-5 0,2-10 0,1-4 1,2-4-60,1-6 0,1-3 0,-4-9 228,3-6 1,-1-4 0,5-14-1,-1-4 5,1-4 1,1-8-1,5-7 103,0-6 0,-5 0 0,-27 22 0,0-2 0,0-1 0,-1 0 99,-1-2 1,0 0 0,-1 2-1,-1-1 1,-2-2 0,0-1-1,-3 1 1,-1-1-2,-2 2 0,-1-1 0,1-1 0,-2-1 0,-3 2 0,-2-1-59,-1-1 1,-2 0 0,0-37 0,-4 4 0,-5 4-46,-9 4 1,-5 1 0,-9 9 0,-1 6-51,-3 6 0,3 8 1,-3 6-17,3 5 0,-3 3 1,0 7-139,1 3 0,7 9 248,1-1 1,-6 10-1,-6 3 1</inkml:trace>
  <inkml:trace contextRef="#ctx0" brushRef="#br0">5744 14501 8281,'-14'0'-303,"0"0"0,0 0 0,0-2 0,-1-1 707,1-2 1,1-1-285,4 1 0,4 2 1,10-5-1,4 2 1,6 3 130,4 1 1,-2 4-1,7 1 1,1 3 34,2 2 0,1 2 0,1 4 0,-1 0 4,1 0 0,1 0 0,1-1 0,2-2-201,-1-1 1,3-7-1,-1 1 1,3-2 3,2-2 0,2 0 0,2 0 1,0 0-207,-1 0 0,6-5 0,-1 1 0,1-1-36,0-1 0,-3 2 1,4-4-1,-3 2 125,-4 3 0,9 1 0,-9 2 65,3 0 1,-1 0-1,-2 0 1,3 2 28,2 3 1,-3 1 0,4 4-60,-4-6 0,3-1 0,1 1 0,-1 0-121,2-1 0,2-3 0,6-3 0,-2-1-8,-3 0 1,3 1-1,-3 0 1,4-2 21,1 2 0,-2 2 0,-1 1 26,-2 0 0,-2 0 1,4 0 46,-2 0 1,-6-5-1,3 0 1,-2 2 0,1 1-1,-3 2 52,0 0 0,1 0 0,-1 0-29,1 0 0,-5 0 1,7 2 37,-4 3 1,-3-4 0,0 4-7,2-3 1,-9-2 0,9 1 0,-2 2-21,0 2 0,-3 1 1,-2-2 25,-1 0 1,3 7 0,-3-3 0,0 2 16,-1-1 1,1 1-1,-3 2 1,1-1 73,-2-1 0,6-2 1,-1 1 81,0-4 0,6 1 0,-3-1 0,5-2-143,4-1 0,1-4 1,-2-3-143,5-4 0,3 1 0,2-1 0,2-2 84,2-2 0,-7-1 0,3-1-86,-2 1 1,1 0 0,-1 0 0,-1 0-116,-2-1 1,-6 1-1,1 0-482,-3 0 1,-1 4 672,-1 1 0,1-1 0,0-4 0</inkml:trace>
  <inkml:trace contextRef="#ctx0" brushRef="#br0">20261 12695 9306,'-14'0'-145,"4"0"364,1 0-183,5 0 1,0 0 0,8 0 0,6 0 0,4 0 11,5 0 1,3 7-1,7 0 1,1 3-1,3-2-2,5-2 1,0-1 0,3-5 0,4 0-55,4 0 1,0 0-1,7 0 1,4 0 98,3 0 1,-1 0-1,2 0 1,0 0-70,-4 0 1,3 6 0,0 4-44,2 2 0,-4-2 0,4-2 0,0 0-56,0 0 1,-4-5 0,4 1 53,-2-2 0,4-2 0,-4-2 0,2-1-2,2-1 0,3-6 0,-1 5 0,-2 2-99,-6 2 0,4 1 1,-2 0 64,-3 0 1,2 1-1,-10 4 9,3 4 1,1 2 0,-3 0-1,-2-1 20,-2 1 1,-6 2 0,-5 1 0,1-2 102,2-2 1,-3 1 0,-2-6 0,1 0 169,-1 1 1,2-5 0,5 4 0,1-5-170,3-5 0,-1 2 0,5-5 0,-1 0-116,1 1 0,-1 3 1,4-2-32,-2 0 1,-1 4 0,2-3-44,-1 4 1,1 1-1,5 0 1,0 0-81,-1 0 1,8 0-1,-8 1 1,3 3 110,3 0 0,-7 7 0,4-3 1,0 2-4,-2-1 0,-4-4 0,-4 3 125,-1-2 0,-1-1 1,-6-5 8,1 0 1,-2-2 0,-3-1-1,-5-3 349,-3-2 0,-1-1 0,-1-6-207,0 1 0,1 0 0,-1 0 0,1-2-134,-1-3 0,1 3 1,-1-1-1,0 4-220,1 4 0,-1 4 0,1-3 0,-2 2-25,-4 2 1,4 3 0,-3 1 90,3 0 0,3 0 0,1 0 0,3 0 115,-3 0 0,-1 0 0,-1 0 0,1 0 10,3 0 1,-2 0-1,6 0 1,-1-2 7,0-2 1,-2 2-1,2-4 1,-1 1-28,-4 0 1,1-4 0,-1 2-13,3 0 1,-1 2 0,-5-3 101,1 2 0,-6-1 0,1 3 0,1-4 47,2 0 0,0-3 0,-2 4-63,-1-1 0,-5 4 0,3-4 0,0 1-20,0 4 1,-3-3 0,3 1-81,-1 2 0,4 2 0,-1-1 0,1-1-76,-1-2 0,3 0 1,-5 5-1,2 0-554,-1 0 1,-5 7-193,1 2 1,-5 5 841,-5 5 0,-2-3 0,-7 5 0</inkml:trace>
  <inkml:trace contextRef="#ctx0" brushRef="#br0">26389 12610 8321,'28'0'224,"0"0"1,1 0 34,-1 0 1,1 0-1,-2 0 1,-2 0-87,-1 0 1,-5 5-1,3 1 1,-3 2 0,-5 3-5,-3 2 1,-8 1-1,2 0 1,-4 0 33,-1 0 0,-6 1 0,-3-1-258,-4 0 0,-8 2 0,-1 1 0,0 4-786,3 1 0,-1-5 841,1 2 0,0 3 0,5 1 0</inkml:trace>
  <inkml:trace contextRef="#ctx0" brushRef="#br0">27910 12340 8226,'-6'8'-91,"4"4"0,-6 3 0,5 8 0,-2 4 0,2 3 294,1 3 1,2 5 0,0 8-1,0 3 356,0 2 1,0-4 0,0 5 0,0 2 0,0 1-369,0 2 1,0-2 0,0-3 0,0-4-93,0-4 0,0-3 1,0-3-1,-1-5 1,-2-3-590,-2-1 0,0-7-789,5-3 1279,0-4 0,0-13 0,0-4 0</inkml:trace>
  <inkml:trace contextRef="#ctx0" brushRef="#br0">27953 12539 8305,'-8'-14'0,"3"-1"532,3 1 1,7 5-1,1 1 1,2 0 326,3 0 0,2 5 0,1-2-271,0 4 1,5 1 0,0 0-175,-1 0 1,-3 6-262,0 3 0,-7 9 0,-4 2 0,-2 2 30,-2 4 1,-6-4-1,-4 1-322,-3 3 0,-1-1 0,0 0 0,0-3 0,0-1-460,-1-4 1,1 4 0,0-2-385,0-2 0,4-3 0,2-3 1,0-3 982,1-1 0,3-3 0,-2-4 0</inkml:trace>
  <inkml:trace contextRef="#ctx0" brushRef="#br0">28152 12510 8305,'12'-9'0,"-1"1"1531,-1 2-611,-1 1 1,4 7-1,-4 2-35,-4 6 0,-3 2 0,-2 4 0,0 2-301,0 1 1,0 0 0,0-4-1,0 3-390,0 1 0,1-2 0,2-6 248,2-1 1,1-7-1210,-1 1 1,2-4 0,4-6 225,-2-8 1,1 0 0,4-5 0,0 3 390,0 2 0,-1 0 1,-2 1-1,-2 2-116,2 1 0,-3 7 1130,2-2 0,-5 4 34,4 1 1,-6 6-413,2 4 0,-4 2 0,-1 3-154,0-1 1,0-5-1,0 1-2079,0 1 1,0-3-1,0 1-125,0 2 0,0 2 1872,0 1 0,7 0 0,1 0 0</inkml:trace>
  <inkml:trace contextRef="#ctx0" brushRef="#br0">28592 12724 8292,'8'1'682,"-3"4"336,3-3-719,-7 10 1,6-4-300,-7 6 0,6 1 0,2-1 0</inkml:trace>
  <inkml:trace contextRef="#ctx0" brushRef="#br0">10877 11942 8369,'-9'-10'-266,"-1"1"3019,7 6-2170,-3-4 1,6 9 0,1 4 0,2 10-1,4 9-230,1 7 1,-4 9 0,4 0 0,0 5-1,-2 1-177,1 2 1,-3-5 0,-4 5 0,0-1 0,0-2 33,0-5 1,0 0-1,0-8 1,0-3-304,0-5 1,0-4 0,0-7-133,0 0 1,0-8-69,0-6 0,0-12 0,0-13 0,2-7 179,3-6 0,3-1 1,4-1-1,-1 2 112,-1-1 0,4 4 0,5 3 269,-2 7 0,-1 0 0,-2 7 189,1 6 1,-1 4 0,0 8 64,0 0 0,0 6 0,1 4-232,-1 2 1,-5 7 0,-1 2 0,0-1-140,0 1 1,-5-1 0,4-2-1,-3 2-934,1 2 0,5-4 0,-4 1 490,2-3 0,-4-2 1,4 0 293,-1 0 0,4 0 0,-3 1 0</inkml:trace>
  <inkml:trace contextRef="#ctx0" brushRef="#br0">24626 5388 18483,'0'-14'-883,"0"0"1,-2-1 191,-3 1 1,-3 5 0,-6-1-1,0 1 1,0 1 562,-1 3 0,1-3 0,0 0 0,0 0-240,0 4 401,-7-4 0,4 6 0,-7-3 0,-1 4 83,-2 1 0,-2 6 0,1 4 0,-2 4 0,-3 5 83,-5 5 1,-3 4 0,-3 4 0,-4 2-134,-4 3 0,-3 5 1,-2 7-1,2 2 122,2 2 1,-2 3-1,5 1 1,-2 0 333,-1-1 0,8 3 0,-3 2-113,4 6 0,3-2 0,3 1 0,5 0 78,3-1 1,8 8 0,3-5-291,3-1 1,6 0 0,3-1 0,0-3-226,4 1 0,8-1 1,4 5-226,4-2 0,6-6 0,3 3-162,5 0 0,0-4 0,9 2-2,-1-2 1,4-4 0,1-1 0,4-2-177,3 2 1,2-5-1,-3-2 178,2-3 0,5-7 1,1-4-1,6-5 151,6-4 1,4-4 0,1-7 0,2-3 160,2-6 1,4-2 0,-35-2-1,-1 0 1,2-1 0,0 0-23,3-1 0,-1 0 1,0-2-1,-1-2 0,1-2 1,0-1 130,-2 0 0,1-1 0,2-3 0,1-1 0,-2 1 1,0-1 72,2-1 1,0-2-1,-1-2 1,-1-1-1,0 1 1,-1 0 45,0-1 1,0-1 0,1-2 0,1-1 0,-3-1 0,0 1 0,-1-1 0,0 1 85,0-1 1,-1 1 0,2-3-1,0 0 1,0 1 0,-1 0 400,-2-1 0,-1-1-483,2-4 0,0 0 0,-4 3 0,-1-2 0,3-1 0,-1-2-12,-2 0 0,-1 0 0,0 0 0,-1 0 0,-1 1 0,0 0 1,-2 1-1,-2 1 83,-1-1 0,-3 0 0,19-26 1,-11-5-191,-5 0 1,-6 3 0,-15-5 20,-4 2 0,-7 1 1,-9 5-120,-13 0 1,-17 0 0,13 29-1,-2 0 6,-4-2 0,-2 3 1,-6 0-1,-3 3 1,-5 0-1,-2 2 1,-4 2-1,-2 1-98,-1 2 0,-2 1 1,-2 0-1,0 2 1,-4 0-1,-1 1 1,-2 1-1,0 2-32,-2 2 1,0 2 0,-1-1-1,-1 1 1,-2 3 0,0 1-163,5 0 1,0 1 0,1 0 0,1 0-1,9 1 1,0 0 373,2 0 0,-1 0 0,2 0 0,1 0 0,3 0 0,1 0 0,-1 0 0,-1 0 0</inkml:trace>
  <inkml:trace contextRef="#ctx0" brushRef="#br0">20545 13918 7926,'-13'1'284,"4"4"0,3 5 0,6 9 0,0 4 0,0 4 0,0 3 477,0 3 1,1 8 0,2 8 0,4 2 0,-1 3 0,0 1-338,-2 2 1,-1-7-1,0-4 1,2-5-355,-2-3 0,-2-8 0,-1 0 0,0-6 0,0-4 26,0-2 0,5-7 0,0-5-69,-2-4 0,-1-7 0,-2-16 0,0-5-117,0-6 1,0-7 0,1 2 199,4 1 1,-2-4 0,6 7 134,3 2 1,-5 1 0,3 3 0,1 3 54,2 5 0,1 5 0,0 3 0,0 3 53,0 2 0,-1 2 0,-2 9 1,-1 6 114,1 7 0,-3 4 1,0 6-239,-2 1 1,3 4-1,-2 2 1,-1-1-146,0 1 1,-1 0 0,-3-5-521,2-2 0,-2 4 0,4-10 1,-1 0-857,0-3 1,6-3 0,-2-4-1,4-2-3695,1-5 4986,0-4 0,7 6 0,1 0 0</inkml:trace>
  <inkml:trace contextRef="#ctx0" brushRef="#br0">21128 14302 7926,'9'-14'3796,"1"-1"-3403,6 7 1,1-4 0,7 4 439,1 0 1,4-3-1,2 6 1,4 0-548,1-1 0,1 5 1,0-4-1,-2 5-1181,0 5 0,-7-2 1,2 5 894,-4-2 0,-9 11 0,4-1 0</inkml:trace>
  <inkml:trace contextRef="#ctx0" brushRef="#br0">21370 14501 7926,'-27'12'0,"3"-1"1992,5-1 1,5-5-730,5 4 1,5-6-1,14 2 1,10-3-986,10-2 1,8 0-1,8 0 1,3-2 269,2-3-548,1 4 0,5-18 0,-1 3 0</inkml:trace>
  <inkml:trace contextRef="#ctx0" brushRef="#br0">23005 13477 8038,'-8'-6'-169,"2"3"0,4-5 0,-1 0 0,-2 0 0,2-3 379,1-2 0,-2-1 0,-1 0 0,2-2 0,0-1 265,-2-2 1,3 0-1,-3 5 1,4-1 371,1 1 0,0 0 0,1 1-134,4 4 1,-2 15-1,5 13 1,-1 10-225,-4 8 0,-2 1 0,-1 11 0,0 0-181,0 3 1,-1-3 0,-2-1 0,-4-6-187,-1-4 1,5 0 0,-3-8 0,1-4-329,0-4 0,1-8-210,4-5 0,0-9 0,1-3 0,4-13-147,4-9 1,-1-5 0,2-9-1,1 1 242,2-2 0,-1 4 0,-1 1 0,-1 4 356,1 4 1,1 9 0,3 2 348,-1 5 1,0 8 38,0-1 0,-1 8 1,-2 6-1,-3 2 86,-2 3 1,1 4 0,-4 1 0,3 1-358,2-1 1,-5-1 0,3-6 0,-1-2-941,0-2 0,4-4 0,-2 3 1,1-2-3107,3-3 3894,1 5 0,2-6 0,1 4 0</inkml:trace>
  <inkml:trace contextRef="#ctx0" brushRef="#br0">23744 13235 7964,'0'-14'3129,"-2"13"-1940,-2 5-859,-4 7 0,-8 12 0,-1 5 134,-2 8 1,-7 5 0,3 4-1,-4 2-95,-2 5 0,-4 8 0,-1 3 0,-1 2 0,-2 3-174,1 2 1,3 1-1,-3-2 1,1-4-512,3-8 1,2-2 0,3-9 0,4-5-549,4-6 0,3-7 0,3-4 1,4-5-656,4-3 0,3-7 1519,2 1 0,0-14 0,0 3 0</inkml:trace>
  <inkml:trace contextRef="#ctx0" brushRef="#br0">23673 13761 13339,'0'15'1372,"0"5"0,0 4-771,0 3 1,0 3 0,0 3 0,0 5-1,0 5 127,0 4 1,-5-1-1,1 6 1,0 2-353,3 1 1,-4 2 0,-1 0 0,-1-2-283,1-3 0,0-5 0,3-7-174,-2-2 1,0-11 0,5-1 0,-1-3-6534,-4-6 5494,3-8 1,-4-5 0,6-14 0,0-10-864,0-10 1,0-7 1981,0-5 0,0-7 0,0-2 0</inkml:trace>
  <inkml:trace contextRef="#ctx0" brushRef="#br0">23602 14259 7987,'6'-44'185,"-4"-4"70,3 11 0,2 2 0,3 2 1,3 3 454,1 1 1,2 1-1,1-1 1,3 2-105,3 4 1,-4 2-1,3 9 1,-2 2 28,-2 5 0,-3 4 0,0 1 0,-3 3 66,-2 6 0,-4 2 0,-6 13 0,0 1-168,0 2 1,-6 3-1,-5 2 1,-5 1-561,-3-1 0,-2-7 1,4-3-138,-2-1 1,-6 2 0,3-4-1,0-1-956,3-3 1,3 0-1,2-3-2466,-1-2 3586,7-4 0,-4 0 0,4 2 0</inkml:trace>
  <inkml:trace contextRef="#ctx0" brushRef="#br0">24000 13932 7987,'0'14'5554,"0"1"-4995,0-1 0,2 0 0,2 0 0,4 2-135,0 3 1,3-2-1,-6 5 1,0 1-52,1-1 0,-4 1 0,2 6 0,-2-1 225,-2 1 0,-6-1 1,-4-1-178,-3-3 0,-1 1 1,0-6-452,0-2 1,0-3 0,-2-4 0,-2-5-650,-1-4 0,0-1 1,4-3-1,-3-5 301,-1-6 0,0-14 378,5-1 0,0-9 0,0 2 0</inkml:trace>
  <inkml:trace contextRef="#ctx0" brushRef="#br0">23986 13747 12645,'20'0'0,"2"0"0</inkml:trace>
  <inkml:trace contextRef="#ctx0" brushRef="#br0">24583 13776 7854,'-14'0'5705,"6"0"-5748,1 0 0,19 0-2391,2 0 2434,9 0 0,-7-7 0,5-1 0</inkml:trace>
  <inkml:trace contextRef="#ctx0" brushRef="#br0">25166 13577 7821,'-5'-10'2184,"0"1"-1911,-6 6 556,10-4 0,-6 15 1,9 6-1,1 10 0,2 8-70,-2 6 1,-1 4-1,-2 7 1,0 6-1,0 7-105,0 3 0,0 1 0,0 5-459,0 0 1,0-4 0,-2-3 0,-1 0 281,-2-4 1,0-5-1,5-8 1,0-9-525,0-6 0,0-5 0,0-4-1475,0-4 1,-1-9-72,-4-5 0,4-12 0,-4-7 0,2-10 1593,-2-7 0,-3-12 0,-6-7 0</inkml:trace>
  <inkml:trace contextRef="#ctx0" brushRef="#br0">25123 13847 7821,'14'-29'0,"1"6"0,0 1 1073,4 1 1,-1-3 0,5 5 0,1 4-122,-2 4 0,5 4 0,-5 7 0,2 0-366,0 0 0,-9 7 0,1 4 0,-6 6-101,-4 7 1,-1-2-1,-7 1 1,-4 3-178,-8 1 0,-2 1 0,-8 0 1,-1-1-545,-2-3 1,-1 1-1,1-6 1,1-1-941,3-3 0,7-5 0,0-2-1105,5-2 1,8 0 2280,-2-1 0,4-3 0,1 4 0</inkml:trace>
  <inkml:trace contextRef="#ctx0" brushRef="#br0">25649 13804 7850,'-6'14'0,"4"1"1596,-2-1 0,7 0 0,2 0 0,-1 0-591,3 1 1,-4 4 0,5 0 0,0 0-34,-1 1 0,-3-3 0,0 7 1,-2 1-599,-2 2 0,0-3 1,0 0-1,-2 1-74,-2 2 0,-4 0 0,-7-4-218,1-4 1,0 2 0,0-4 0,0-3-513,-1-3 1,0-7-1,-3 0 1,-1-4-1623,2-4 0,1-6 0,0-9-1813,-3-5 3865,4-9 0,-6-3 0,7-7 0</inkml:trace>
  <inkml:trace contextRef="#ctx0" brushRef="#br0">25635 13648 7850,'14'-13'0,"0"2"1974,1 2 1,-1 1 0,0-3-628,0 1 1,1 1-1774,-1-6 426,-6 1 0,-2 0 0,-6 0 0</inkml:trace>
  <inkml:trace contextRef="#ctx0" brushRef="#br0">21882 13221 7882,'0'8'271,"0"5"0,0-4 1,0 4 548,0 1 0,0 0 1,0 1-623,0-1 0,0 5 0,0 0-1123,0-2 1,0-1 924,0-2 0,-7-6 0,-1-2 0</inkml:trace>
  <inkml:trace contextRef="#ctx0" brushRef="#br0">21853 12951 7941,'-9'0'3339,"-1"0"-2742,7 6 1,-3-2-397,6 5 1,6-6-1,3 4-201,4-1 0,8 2 0,1 6 0</inkml:trace>
  <inkml:trace contextRef="#ctx0" brushRef="#br0">22152 13179 7967,'-8'1'3899,"5"2"-3421,6 2 0,5 0 0,6-5 1,0 0-434,0 0 0,7 0 1,3 0-1,2 0-841,3 0 796,-7 0 0,11 0 0,-3 0 0</inkml:trace>
  <inkml:trace contextRef="#ctx0" brushRef="#br0">22152 13392 7889,'-22'0'2670,"1"0"-2257,19 0 0,10 0 0,16 0-299,3 0 0,4 0 0,4 0 0,5-2-114,-1-2 0,1-4 0,2-7 0</inkml:trace>
  <inkml:trace contextRef="#ctx0" brushRef="#br0">24654 8501 8004,'-14'0'-347,"0"0"1,-1 0 232,1 0 1,-2 0 0,-1 0 0,-2 0 0,0 0 0,0 2 0,-1 3 197,-3 4 0,4 4 1,-3 3-1,0 4 1,2 7-1,-2 8-48,-1 6 0,0 0 1,-6 13-1,1 2 0,-1 6 75,1 3 1,0-4 0,1 4 0,3-2 19,5-3 1,8 4 0,3-3-29,2-1 1,1 0 0,5-1 0,0-1 17,0-3 1,6-2 0,4 0-1,4-4-53,5-5 1,9-1-1,10-13 1,3-5-91,2-2 1,8-6-1,4-8 13,5-4 1,2-5-1,-4-5 1,4-6-37,4-6 1,-3-5-1,-1-7 1,-4 1-35,-1 0 1,-2-10 0,-2-3 74,-6-4 0,-3 3 1,-3-10-1,-3-2 32,-5-1 0,-4-4 1,-7-2-1,-8-6 42,-8-2 1,-4 2 0,-4 1 0,-2-2-17,-6-1 1,-10-1 0,-7 5-39,-5 8 0,-3 2 0,2 9 0,-5 5-10,-3 7 0,-1 7 0,-1 6 0,0 8-107,1 6 0,-1 2 0,2 5-199,3 0 0,5 1 0,8 4 300,1 5 0,7 2 0,-4 3 0</inkml:trace>
  <inkml:trace contextRef="#ctx0" brushRef="#br0">28024 13648 8140,'0'-14'1460,"-2"6"-944,-3 3 1,4 10 0,-4 6 0,3 6-212,2 7 1,0 4-1,0 5 1,0 5-1,0 5-35,0 4 0,0 1 0,0 7 1,0 5-1,0 2 180,0 1 0,-4 0 0,-3-3 0,1 2-99,0-2 0,-1-8 0,4-5 0,-2-4-196,2-5 0,0 0 0,0-8 0,-2-5-1156,2-3 55,2-3 0,2-6 1,2-5-1,2-8 1,-2-8 945,-1-5 0,-2-14 0,0-3 0</inkml:trace>
  <inkml:trace contextRef="#ctx0" brushRef="#br0">28038 13804 8038,'1'-8'1491,"4"4"-842,3 2 1,2-3 0,-1 0 0,2 2-205,2 2 0,-4 5 1,1 3-1,1-1 93,1 0 1,3 5 0,-3-1 0,-2 4-306,-6 5 1,3-3 0,-3 4 0,0-1-208,-3 0 1,-7 5 0,-4-3-1,-2-1-248,-2 1 0,-2 2 1,-2-2-1,-1-1-1007,2 1 1,1-1 0,4-2-1343,2 1 2571,-2 0 0,4 1 0,-7 2 0</inkml:trace>
  <inkml:trace contextRef="#ctx0" brushRef="#br0">28422 13875 8038,'8'-8'1756,"-2"2"0,-6 12-951,0 4 1,0 7 0,0 4-98,0 1 0,0-3 0,0 4 0,-2 1-357,-2-2 1,2 4 0,-3-6 0,4 1-434,1-1 0,-5-1-244,0-5 1,0-4 0,4-2-219,-4-2 1,4-3 70,-4-8 0,10-2 0,2-8 440,1 1 1,5 1 0,-3 2-1,2 4 13,2 0 1,-1 1 0,-2 3 283,-1-2 0,-1 0 0,4 7 604,-4 3 1,2-2 0,-6 6-263,-2 2 1,-1 2 0,-2 1-779,0 0-1772,0 1-42,0-1 0,1-6 1986,4-4 0,-3-2 0,4-2 0</inkml:trace>
  <inkml:trace contextRef="#ctx0" brushRef="#br0">29246 13733 8054,'-8'-8'2371,"2"2"-362,0 6 1,4 6 0,-4 5-1466,0 7 0,-2 4 0,-7 6 1,1 1-1,-2-1-298,-3 0 0,4-1 0,-4-3 0,3-5 0,3-3-379,4-2-103,-4-6-242,5-2 1,2-6 272,6 0 0,6 0 0,9 0 0,0 0-127,4 0 1,-1 5-1,5 0-297,3-2 1,0 3 0,3-1-1,-1 0-1494,1 1 0,-1-4 2123,1 2 0,-1 4 0,1 0 0</inkml:trace>
  <inkml:trace contextRef="#ctx0" brushRef="#br0">29730 13719 7986,'-22'0'2494,"3"0"-1383,9 0 0,2 0-180,4 0 1,2 3 0,-3 5 0,4 8-207,1 4 0,0 4 0,0 6 0,0 3-161,0 5 0,0 3 0,0 3-309,0 4 0,-2-2 0,-1 6 1,-2 0 82,2-2 1,1 4 0,1-7-213,-4-1 1,4-3 0,-4-4 0,3-2-321,2-3 1,0 3-1,0-7 139,0-3 0,0-7 0,0 2-4495,0-1 3076,0-2 0,0-8 0,0-6-764,0-10 2238,0-6 0,0-10 0,0-1 0</inkml:trace>
  <inkml:trace contextRef="#ctx0" brushRef="#br0">29701 14017 7986,'0'-28'287,"0"4"1,2 2 782,3 2 0,-2 1 1,6 6 126,2 4 0,2 2 0,1 7-610,0 0 0,1 11 0,-1 3 0,-2 4-231,-2 2 0,1-2 0,-6 5-166,-2 3 1,-2-1 0,-1 0-140,0-1-56,-6 0 1,-2-1-1,-6 1-518,0 1 1,0-4 0,1-2 0,0-3-914,-1-2 1,3-2 0,-8 0 1435,3-3 0,2 1 0,0 4 0</inkml:trace>
  <inkml:trace contextRef="#ctx0" brushRef="#br0">30142 14088 14613,'0'15'757,"-5"-1"0,1 2-367,0 3 0,3-2 1,1 7-1,-2 1 0,-1 2-168,-2 1 0,-1-4 1,3 0-1,-3 1-62,-2 2 1,3 0 0,-5-4 0,1-2-2,1-1 0,-5-4 0,4 3 1,-4-3-567,-1-2 0,-2-6 0,-1-3-301,-2-4 1,0-1-1,5-3-399,0-6 0,-1-2 1,1-13 1106,0-1 0,-7-15 0,-1-4 0</inkml:trace>
  <inkml:trace contextRef="#ctx0" brushRef="#br0">30128 13761 8069,'-8'7'3104,"2"-6"-3104,6 6 0,0-7 0,0 0 0</inkml:trace>
  <inkml:trace contextRef="#ctx0" brushRef="#br0">22280 15524 7944,'-15'-6'144,"1"4"0,2-1 0,2 8 334,5 9 0,4 7 0,1 9 0,0 3-188,0 5 0,1 5 1,3 4-1,2 5 1,0 5-30,0 4 1,4 0 0,-5 5 0,-2 0 0,-2-1 5,-1-3 1,0 1 0,0-3 0,0-3-466,0-4 0,0-7 0,0 0-280,0-7 0,0-5 1,2-11-1,1-4-384,2-3 1,1-8 861,-1-3 0,3-23 0,6-5 0</inkml:trace>
  <inkml:trace contextRef="#ctx0" brushRef="#br0">22308 15595 8069,'-14'0'696,"8"0"-344,6 0 1,6 2-1,8 3 1,2 6-146,3 6 1,3-1-1,5 3 1,-3-3-57,-6-2 0,-3 5 0,-4 0 0,-3 0 1,-2 0 108,-3 0 0,-1 6 1,-4-1-297,-3 3 0,-3-1 0,-7 0 1,-3-4-363,-1-2 0,0 4 0,5-5 0,0-2-810,0-1 0,0-6 1208,-1-1 0,1 1 0,0 4 0</inkml:trace>
  <inkml:trace contextRef="#ctx0" brushRef="#br0">22706 15979 8098,'-14'0'630,"0"0"-303,0 0 1,6 7-1395,3 2 1067,10-3 0,3 1 0,6-7 0</inkml:trace>
  <inkml:trace contextRef="#ctx0" brushRef="#br0">23062 16065 6558,'14'6'0,"0"2"0</inkml:trace>
  <inkml:trace contextRef="#ctx0" brushRef="#br0">23517 16079 8152,'0'9'0,"0"1"27,0-7 1,1 3-1,4-6-376,4 0 0,4 0 0,1 0 1,2 0 348,3 0 0,3-6 0,7-2 0</inkml:trace>
  <inkml:trace contextRef="#ctx0" brushRef="#br0">23815 16093 8152,'14'0'0,"1"0"-194,-1 0 0,0 0 1,0 0-76,0 0 1,1 0-1,-3-2 1,-1-1 93,-1-1 1,-1-1 0,6 5 0,-1 0 174,0 0 0,0 0 0,0 0 0,1 0 0,-1 0 0,-2 1 0,0 3 418,-3 0 0,1 1 0,4-5-201,0 0-217,0 0 0,0-13 0,1-2 0</inkml:trace>
  <inkml:trace contextRef="#ctx0" brushRef="#br0">25294 15553 8027,'-18'-8'1966,"4"3"0,9 5-1490,1 5 1,4 8-1,3 9-153,2 4 1,1 6 0,-3 11-1,2 1 1,-2 3 204,-1 5 0,2 8 1,1 4-1,-2 0 1,-1 4 102,-2 2 1,0-1 0,-2-2 0,-1-6-466,-2-2 0,1-9 1,4-2-1,0-6-556,0-4 0,0-3 1,0-8-1,1-5-1262,4-8 0,-2-1 1188,7-8 0,-6-13 0,4-13 0,-1-9 464,-4-8 0,-8-9 0,-3-4 0</inkml:trace>
  <inkml:trace contextRef="#ctx0" brushRef="#br0">25322 15780 8027,'0'-22'136,"7"-3"1,2 6 214,4 2 1,2 1-1,3 3 1,1 4 364,-2 4 0,1 3 1,-1 4-1,2 3-311,-2 4 0,-7 5 1,-4 5-1,-1 5 37,0 3 1,-2 1-1,-6 1-131,-2-1 0,-8 5 0,1 0 0,-6-1-189,1-2 0,-4-6 1,2-2-1,2 0-985,1 0 1,2-5-1,1 2-3083,4-3 3946,2-8 0,1 5 0,-2-5 0</inkml:trace>
  <inkml:trace contextRef="#ctx0" brushRef="#br0">25592 15894 8027,'15'-8'4384,"-1"3"-3719,-6 4 0,3 7 1,-6 4 95,-2 2 1,-2 9-1,-1 1 1,0 2-163,0-1 1,2-4 0,1 3-987,2-1 1,1-4-185,-1-7 0,-2-6 1,6-8-1,1-6-282,-2-2 1,4-3 0,-2 1 596,3 0 0,1 0 0,0 1 0,0 4 1050,0 4 0,1 3 232,-1 2 0,-2 7 0,-2 2-64,-5 4 1,-4 1 0,-1 0-963,0 0 1,0 1 0,0-1-745,0 0 1,0-5 0,2-1 0,1 0-812,2 0 1,1-3 1554,-1 4 0,-4 1 0,6 4 0</inkml:trace>
  <inkml:trace contextRef="#ctx0" brushRef="#br0">26204 16079 7982,'-8'1'0,"3"4"1833,4-3 0,1 10-627,0-2 0,0 2 0,0 3 0,0-1-3736,0 0 1,-7 2 2529,-2 3 0,-10-3 0,-3 4 0</inkml:trace>
  <inkml:trace contextRef="#ctx0" brushRef="#br0">26744 15951 7966,'-21'-8'1061,"6"2"0,-1 6-746,10 0 0,7 0 0,13 0 0,1 0 0,-1-2-315,0-3 0,7 4 0,1-6 0</inkml:trace>
  <inkml:trace contextRef="#ctx0" brushRef="#br0">27213 16022 7991,'0'8'1022,"0"4"1,2-10-1208,3 3 1,-1-4 0,9-1 184,3 0 0,1-6 0,-3-2 0</inkml:trace>
  <inkml:trace contextRef="#ctx0" brushRef="#br0">27569 16036 7991,'9'0'-379,"1"2"113,1 2 0,1-2 266,3 3 0,5-4 0,2-1 0</inkml:trace>
  <inkml:trace contextRef="#ctx0" brushRef="#br0">28038 16036 7991,'9'-8'598,"1"3"-157,1 4-441,-5 1 0,13-6 0,-3-2 0</inkml:trace>
  <inkml:trace contextRef="#ctx0" brushRef="#br0">28990 15610 7967,'-14'0'1300,"0"0"1,6 1-728,3 4 0,4 4 1,1 10-143,0 5 0,0 3 1,0 3-1,0 3 1,1 5-46,4 3 0,-3 6 1,2 2-1,-2 2 0,-2 1 42,0-1 0,0 4 0,0-3 1,0 2-260,0-2 1,-5-3 0,1-6 0,0-1-253,3 1 1,1-8-1,-2-5 1,-1-7-1716,-2-2 0,1-2-1864,4-5 3662,0-6 0,6-14 0,2-10 0</inkml:trace>
  <inkml:trace contextRef="#ctx0" brushRef="#br0">28976 15610 7967,'10'-22'971,"-2"3"-497,-2 3 0,10 8 0,-2 3 0,2 4-193,0 1 0,2 7 0,1 6 0,0 6 616,2 3 0,-5 2 0,1 4 0,-4 2-564,-4 3 0,-6-1 0,2 4-356,-3-1 0,-2 0 1,-2-4-1,-3 3 192,-4-3 1,-4-1 0,-3-3-1,-1-3-544,-2-5 0,0-3 0,5-2 0,1 0-5114,4 0 5489,-4-6 0,12 5 0,-6-5 0</inkml:trace>
  <inkml:trace contextRef="#ctx0" brushRef="#br0">29317 15880 7967,'10'0'3036,"-1"0"-2379,-5 0 0,2 1 0,-6 4 0,1 6 166,4 6 0,-2-1 1,5 5-454,-1-1 1,-1 2 0,-3 7 0,2-1-97,-2 1 0,-1-1 0,-2 1 0,0-1-74,0 0 0,-5 1 1,0-1-1,0-1-111,-1-3 0,-2 1 1,-6-6-420,0-1 1,1-7 0,2-4 0,1 0-866,-1-4 0,-1-8 0,-2-6-167,-1-6 0,1-5 1362,0-7 0,-7-6 0,-1-1 0</inkml:trace>
  <inkml:trace contextRef="#ctx0" brushRef="#br0">29374 15610 8182,'0'8'1845,"0"-2"-1845,0-6 0,7 0 0,1 0 0</inkml:trace>
  <inkml:trace contextRef="#ctx0" brushRef="#br0">21981 12610 8069,'-6'-14'-23,"-2"0"1,-5-1 0,2 3-1,3 1 413,2 1 0,-4 5 1,4-2-106,-2 0 1,4 2 0,-6 5-104,-1 0 0,-2 2 0,-1 3 0,0 4 0,0 4-16,-1 1 1,1 2 0,0 1 0,0 4-51,0 1 0,-5 2 0,0 4 0,1 0 16,2 1 1,2-1 0,0 1-89,0-1 0,4 1 0,1-1 0,-1 2 71,3 3 0,-5-3 0,6 5 0,0-2-106,-1 0 0,1 5 0,3-5 0,-2-1-81,2-2 1,2 0 0,2 2 0,2 1 108,2-2 0,6 4 0,-1-2 3,2-1 1,1-2 0,-1-2 0,1 1 56,3-1 1,1 1 0,-1-1 0,1 1 41,2-1 1,7 0-1,-3 1 1,3-1 20,-3 1 0,7-1-86,-6 1 0,6-3 1,-6 0-1,3-3 36,1 3 0,-4-4 0,-1 1 0,3 1 12,1-2 1,1 4-1,0-6 1,-1 1-29,-3-1 0,3 1 0,-5-4 1,2 2-114,-1-2 0,-1-1 0,4-2 17,-3 1 0,0-1 1,2 0-1,-3 2 3,-1 3 0,2-3 1,-2 3-1,-1-2 116,1 2 0,3-3 0,-6 4 0,1-1 155,2 0 1,0 6-1,2-2-68,-4-1 1,2 3-1,-1-5 1,2 1-90,4 0 0,-4 2 0,0-4 1,0 0-100,0 2 1,-3-6-1,5 4 1,1-3-76,2-2 0,-3 1 0,-1-1 0,3 0 40,0 0 1,-2-1-1,0-2 11,1-2 0,-3-4 0,0 3-4,-1-2 0,4 4 0,-3-4 1,2 1 7,0-1 0,-2 3 0,3-4 0,-3 0 79,-1 1 0,2-3 1,-2 5-1,1 0 62,3 0 0,-3-5 0,2 3 0,1-1-59,2 0 1,2 0-1,-1-5 1,1 0-13,-1 0 0,0 0 0,1-2 1,1-3-53,3-4 0,-3-4 0,5 1 0,-2-1-53,0-1 0,2 1 1,-3-7-1,1 1 15,-2 1 0,4 1 0,-2-8 1,0 1-29,2-1 1,-8-2 0,5-3 28,-1 0 1,-6-8 0,-4 19-1,-2-5 0,0 0 1,0-2 0,-5 2-37,0-3 0,-1-1 0,-2-1 0,-2 1-125,3-1 0,-5 1 0,3 0 0,-1-1 26,-1 1 0,3-1 75,-6 1 0,1-1 0,-2-2 169,0-7 0,1 6 0,-5-4 1,0 7 133,0 6 1,0 1 0,0-4-1,0 4 35,0 2 0,-5-9 1,-1 2-146,-2-3 1,0 4 0,-3-8 0,2 3-98,-2-2 0,-2-2 0,-1-5 0,0 4-167,-1 1 1,1-3 0,0 5 214,0 2 1,-1-4 0,0 2-1,-3 3 88,-1 4 1,-1 0 0,2 3 0,-2 0-70,-2-1 1,3 5 0,-3-3 0,0 1 80,-1 4 0,1-5 0,-3 0-99,1 0 0,1-5 0,-6 3-32,1-3 0,-1-1 0,1 0 0,-1-1-40,1 1 0,1 1 0,2 2 0,1 2 86,-1 3 0,0-1 0,-1 4 0,3-2-29,-3 2 1,1 1-1,0 3 1,1 2-30,-1 2 1,3-1 0,0-4 0,0 0-64,-1 0 0,1 2 0,-3 0-71,1-4 0,1-3 0,-4 2 0,1-1 7,3 6 0,1-6 0,-4 7 0,4 2 214,2 1 0,-6 2 0,4 2-82,0 0 1,0-1 0,5 3 0,-4-1-22,-1-2 1,3-1 0,-3 3-1,1-3-40,4-2 1,-3 3 0,-1-4 0,1-3-105,-1 0 1,-3-2 0,4-1 0,-1 1-270,1 0 1,-1 1 315,2 4 1,2-2 0,-5 4 0,1 0 100,4-4 1,-4-1-1,2 3 1,2 3 4,1-1 0,0 6 1,-1-4-1,-4 3 42,-1 2 0,5 0 0,-4 0 0,1 0 26,-4 0 0,2 0 0,-2 0 0,-1 0-79,-2 0 0,-1 0 0,-1 0 0,1 0-79,-1 0 1,-4-1-1,2-4 1,1-3-291,0 0 0,4 0 1,-5 5 156,5-1 1,1-1 0,5 5 0,-1 1-993,1 4 1,2 5-1,9 9 1,2 6-953,1 6 1,5 6 2155,-4 5 0,-9 7 0,-2 2 0</inkml:trace>
  <inkml:trace contextRef="#ctx0" brushRef="#br0">22649 14103 8355,'15'1'137,"-1"2"169,0 2 1,6 5-1,4-6 1,3 0-1,3-3-180,3-1 1,-3 0 0,5-1-1,-2-3 1,0-2 0,-1 0-589,-2-1 0,-2 3 0,-1 4 0,-3 0 462,-5 0 0,-3 0 0,-2 0 0</inkml:trace>
  <inkml:trace contextRef="#ctx0" brushRef="#br0">25009 16647 10013,'21'0'230,"6"0"0,9 0 0,4 0 0,5 0 0,4 0 74,5 0 1,6 0 0,2 0 0,1 0 0,2 0-340,1 0 1,5 0 0,-9 0-1,-2 2 1,-3 1-685,-5 2 0,-2 6 1,-5-3-1,-3 1 719,-5 1 0,-6-1 0,-2 6 0</inkml:trace>
  <inkml:trace contextRef="#ctx0" brushRef="#br0">25393 14913 8221,'-42'-21'75,"-1"6"0,2-3 0,3 6 1,5 4-1,3 1 0,1 4 247,1 2 0,0 2 0,-1 4 0,1 6 1,-1 5-1,2 6-213,4 5 0,-4 4 0,3 14 0,-1 2-70,1 5 0,2 8 0,5 3 0,-2 2 0,1 3-15,3 2 1,0 2-1,1 3 1,0 0 107,0 0 0,6-3 0,3-1 1,3 0 108,2 0 1,0 1 0,2-1 0,3 0-57,4 0 1,5 0 0,5-2-1,4-1-36,-1-1 0,9-7 0,-1 0 1,5-7 110,5-5 0,2-6 0,6-5-75,4-9 0,8-7 0,3-12 0,2-4-26,3-3 1,-2-4 0,2-3-205,0-4 1,3-9 0,-8-1-1,-1 0-72,-4-1 0,2 3 1,-9-7-1,-1-1 26,-2-2 0,-6-2 0,-4 1 28,-5-1 1,2-5-1,-2-3 111,-1 1 0,-4-10 0,-2 4 1,-4-4 68,-2-3 0,-1-2 0,-5-6 0,1 1 76,-1-1 1,-6-5-1,-3-1 1,-4-2 52,-1-3-164,-6-1 0,-4-2 0,-10-1 0,-7 3-149,-5 3 1,-9-2 0,0 6 0,-6 2-99,-4 2 1,-1 7 0,-6 5-1,-2 8 1,-2 10-47,2 7 0,3 7 0,3 3 0,5 3-35,5 2 1,0 1 0,11 4 0,3-3-380,5 0 1,4-1 0,7 5 624,0 0 0,-1 0 0,1 0 0</inkml:trace>
  <inkml:trace contextRef="#ctx0" brushRef="#br0">22507 17515 8180,'-6'14'223,"4"2"1,-3 3 213,4 4 0,1 6 0,0 4 0,1 5 1,3 3 1312,0 2-1531,1 5 0,-5-3 1,0 1-1,0-5 0,0-5-113,0-1 1,5-7 0,0-6 0,-2-1-1,0-5 1,0-4-356,2-2 0,0-9 0,-5-1 249,0-8 0,0-17 0,0-5 0</inkml:trace>
  <inkml:trace contextRef="#ctx0" brushRef="#br0">22521 17230 8066,'-6'-8'1489,"-3"4"-931,2 2 1,1 4-533,6 2 0,5 4 0,1 7 0,2-3-26,3-2 0,2 2 0,1-4 0</inkml:trace>
  <inkml:trace contextRef="#ctx0" brushRef="#br0">22791 17515 8068,'-12'8'2016,"4"-1"-1037,-6-2 0,12 3 0,12 5-893,2-4 1,2 2-1,2-6 1,3 0-1,5-1-342,3 1 1,6 0 0,0-5 0,-1 0 255,-2 0 0,-8 0 0,-2 0 0</inkml:trace>
  <inkml:trace contextRef="#ctx0" brushRef="#br0">22934 17799 8068,'-29'0'0,"7"0"1758,3 0 1,10 6-1424,4 4 1,14-4 0,9-1 0,5-4-642,8-1 1,5 0-1,-1 0 1,1 0-2293,3 0 2598,-4 0 0,6 0 0,-4 0 0</inkml:trace>
  <inkml:trace contextRef="#ctx0" brushRef="#br0">23460 17358 8008,'-15'-8'3477,"8"-4"-3131,0 16 0,7-2 0,0 14 1,0 3 1229,0 4 0,2 6 1,1 4-1,2 5-973,-2 3 0,-2-3 0,-1-2 0,0-1-79,0-3 1,0-2 0,0-3-568,0-4 1,0-7 0,2-8-493,3-2 1,-2-9 0,5-11-1,0-8-26,0-5 1,-4-6-1,6 0 1,-1 1 210,-1 2 0,3 8 0,-4 4 1,-1 6 506,0 2 1,4 9 0,-4 1 391,2 8 1,-5 4-1,3 4 1,-1 3 113,0 5 1,1-2 0,-1 0-1002,4-2 1,-1-1 0,2-4 0,1-1-1014,2 0 0,1-1 0,0-4 0,0-4-3119,0-3 4470,1-2 0,-1-7 0,0-1 0</inkml:trace>
  <inkml:trace contextRef="#ctx0" brushRef="#br0">24242 17131 7965,'-10'-10'2341,"1"1"-1572,6 6 0,-5-4 1,5 9-148,-2 3 0,-2 4 0,4 10 0,-1 5 313,0 3 1,-2 6-1,0 2-420,-2 1 0,3 3 0,-4 7 0,-1 2-297,2-3 1,-4 1-1,4 0 1,-2 0-481,1-5 1,4 2-1,-3-7-696,2 0 0,-4-1 0,6-8-10,0-3 0,-2 1 0,1-6 0,2-2-428,2-1 0,-1-7 1396,-3 1 0,4-7 0,-6 3 0</inkml:trace>
  <inkml:trace contextRef="#ctx0" brushRef="#br0">24483 17458 7946,'0'-14'1136,"-4"-1"422,-1 1 0,0 8 1,5 6-783,0 8 0,5 12 1,1 7-1,1 6 0,-1 5-3,-3 6 0,-1 1 1,-2 7-1,0 1-275,0 3 1,0-1 0,0-1-1,0-4-503,0-1 1,0 2-1,-2-7 1,-1-4-298,-2-4 0,0-8 0,5-6 112,0-1 1,0-7 0,0-8-1308,0-4 1,0-11 0,0-15 0,0-6 1496,0-8 0,-6 0 0,-2-11 0</inkml:trace>
  <inkml:trace contextRef="#ctx0" brushRef="#br0">24441 17586 7946,'14'-22'86,"-3"-1"1,2 6 215,2-2 0,3 0 0,-2 5 0,1 1 517,2 4 0,1 3 1,-2 6-1,1 0-158,-2 0 1,4 0-1,-4 3-223,-4 6 1,-1 1-1,-7 10 1,-2 1 94,-1 2 0,-2 4 1,-2 2-154,-2-1 0,-4 1 1,-7-1-557,1 0 1,5-5-1,-1-4 1,-1-4-1800,-1 0 1,2-3-1523,1-2 3497,5-4 0,-2-6 0,6 0 0</inkml:trace>
  <inkml:trace contextRef="#ctx0" brushRef="#br0">24910 17543 7946,'8'2'1948,"-2"2"-984,0 6 0,-4 7 0,3 4 1,-4 1 54,-1 3 0,2 2 0,1 3 1,2 2-374,-2 1 1,-1 5-1,-2-4 1,0 1-200,0 0 1,-2-2 0,-1-4-1,-3-3-325,-2-2 0,-2-3 0,-4-7 0,0-2-145,-1-2 0,1 1 0,-2-6-796,-2-2 1,2-9 0,-3-9 0,3-7-1086,2-5 1,0-12 0,1-7 1903,3-8 0,-2-6 0,4-11 0</inkml:trace>
  <inkml:trace contextRef="#ctx0" brushRef="#br0">24938 17273 7946,'16'-16'0,"-2"2"0,-9 11 0,5-2 0,-3 0 2229,3 5 0,-5 0 0,4 0-2221,2 0 0,2-1-8,1-4 0,-6-3 0,-2-6 0</inkml:trace>
  <inkml:trace contextRef="#ctx0" brushRef="#br0">21313 16747 7924,'-10'0'-95,"1"0"1,-2 0 0,-2 0 89,-1 0 0,0 6 1,0 4 173,-1 2 1,6 3 0,1-1 190,2 0-219,1-6 0,5 0-59,0-3 0,6-4 1,4 4-1,2-4 53,3-1 0,5 0 0,4 0 1,3 0-8,1 0 0,7 0 1,3-1-1,4-2 48,6-2 0,2 0 0,9 5 3,2 0 0,-2-1 1,4-2-1,-1-2 122,-1 2 0,6 1 1,-4 2-1,0 0-143,0 0 0,0 0 0,-3 0 0,0 0-64,-4 0 0,1 0 0,-5 2 0,1 1-148,0 2 0,0-1 0,-5-2 0,-3 1-41,0 2 0,-3-1 0,1-2 0,0 1 15,-1 2 0,1 0 0,-2-5 0,-1 0 175,-3 0 0,0 4 1,2 1-1,-2-2-32,-3-1 0,1-1 1,-3 3-1,2 0-45,3 0 1,-6-3 0,4-1 0,-2 0 22,0 0 1,5-5 0,-3 1 0,0-1 58,0-1 0,3 4 1,-4-4-1,3 1 148,2 0 0,-2-1 0,-1 3-142,-1-2 1,4 0-1,-1 4 1,1-2 8,-1-2 1,8-2 0,-3 4-44,1-1 1,-4-6 0,-4 4 0,0-1-36,1 1 1,-6-3-1,4 4 1,-3 0 2,-4-1 1,2 4-1,-9-2 1,-1 2-109,1 2 1,-2 0-1,-5 0 157,0 0-3439,0 0 3350,-6 6 0,-8-17 0,-8 2 0</inkml:trace>
  <inkml:trace contextRef="#ctx0" brushRef="#br0">24498 16576 7912,'-8'-8'5077,"1"2"-4538,7 6 0,2 2-204,3 2 1,-2 3-1,5 4 1,0-2-1,0 2-80,3 2 0,0 3 0,0 1 0,-3 2-246,-2-2 0,0 1 0,-3-1-249,2 2 1,0 5 0,-5-4 0,-2 3-645,-2 2 1,-3 0-1,-5 0 884,-3-1 0,-2 0 0,-11 4 0</inkml:trace>
  <inkml:trace contextRef="#ctx0" brushRef="#br0">26758 17102 8469,'-5'-9'2498,"1"-1"1,-1 9-2034,5 1 1,0 8-1,2 11 1,1 4-114,1 4 0,3 3 1,-4 2-1,2 1 0,-2-1 1,-2-2 4,-1-2 0,0 0 1,0-1-1,0-1-414,0-3 0,0-5 0,0 1-1615,0-4 1,0-8-2461,0-7 4132,0-13 0,-12-15 0,-4-9 0</inkml:trace>
  <inkml:trace contextRef="#ctx0" brushRef="#br0">26744 16832 8421,'0'-8'3460,"0"2"-3946,0 6 486,0-6 0,6-2 0,2-6 0</inkml:trace>
  <inkml:trace contextRef="#ctx0" brushRef="#br0">27654 16918 8408,'-10'-8'871,"1"3"-139,-2 3 0,0 4 0,0 4 0,3 7 0,0 7-55,0 7 1,-1 0 0,-6 11 0,1 1-250,0 3 0,0 5 0,0 2 0,-2 1 0,-2 4-120,-1 1 1,-1-2-1,3-3 1,-2-1-423,1-3 1,2-7 0,2-4 0,2-3-1001,2-5 0,2-8 0,5 0-3492,-2-4 4606,1-7 0,-3-8 0,-1-8 0</inkml:trace>
  <inkml:trace contextRef="#ctx0" brushRef="#br0">27327 16846 8160,'-14'7'225,"0"-4"1,1 6 814,3 2 1,4-3-360,6 2 1,2-7 0,2 2-958,6-4 1,1-7 0,0-3 0,-3-4-141,-2-1 0,-1 4 1,-5 1 218,0-2 0,0 3 0,-2 0 0,-2 2-148,-6 2 1,-2 3 0,-1 2-187,3 4 1,-1 3 530,7 6 0,-1 7 0,5 1 0</inkml:trace>
  <inkml:trace contextRef="#ctx0" brushRef="#br0">27697 17486 8315,'-23'19'1111,"5"0"5,2-2 0,2-1-130,-1-2 0,9-6-600,6-3 1,11-14 0,8-7-839,-2-5 0,-6 2 1,-3-3-1,-1 0-484,-4 0 1,-2 5 495,-1-2 0,-6 4 0,-3 6 0,-4 4-101,-1 4 1,1 7 0,4 3-305,4 4 845,3 1 0,2 7 0,0 1 0</inkml:trace>
  <inkml:trace contextRef="#ctx0" brushRef="#br0">28365 17117 8050,'-5'-15'0,"0"1"658,-6 6 1,8 5 19,-6 13 0,6 5 1,-2 15-1,3 4-126,2 3 1,-5 9 0,1 3 0,1 0-99,1 0 1,2 5 0,0-4 0,0 3-178,0-1 1,-5-7-1,0 4-293,2 0 0,2-9 0,1 1 0,0-5 0,0-6-943,0-4 1,0-1-569,0-6 1,1-2 1526,4-7 0,-3-10 0,4-8 0</inkml:trace>
  <inkml:trace contextRef="#ctx0" brushRef="#br0">28265 17188 8050,'7'-8'295,"1"-3"0,6 4 131,0-1 1,2 5 0,1-1 0,2 2 153,-2 2 0,-1 2 0,-2 2 0,1 6-189,-1 2 0,-1 4 0,-4 3 0,-4 5-173,-4 3 0,-1 1 0,0 1 0,-1-3-288,-4-2 1,-3 1 0,-4-4 0,0-1-744,3 1 1,-1-4-1,-4-6-2716,0-1 3529,6-7 0,-4 3 0,4-6 0</inkml:trace>
  <inkml:trace contextRef="#ctx0" brushRef="#br0">28564 17287 8050,'9'0'986,"-1"2"-325,-1 2 0,-3 4 1,-4 7 90,0-1 1,0 5 0,0 1 0,0 1-66,0-1 0,0 4 1,0-3-1,-1-1-402,-4 1 1,3-7-605,-2-5 1,4-5 0,4-1-104,6-6 0,3-7 1,1-9-1,0-5-124,0-2 0,0-6 1,1 2-1,-1 5 322,0 3 0,3 3 0,-1 6 1,-3 3 771,0 6 1,-2 4-1,0 4 1,-3 8 440,-2 5 1,-1 0 0,-5 7-566,0 1 1,0 1 0,1-3-1,2-2-422,2-1 0,1-4 0,-2 3 0,2-5-1274,2-4 1,0-2 0,3-5 1271,-2 2 0,1-1 0,4-4 0</inkml:trace>
  <inkml:trace contextRef="#ctx0" brushRef="#br0">29019 17287 8050,'1'-12'887,"3"0"-315,0 3 1,12 4 0,-2-3 148,2 2 0,5 0 0,-1 3 1,2-2-697,4 2 1,5 1-1,4 2 1,0 0-441,-1 0 0,0 5 1,-6 1 414,1 2 0,-7 2 0,-2 4 0</inkml:trace>
  <inkml:trace contextRef="#ctx0" brushRef="#br0">29161 17387 8225,'-14'0'2039,"6"0"-1028,2 0 0,17-2-418,3-3 1,10 4 0,-1-4 0,4 3-725,2 2 0,-1 2 0,2 3 1,2 3-1458,1 0 0,0 4 1588,-5-2 0,1 2 0,-1 3 0</inkml:trace>
  <inkml:trace contextRef="#ctx0" brushRef="#br0">29858 17245 8169,'-19'6'481,"0"3"138,1 4 0,9 1 1,3 2-1,1 3 1,0 5 127,2 2 0,1-2 1,2-2-1,2-1 0,3-4-153,4-1 1,9-3 0,2-4 0,1-4-473,-1-4 1,5-7-1,-1-5 1,3-5-85,1-3 0,-5-8 0,-4 1-441,-4-6 0,-7 0 1,-3 7-1,-3 3-172,-2 1 0,-13-2 0,-6 4 402,-6 1 1,-9 9 0,0 4 0,-1 4-247,0 1 1,2 1 0,6 4-930,3 4 1348,4 4 0,-1 8 0,-1 1 0</inkml:trace>
  <inkml:trace contextRef="#ctx0" brushRef="#br0">11602 13235 8062,'-8'-14'-567,"3"0"518,4 0 1,1-5 0,0-2-1,0-1 1,0-3 0,0-2 279,0-1 1,0 4 0,0 2 0,-2 1 0,-1 4 0,-3 3 348,-2 4 1,-2 4 0,-5 6 0,-3 2-272,-1 2 1,-6 6-1,1 10 1,-2 7-1,-3 8-133,1 6 1,-1 0 0,1 11-168,-1 2 1,1 1 0,-1 4 0,3 2 8,2 6 0,-1-1 1,6 3-1,1 6-87,2 2 0,11-35 1,1 1-1,0 3 1,0 2-71,1 0 0,0 1 1,0-1-1,1 1 1,2 3-1,2 2 123,0-1 0,0-1 0,2 0 1,2-1-1,3 3 0,1 0 0,1-1 1,0 1-13,0 0 1,0-1 0,2 0 0,1 0 0,-2 1-1,1 0 1,2-3 0,0-1-14,1-1 1,1 0 0,3 0 0,0 0-1,-2-5 1,2-2 0,0-1 0,2-1-42,1-2 0,2-2 0,-1-1 0,2-3 1,33 18-1,1-7 243,1-8 0,7-13 1,-1-8 184,2-8 1,2-12-1,2-10 1,1-9-54,-36 10 0,0-2 0,5-4 0,1-2 0,-1 1 0,-1 0-120,2-2 1,-1-1-1,3-1 1,0-2-1,-1-2 1,0-2-217,-1 0 0,0-2 1,0-1-1,-1-1 1,-1-1-1,0-2 67,-1-1 0,-2 0-6,1-2 0,-2 0 0,-3-3 0,-1-2 0,0 0 0,-1 0-134,-2-2 1,-1 0 0,-3-1 0,-3 0 0,-2 1 0,-1-1 0,-4-1 0,-1 1-133,-3-3 0,-1 1 1,-1 4-1,-3 0 0,-3-2 1,-2 0-1,-3 2 0,-2 0 25,-3 1 1,-2 1-1,-5-2 1,-3 1-1,-4 4 1,-2 1 121,0 2 1,-4 1 0,-4 1 0,-5 2 0,-3 1 0,-2 2 0,-1 1 0,-2 2 142,0 3 1,-1 2-1,-2 2 1,0 2-1,-1 2 1,0 1-1,1 3 1,-1 2 116,0 1 1,0 3 0,-1 4 0,-1 1 0,4 1 0,0 1-126,2 1 0,0 1-465,-37 0 1,8 1 0,2 2-1166,2 2 1596,10 0 0,2 0 0,3-1 0,-3-1 0,-2-1 0</inkml:trace>
  <inkml:trace contextRef="#ctx0" brushRef="#br0">29118 15084 7721,'2'-10'-683,"1"1"1,3-2 852,2-2 0,-3-1 0,3 0 27,-2-1 0,4 1 0,-5 0-113,-2 0 0,-2 4 0,1 2 0,1 0 93,2 1 0,-1 2-47,-4-5 1,-1 6 0,-4-4 24,-4 1 0,-4 3 0,-3 4 0,-1 0 0,-4 0 76,-1 0 0,-1 1 0,-8 4-95,-2 4 1,3 4 0,-4 1 0,0 0-44,1 1 0,-5-1 0,4 2 0,-1 3-101,0 4 1,0 1 0,4 3 17,-3 3 0,6 3 1,4-1-1,-1 2-43,-2 3 1,0 5-1,4 9 1,4 3 121,3 4 0,3 8 1,2 2-1,3 5-5,2 3 1,4-35 0,1 0 0,2-1 0,1 1 0,1 0 0,0 1-28,1 1 1,0 0-1,3-3 1,0 0 0,3 0-1,1-1 1,11 38 49,3-2 1,9-4-1,3-5 1,5-6-55,0-6 0,2-5 0,2-10-60,2-5 0,5-3 1,-1-12-1,4-3 215,1-5 1,0-5 0,1-6 0,2-1 7,2-4 1,4-9 0,-3-10-1,0-3 19,1-1 0,3-2 1,-2-3-177,0-5 1,-3-3-1,-9-2-90,-1 0 0,-1-6 1,1-3-1,-4-3-131,-4-2 1,-3-5-1,-3-1 1,-7-2-14,-5-2 1,-6-3 0,-7-1-1,-4 1 44,-4 4 0,-11-8 1,-9 4 62,-7 2 0,-12-1 0,-7 7 1,-8 4-2,-7 4 1,1 12 0,-11 10 0,-2 7 60,-2 6 0,2 3 1,-1 3-133,-4 4 1,-1 2 0,6 7-1,5 0 1,6 0 1,11-1 0,3-4 0,10-3-1744,8 0 1882,4-11 0,7 4 0,0-14 0</inkml:trace>
  <inkml:trace contextRef="#ctx0" brushRef="#br0">26588 14643 8092,'0'-29'-149,"4"3"1,3 0-1,1 3 1,3-3 0,1 1-1,2 0 189,1 1 1,-3 2-1,-1-3 1,-1 1-1,-1 0 1,-1 2-1,-3 3 987,-3 4 1,-2 0-723,0 1 0,-7 8 0,-4 7 0,-6 14 0,-7 11 263,-3 11 0,-1 9 1,-2 4-1,-2 5-280,-1 9 1,-6 3 0,19-30 0,0-1-219,-3 2 0,0 0 0,3-1 0,-1 0 0,-2 3 0,0-1 0,1 0 0,0 0 110,2-2 0,1 0 1,-24 31-1,7-5-160,-1-5 0,3-2 0,7-11-177,3 3 0,-1-1 1,6-4-1,3 0-529,5-1 0,0-7 0,6-5-2319,2-5 1690,1-7 0,9-12 1315,2-16 0,10-21 0,3-13 0</inkml:trace>
  <inkml:trace contextRef="#ctx0" brushRef="#br0">26047 14515 8092,'0'-30'1007,"0"9"-716,0 28 0,7 10 0,4 16 123,6 5 1,4 5 0,4 3 0,-1 1 137,1-1 0,2-2 1,1-3-1,2-1-53,3-2 1,-1-7 0,4 2 0,-1-3-253,-3-1 0,2-1 0,0-1 0,-3-2-62,-1-1 1,0-2 0,0 2 0,0-4-100,-3 1 1,-3-5 0,-1 3-137,-4-4 1,-1 0 0,-2-1 0,-1 0-214,-2 0 0,-3-4 0,1-1 11,-2 2 0,-6-3 0,4 0-481,-1-2 1,-5 1 132,4-3 1,-2-2-973,2 3-165,-3-4 891,4-1-434,-6-6 1280,0 4 0,-6-10 0,-2 4 0</inkml:trace>
  <inkml:trace contextRef="#ctx0" brushRef="#br0">28223 16747 8074,'-22'0'-14,"3"-6"0,11-4 0,9-2 1,10-3 190,7 1 1,7-2 0,-1-1-1,4-2 157,5 2 0,-1 6 1,6 3-1,0 1 0,1 4-80,4 2 1,-4 5 0,9 3 0,-4 1 143,-1 3-322,6 1 0,-5 2 1,5-1-1,-2-2-34,1-1 1,1-3 0,-4 5-283,3-3 225,-1-6 1,-3 8 0,1-4-82,-3 0 0,4-2 0,-10 3 0,2 0-54,0 0 1,-6-5 0,1 3 81,-3 1 1,-2-6-1,1 4 1,-1-3-51,1-2 1,-6 0-1,1-2 43,1-3 1,2 2 0,2-6 0,-1-2-20,1-2 1,4-1-1,0 0 1,0-1 30,2 1 0,-5 6 0,3 3 0,-3 4 46,-1 1 1,-1 0 0,-1 0 0,-2 0 126,-1 0 1,-5 6-1,3 4 1,0 2 21,0 3 0,-5-1 0,4 0 0,-2-1-100,0-4 1,0 4 0,-3-4-1,1 4-134,2 1 1,5-1 0,-4-2-245,2-2 1,2-4 345,4 4 0,7-5 0,2 2 0</inkml:trace>
  <inkml:trace contextRef="#ctx0" brushRef="#br0">31137 16918 8054,'-22'1'689,"5"4"257,6 4 1,6-2 0,10-3-947,4-2 0,4-15 0,1-2 0</inkml:trace>
  <inkml:trace contextRef="#ctx0" brushRef="#br0">11389 8459 7997,'0'36'-46,"0"5"1,0-1 0,1 5 0,4 8 0,5 2-252,2 2 1,7-5 0,0-3 0,-1-5 157,-3-8 0,-2-6 0,-2-4 1,-3-4-1,0-3 139,0-7 0,-5 3 0,3-7 0</inkml:trace>
  <inkml:trace contextRef="#ctx0" brushRef="#br0">11005 7862 8329,'-22'6'-50,"8"8"0,9 10 0,3 3 245,2 1 1,2 7 0,4 3 0,7 5 0,6 2-116,3 3 1,3 1 0,7-4 0,3 6-1,-1 1-154,1 2 0,3 4 0,-5-7 0,-1-1-23,-2-2 1,-2-6-1,-1-2 1,-2-4-93,-1-1 0,-7-2 1,2-6-1,-3-2-372,-2-1 0,-1-7 1,-4 2 560,-4-3 0,-3-2 0,-2 1 0</inkml:trace>
  <inkml:trace contextRef="#ctx0" brushRef="#br0">11076 7876 8350,'-28'0'-37,"6"0"0,3 3 69,3 7 0,6 5 1,2 14-1,2-1 1,3 1-99,1-1 1,2 2-1,0 2 1,0 1-211,0-2 0,5 1 1,1 0-1,1 1 276,-1-2 0,-1-1 0,-5-1 0</inkml:trace>
  <inkml:trace contextRef="#ctx0" brushRef="#br0">11204 7748 8297,'8'-6'166,"0"4"0,-2-1-502,8 6 1,7 7-1,9 7 1,2 2 335,1-2 0,6-1 0,-2-2 0</inkml:trace>
  <inkml:trace contextRef="#ctx0" brushRef="#br0">11759 8089 8121,'20'0'-145,"-3"0"0,9 0 0,2 0 0,5 0 0,5 0-20,6 0 1,1 6 0,7 2 0,2 2 0,1-2 176,2-2 0,1 4 0,1-6 0,-1-1 1,-3-1 1,4-2-1,2 0 1,1 0-1,0 0 49,-1 0 0,2-6 0,-1-2 0,4 0 83,4 3 1,1-1-1,0 1 1,0 4-9,0 4 1,7 5 0,-38-1-1,0 1 1,2 1 0,0 1-68,1 2 0,-1 0 1,0 1-1,0-1 0,-1 1 1,0 0-1,-1-2 1,1 0-14,0-1 1,0 0-1,1 0 1,0-2-1,0-3 1,1-1-61,-1-1-1,1-1 1,1-1 0,-1-1 0,1 0 0,1-1 0,0-1 0,0-1 4,-1-1 0,0-1 0,3-2 0,-1-1 0,0 0 0,0-1 0,0 0 0,1-1-194,1 1 0,-1 1 0,-2-1 1,1 2-1,6 0 0,1 1 187,-3 1 0,1 1 0,-2 0 0,0 1 0,0 3 0,0 0 0,0 0 0,0 0 0,1 0 1,1 0 0,-3 1 0,0 0 0,-2 0 0,0 1-11,0 0 0,-1 1 0,-3 2 0,-1 1 0,1-1 0,1-1 0,-1 2 0,0 1-39,-1 0 1,1 0 0,0-2-1,0 0 1,-1-1 0,0 1 0,0 1-1,0 1 13,3 2 0,-1-1 0,-2-1 0,-1-1 1,3 2-1,1 0 0,-1-1 0,1 0-5,0-1 0,0-1 0,0 0 0,-1 1 0,-1 0 0,0 1 17,1-2 1,1-1-1,0 1 1,2-2 0,-2-1-1,0-1 1,1 2-1,0-1-14,-1 0 0,1-1 0,-1 0 0,0 0 0,0-1 0,0 0 0,2 0 0,-1 0 54,-1 0 0,0 0 0,0 0 0,-1 0 0,0-1 0,-1 0 0,1-1 0,-1-1 30,1-1 1,0-1 0,-1 1 0,1 0 0,0 0 0,-1 0 0,1 0 0,0 0-7,-1 0 1,1 0-1,0 3 1,-1-1-1,0 0 1,0-1-1,-1 2 1,0 1 58,40 0 1,-1 0 0,-38 0 0,0 0 19,39 0 0,-2 5 0,-5-1 0,3 1 32,2 1 0,-3-2 0,3 3 1,-2 0 93,-2-4 1,2-2-1,-1-1-73,-2 0 1,4 0 0,-3 0 0,1-1-105,2-4 1,-7-1-1,3-5 1,-4 3-25,-3 2 0,5-1 0,-9 4-122,2-2 0,-5-1 1,1 3-1,-4-2-122,-5 2 1,2 1-1,-5 2-21,1 0 1,-9 0-1,1 0 1,-6 0-263,-5 0 1,-1 0 0,-3 0 488,-3 0 0,-2 0 0,-6 0 0,-2 0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9640 6795 8011,'-43'8'97,"13"-1"1,8-6 129,10 4 0,20 4 0,14 9 0,11 1 0,8 0 0,8 0-173,5 0 0,15 4 0,7-5 0,-35-11 1,2 0-1,1-2 0,2-1 0,1 1 1,2-2 65,2 1 1,1 0 0,4-1-1,1-1 1,5 2 0,0 0-1,1 0 1,2 0-191,1 0 0,0 0 1,1-3-1,1 1 0,2 1 1,0 0-1,0 0 0,1-1 1,1 1-1,1 0 0,1 1 1,1 0-18,1 1 0,1 1 0,-3 0 1,-1 1-1,0 0 0,-1 0 1,-1 0-1,-1 0-15,-1 0 0,1 0 0,-2 3 0,-2-1 0,-5 1 0,-2-1 0,-3 0 0,-1 0-24,-4-1 0,0 0 0,0-2 1,-1 0-1,-4 0 0,-1-1 1,-2-1-1,0 0 29,-1 0 1,-1-2 0,0 1 0,0-2 0,36-6 0,1-6 96,-1-7 0,0 1 0,-4-7 0,-2-1 0,-3-2 0</inkml:trace>
  <inkml:trace contextRef="#ctx0" brushRef="#br0">14062 4919 8457,'-21'-6'-3,"5"4"0,-3-4 0,4 1 1,0 0-1,1 2 0,0 3 173,0 5 0,-5 3 0,0 7 0,2 6 0,1 11 0,3 13-176,4 15 1,-2 18-1,7-34 1,1 2 0,0 5-1,0 2-23,0 4 0,0 1 1,0 3-1,1 0 1,2 3-1,1 0 0,2 0 1,1 0-1,1-1 1,2-1-1,2-2 0,1 0-189,1-3 0,0 0 1,1-7-1,2-1 1,1 0-1,3-2 1,0-2-1,2-1-19,0-4 1,1-1 0,1-4-1,2-1 237,1 0 0,2-1 0,0-3 0,1 0 0,7 1 0,1-1 0,1 0 0,0-1 0</inkml:trace>
  <inkml:trace contextRef="#ctx0" brushRef="#br0">17943 4890 8155,'16'21'42,"3"3"1,3 4 0,7 7-1,-1 6 1,2 8 0,2 6 32,1 8 0,-2 10 1,-18-35-1,-2 1 0,-1 1 1,-1-1-15,0 2 0,-2 1 0,-3-2 0,0 0 1,-2 2-1,0 1 0,0 2 0,-2 0 1,0 2-1,-2 0 30,1 0 0,-2 0 0,-3 0 0,-3 0 0,-2 1 0,-3 0 0,-1 0 0,-3-1 1,-2 1-1,-1 0-136,-1 1 1,-2 0 0,-3-2 0,-1-1 0,1 0 0,-1-2 0,-2-1 0,0-2-33,0-3 0,0 0 77,-3 3 0,1 0 0,0-6 0,1-1 0,-3 6 0,1-1 0,2-1 0,1 0 0,0 0 0,1 0 0</inkml:trace>
  <inkml:trace contextRef="#ctx0" brushRef="#br0">3199 12240 9285,'-14'8'369,"8"-1"1,6-7 0,9-2-541,9-3 0,-1-3 0,7-6 0,1 0 0,2 0 0,1-1 190,1 1 0,-1 0 1,1 1-1,1 2 1,3 3 127,5 2 0,-2 1 0,2 5 1,2 0-1,1 0-35,1 0 0,2 0 0,4 0 0,2 2-91,1 3 1,4-4-1,-1 4 1,3-3-25,0-2 1,8 0 0,-7 0 0,5 0-34,5 0 1,-2 0 0,-1 0 0,-5 0-19,0 0 0,3 4 1,-3 1-1,-1-2 110,1-1 1,0-2 0,-3 0 0,0 0 55,0 0 1,-1 0-57,1 0 0,5 5 1,0-1-1,-1-1-102,2-1 0,-3-2 0,7 0 1,-1 0-112,-1 0 1,0 0 0,-5 0-1,0 0 72,-5 0 1,0 0 0,-6-2-1,2-1 33,3-1 0,-4-1 0,1 5 134,-2 0 0,-2 0 0,-4 0 0,-1 0-33,1 0 0,4 0 1,1 1-51,-2 4 1,-1-2 0,1 5 0,3-1-76,2-4 0,-4 0 0,4 0 0,-1 2 15,1-2 0,-4 3 1,4-1-1,-2-2-6,-4-1 0,0-2 1,-1 0-1,3 0-80,5 0 1,-1 0 24,1 0 1,-4-2 0,2-1 0,1-2 58,-1 2 1,1-3-1,1-1 1,-5 1 15,-2 0 1,-1-1-1,2 4 1,3-1 50,1 0 1,-3 3 0,4 1 0,0 0 269,-1 0 0,1-2 0,2-1-25,0-2 1,3 1 0,8 2-238,0-3 1,-2 4-1,3-6 1,-2 3-157,-3-1 0,0-1 0,2 2 0,2-2 128,1-2 1,3 3-1,-6-2-11,-2 0 1,3 1 0,0 3 26,2-2 1,-4 0 0,4 4 0,0-2 170,0-2 0,0 0 0,2 4 1,-2-3-172,-2 0 0,1-3 0,-4 4 1,3-2-4,2 2 1,-4-3 0,2 1 0,-1 2 15,-2 1 1,-5 2 0,7 0 0,-4 0-29,-1 0 0,-1 5 0,-3 1 0,-1 2-371,2 3 1,1 2 385,2 1 0,0 1 0,0-1 0</inkml:trace>
  <inkml:trace contextRef="#ctx0" brushRef="#br0">13308 8089 8086,'-25'-28'366,"6"-1"0,2 7 0,12 3 0,0 5 0,0 3 3448,1 1-3381,-1 7 1,5 10 0,0 13 0,0 13-1,0 13 1,0 11 10,0 6 1,0-1-1,-2 4 1,-1 0-203,-2-1 1,-1-2 0,3-7-1,-3-3-284,-2 0 1,5-9 0,-4 0 0,3-6-226,-1-3 1,0-7 0,5-6-410,0-1 0,2-7 463,2-5 0,4-7 1,8-2-1,1-8 26,2-5 1,2 4-1,-2 0 166,5-3 1,-2 6 0,0 1 193,-2 4 1,1 1-1,-4 1 1,2 6 145,-1 7 1,-3 2 0,-2 6 0,-3 0 2,-6 0 0,-2 2 1,-2 4-1,0-1 321,0-3 0,-2 1-488,-2-6 1,-4 0 0,-7-5 0,0 0-137,-4 1 0,1-6 0,-5-1 0,-3-2-594,-1-3 1,-1-3-1,1-4 1,2-4-1145,1 0 0,2-5 1,-2 4 91,5-4 0,10 4 1627,4-1 0,10 1 0,3-5 0</inkml:trace>
  <inkml:trace contextRef="#ctx0" brushRef="#br0">14104 8430 8195,'-9'0'4159,"-1"0"-3035,1 0 1,0 5 0,-3 3 0,-2 3-187,-3 5 1,-4 6 0,4 0 0,-4 3-694,-1 5 0,0 0 0,-2-4 1,6-3-388,2 3 1,3-6 0,4-1-1,4-3-146,3-2 1,2-4 0,0-1 99,0 2 1,8-5 0,5 1-135,4-1 1,8-4-1,-1 4 1,3-1-75,1-1 0,1 1 1,-1-5-1,1 2-345,-1 2 1,-1 0 0,-2 5-1,-3 2-363,-1 2 1,-2 1-1,-6 0 1104,-4 0 0,-3 7 0,-6 1 0</inkml:trace>
  <inkml:trace contextRef="#ctx0" brushRef="#br0">13863 9084 8142,'-27'13'2676,"3"-4"-2066,4 4 0,13-11-311,7 2 1,13-2-1,12-2 1,8 0 32,10 0 0,1-5-882,8 0 1,-1-4 0,1 4 549,-4 2 0,-4-5 0,-2 0 0</inkml:trace>
  <inkml:trace contextRef="#ctx0" brushRef="#br0">14801 8359 8156,'-22'-14'-7,"3"0"2064,10 0 0,-4 6 0,3 5-241,-2 6 0,2 8 0,2 12 0,1 12-1396,-1 9 0,0 9 0,-3 7 0,3 3-534,1 2 1,-2-2 0,3 6 0,-1 5-814,1 4 1,1-7-1,5-5 1,0-12-631,0-8 1,0-7-1,2-6 1,1-9-3074,2-6 4630,6-11 0,-3-7 0,6-7 0</inkml:trace>
  <inkml:trace contextRef="#ctx0" brushRef="#br0">14972 8700 8110,'0'-7'6660,"0"13"-5744,0 13 1,0 1-210,0 4 1,6 0 0,5 3 0,5-4-415,3-4 1,8-5 0,0-2 0,4-5-441,1 0 1,-2-4 0,-2-8 0,1-6-119,-1-6 0,-11-1 0,-4-4 0,-5 0-742,-5 0 0,-3 3 0,-5-3 0,-6 1 712,-6 4 1,-5 6 0,-7 3 0,-1 0-16,-3 0 1,2 5-32,-7-2 1,8 4 0,0-1-1,6-1-952,3-2 1,4-1 1292,8 1 0,-4-3 0,5-6 0</inkml:trace>
  <inkml:trace contextRef="#ctx0" brushRef="#br0">15384 8174 8078,'5'-9'3733,"0"-1"-2327,-1 7 0,-4-1 0,-1 8-453,-4 6 0,3 4 0,-2 5 1,2 3-777,2 0 0,0 5 1,0-3-1,0 3-552,0 1 1,0 0 0,0 1 0,0-1-861,0 1 1,0-7-1,0-3-463,0-3 0,6-4 0,4-2 1,1-7 1127,-2-6 1,9-11 0,-4-10 0,2-3 446,0-1 1,-2 1 0,0 1 0,0 3 457,0-3 0,1 1 0,-3 1 0,-1 6 851,-1 2 0,-1 2 0,6 1 0,-1 3 986,0 6 1,0 2-1489,0 2 1,-1 11 0,-3 5-423,-6 4 1,-2 9 0,-4 4-1,-2-1-152,-6-2 0,-1-2 0,0-1 0,3-3-192,2-5 0,-1-4 2,3 0 0,2-6 0,-1-1-94,6-2 0,5-3 0,8-6-18,3-1 0,-2-7 0,5 3 0,0 0-316,0 3 1,-3-1 0,4 1 0,-3 2-2026,-3 1 1,4-3 2532,-2 1 0,-6-1 0,-7 5 0</inkml:trace>
  <inkml:trace contextRef="#ctx0" brushRef="#br0">13493 10108 8139,'-8'-14'198,"3"-1"0,4 1 0,2 0 0,4 1 354,5 4 0,9-4 0,6 4 0,6-4 0,6-1 0,1 0 1,0 1 17,1 4 0,2-2 0,2 4 0,-2 1-495,-3 0 1,1-4 0,-5 5 0,-3 1-516,-1-3 0,-1 6 0,-3-4 0,0 3-549,-3 2 1,-5 0-1,-1 2 1,-6 3 988,-6 4 0,3 4 0,0 1 0</inkml:trace>
  <inkml:trace contextRef="#ctx0" brushRef="#br0">13692 10094 8078,'-28'14'111,"7"6"0,5 4 189,5 3 0,8 3 1,-2 3-1,4 5 0,1 3 372,0 2 1,0-1 0,0-1-1,0-1-190,0-2 1,5-7-1,1 3-393,2-4 1,-3-2 0,2-1 0,1-3-633,0-5 0,-5 1-416,2-1 0,1-5 675,-1-4 0,-2-7 0,-7 0 0,-6-6-86,-3-7 0,-5-4 1,-3-3-1,0-2-103,1 2 0,-4 5 1,5 5 693,2 0 1,3 9 0,3 9-219,1 6 0,5 1 0,-3 5 183,2 3 0,1-1 0,5 0 0,0-1-331,0 1 0,0-4 145,0-2 0,7-4 0,1 0 0</inkml:trace>
  <inkml:trace contextRef="#ctx0" brushRef="#br0">14048 10122 9198,'-7'-8'467,"6"3"0,-4 10 73,3 5 1,2 9 0,0 4 0,0 4-1,-1 2 81,-4-1 1,3 7 0,-2 3-1,2 3-356,2 1 1,0 1-1,0-2 1,0-1-331,0-2 1,0-1 0,0 5-1,2-3-293,2-1 0,-2-6 0,4 1-13,1-3 0,-6-3 0,4-2 1,-2-3-1300,2-2 1217,-4-1 0,6-9 0,-7-4 346,0-4 1,0-7 0,1-14-1,4-5 197,5-2 0,-3-4 1,3-2-1,1-1 201,2 1 0,1 4 0,0 2 0,0 4 41,1 2 1,-1 2-1,0 7 1,0 4-14,0 0 1,-4 2 0,-2 7 0,-2 4 3,-3 9 1,-1 5-1,-4 9 1,-2-1 218,-6 0 0,-3 1-473,-1-1 1,-5 1 0,-1-2 0,-2-4-375,-4-4 1,6-5-1,1-3 1,3-3-600,2-1 0,1-4 0,2-8 0,3-4-1308,2-4 2212,1-8 0,11-7 0,2-8 0</inkml:trace>
  <inkml:trace contextRef="#ctx0" brushRef="#br0">15327 9937 8143,'-22'0'3553,"2"0"-3024,5 0 1,1 11-1,-2 5 1,-1 5 0,-4 4 63,-1 2 1,-1 8 0,-6 2 0,2 3 0,2-2-454,1-5 0,8-5 0,1-4 1,5-5-582,4-3 1,1-7 0,7-1 106,2-1 1,6-3 0,9-4 113,5 0 0,-1 5 0,4 0 0,3-2-148,0-1 0,5-1 0,0 2 1,-1 4-598,1 1 1,-2-4 0,-6 6-1481,-3 1 2445,-4 1 0,1 9 0,1 1 0</inkml:trace>
  <inkml:trace contextRef="#ctx0" brushRef="#br0">15071 10605 8010,'-22'0'1906,"2"0"-1670,12 0 0,9 0 0,12 0 0,6 0 0,5 0-301,6 0 1,4 0-1,9 0 1,0 0-1427,-1 0 1491,1 0 0,0 0 0,-1 0 0</inkml:trace>
  <inkml:trace contextRef="#ctx0" brushRef="#br0">15896 10079 8091,'-6'-22'2133,"4"2"-596,-3 6 0,4 9-1001,1 10 0,-5 15 0,-1 20 0,-2 4-218,-3 3 0,0 12 0,0-2 0,3 3-396,1 3 1,-2-6-1,4 1 1,2-4 97,1-1 1,2-4 0,0-3-1311,0-6 0,7-6 0,1-7 0,1-3-2013,1-5 3303,-1-10 0,5-2 0,0-7 0</inkml:trace>
  <inkml:trace contextRef="#ctx0" brushRef="#br0">16194 10264 8091,'-4'16'321,"-3"3"1,1 5 807,0 3 1,1-4 0,5-1-1,0-1-576,0-4 1,6-1-1,4-3 1,4-4-497,5-4 1,3-5 0,7-5 0,-1-4-267,0-4 1,-4-7 0,0-4 0,-1-1-209,0 1 1,-8 2 0,-7 4-302,-1-1 0,-4 2 0,-10 8 581,-7 4 0,-6 3 0,-10 2 46,-3 0 1,3 2 0,-5 1 0,2 2-382,-1-2 1,6 0 0,6 0 471,1 2 0,2 0 0,5-5 0</inkml:trace>
  <inkml:trace contextRef="#ctx0" brushRef="#br0">16749 9354 8036,'-22'7'0,"8"1"0,9 9 643,3 7 0,1 1 0,-4 13 0,-3 1 0,-1 2 818,-1 2 0,7 0 0,-2-2 0,4-3-1140,1-5 0,8-5 1,6-4-1,6-7-34,2-6 1,5-4 0,-3-9-2316,3-3 1518,-5-2 0,3-9 1,-6-2-29,-1-1 0,-7 0 0,-4 5 0,0 0 524,-4 0 1,-3 1-1,-5 4 1,-4 4 281,-4 3 0,-6 2 1,-1 0-1,-1 0-363,1 0 1,-4 7-1,3 1 1,1 1-1487,-1 1 1581,2-1 0,-1-1 0,-2-2 0</inkml:trace>
  <inkml:trace contextRef="#ctx0" brushRef="#br0">3782 12112 8114,'-19'8'-1,"0"-3"1,0-3 0,5-2 0,0 0 0,0 0-43,0 0 1,1-8-1,2-5 1,1-6 59,-1-3 1,-1-6 0,-2-9-1,1-2 3,3-5 0,-2-2 0,2 3 1,-1-1-1,0-4 0,3-2-40,2-1 1,-4-4 0,6 3 0,1-3 25,1-2 1,2 0-1,0 2 1,0 4-39,0 8 1,0 2-1,0 8 1,0 3-156,0 5 0,0 0 99,0 6 281,-6 0-197,4 11 0,-3 2 1,10 6 27,5 0 1,4 0-1,3 0 1,4 0 78,1 0 1,6-5-1,7-2 1,3 0 68,6-5 1,10-2 0,9-5 0,3-3-111,7 0 0,-35 7 0,1-1 1,4 1-1,0 1 0,0-1 1,1 0-27,1 0 1,0 0 0,-2 1-1,1 0 1,2-1 0,1 1 0,-1 0-1,1 0-78,0-1 0,1 1 0,2 0 0,1 0 0,-4 0 0,1 1 0,0 0 0,2 1 45,-1-1 1,1 2 0,2 1 0,0 1 0,1-2 0,0 0-1,0 0 1,0 1 5,0 1 0,0 1 0,1 1 0,1 0 0,-2 1 1,0 1-1,0 1 0,0 0-41,0 1 0,-1 0 0,2-2 1,-2 0-1,0 2 0,-1 0 0,1 0 1,-1-1-4,-2 1 0,0 0 1,3 0-1,0 1 1,-2 2-1,-1 0 1,2 0-1,0 0 15,-1 0 1,1 0 0,-2 0 0,0 0 0,0 0 0,0 0-23,0 0 1,1 0 0,-2 1 0,0-2 0,5 1 0,0-1 0,0-1 0,0 1 107,2-2 0,-1 1 1,0-1-1,0 1 1,-1 2-1,1 0-1200,-1 0 0,0 0 1062,-1 0 1,0 0-1,0 2 1,-1 1-1,-1 0 1,1 0 62,-2 1 1,0 0-1,-1 0 1,0 0 0,1 1-1,0 1 1,-1-1 0,0 0 3,0 0 1,-1 1 0,-2 0-1,-1 0 1,1 1 0,1-1-1,-1 0 1,0-1-2,0 0 1,0-1 0,0 0 0,-1 0 0,-3 2 0,0-1 45,-1 1 1,1-2 0,0-2 0,1 1 0,2 1-1,-1 1 7,-1 1 0,0-1 1,1-1-1,-1 0 1,1 0-1,0 0 1,-3 0-1,0 0-49,39 4 1,-1 0 0,-38-3 0,0 1-1,36 3-18,-3 2 1,-7-3 0,0 2 3,2 1 0,-3-3 1,0-1-1,-2 1 26,-3 0 1,-3-3 0,-3 3 0,-2-2-2,1-3 1,3 4-1,1-1 1,-2 0 58,-3 1 1,3-3 0,-4-2-260,-1 3 0,1-4 0,-7 4 0,0-2 528,-3 2 0,-6-2 0,2 5 0,-3 0-316,-2 0 0,-2-3 1,-2 2-1,1 0 250,-1-4 0,-4 3 0,0-1 0,1-2-81,2-1 1,0-2 0,-2 0 0,-3 0-226,-1 0 0,2-2 1,-4-1-135,-1-2 0,-7 0 54,-2 5 1,-6 2 175,2 3 1,-3 4 0,-2 10-1,-2 5 334,-3 3 0,4 3 0,-6 3-177,1 5 1,4 8-1,-4 1 1,1 0-118,1 2 1,-6 2 0,4 4-1,-2-1-97,-3-2 1,-2 0 0,-1 5-100,0 0 0,-5-2 0,0-1 0,2-4-327,1-1 1,3-6 0,2-7 0,3-1-310,2-3 1,-4-7 0,4-3 730,-2-1 0,-1 4 0,-6-3 0</inkml:trace>
  <inkml:trace contextRef="#ctx0" brushRef="#br0">10664 12084 7950,'22'0'290,"8"0"1,13-2-346,12-2 1,8 0-1,10-5 1,1-2 0,3-2-1320,2-1 1374,-4 0 0,2 0 0,-6-1 0</inkml:trace>
  <inkml:trace contextRef="#ctx0" brushRef="#br0">8289 13591 7739,'22'0'-94,"9"-2"0,10-1 0,14-2 133,14 2 1,-29 0-1,1 0 1,8 0-1,1 0 1,1-1-1,0 1 1,1 0-1,1 0 86,4 1 1,0 1-1,3-2 1,0 0 0,4 0-1,0 1 1,0 1 0,0 0-1,1 2 1,0 0-346,1 1 0,0 1 0,4 1 0,1 1 0,3-2 0,0 0 0,1 0 0,1 1 233,0-1 1,1 0-1,-24 0 1,1 0 0,0 0-1,1 0 1,1-1 0,0 0-1,1 0 1,-1 0 0,0 0-1,1 0 1,-1 1 0,0-2 23,0 1 0,-2-1 0,1 0 0,22-1 0,1 0 1,0-2-1,0-1-92,-3-1 0,-2-2 0,0 0 0,-2 0 0,-1-1 0,-1-1 1,-2 1-1,-1 0-60,-4 0 1,-1 0 0,-3 2-1,-1 1 1,-2-1 0,-1 0 0,-2 0-1,-2 1-103,-4-1 0,-1 2 0,-1-1 1,-1 1-1,30 3 218,-4 0 0,-2 5 0,-4 0 0,-11-2 0,-9-1 0</inkml:trace>
  <inkml:trace contextRef="#ctx0" brushRef="#br0">16976 12013 7896,'-1'-24'196,"-2"2"1,-2 0 0,2 1-1,1 1 2438,2 3-2153,0 1 1,2 17 0,1 14 0,3 15-1,1 12-35,-1 10 0,3 2 0,-4 14 0,-2 3-151,-1 3 1,-2 7-1,0-4 1,0 1-65,0-1 0,0-7 0,0-9 0,0-4-200,0-5 1,0-3-1,0-8 1,0-5-742,0-7 0,1-2 0,3-8-1238,0-2 1,3-7-819,-3-6 2766,-2-8 0,4-17 0,-6-9 0</inkml:trace>
  <inkml:trace contextRef="#ctx0" brushRef="#br0">16991 12013 7896,'0'-36'187,"0"1"0,1 8 0,4 2 860,4 1 0,-1 8 0,3 0 0,4 7-406,2 3 0,8 1 0,-3 6 1,2 4-181,0 5 1,-1 9-1,4 4 1,-3 4-288,-5 2 0,0 4 1,-3 0-1,-5-1-107,-3-2 1,-4 3-1,-4 0-367,0-2 1,-6-5 0,-3-3-87,-4 3 1,-8-1 0,-2-1 0,-3-5-37,3-4 1,-2-2-1,6-3 1,1-4 421,2 0 0,-4-4 0,-2 4 0</inkml:trace>
  <inkml:trace contextRef="#ctx0" brushRef="#br0">17545 12098 7859,'0'14'1571,"-5"5"1,1 2-752,0 1 1,1-3 0,0 3 0,-3 0-417,-2 0 0,5 0 0,-2 4 0,3-4 0,2 0-440,0 0 0,0 0 36,0 2 0,7 3 0,1-5 0</inkml:trace>
  <inkml:trace contextRef="#ctx0" brushRef="#br0">21014 10037 7933,'-6'0'523,"6"0"-89,8 0 1,4 0 0,4 0 0,3-2-187,5-3 1,3 4 0,1-4 0,1 4 0,-2 1-331,-4 0 1,2 0 0,-6 0-1,-1 0-2313,-2 0 2395,-2 0 0,-6 6 0,-2 2 0</inkml:trace>
  <inkml:trace contextRef="#ctx0" brushRef="#br0">21057 10051 7933,'-14'14'0,"-1"0"188,1 1 1,0 5 0,0 4 0,1 4-17,4 5 1,2 10 0,6 9-1,-2 4 432,-2 0 0,0 8 1,5 0-1,0 3-371,0-1 0,0-1 0,0 1-189,0-4 0,0-9 0,0-2 0,0-2-172,0-3 1,5-8-1,1-5-213,2-3 1,2-8 0,4-3 0,0-5-187,0-4 1,5-4 0,2-6 0,1 0-264,3 0 1,2-6 789,1-4 0,7-2 0,2-3 0</inkml:trace>
  <inkml:trace contextRef="#ctx0" brushRef="#br0">21910 10492 7943,'-21'-14'956,"-1"6"1,-5 3-152,4 3 0,1 2 0,4 2 0,-2 4 0,-1 7 82,1 4 1,1 13 0,4 0-1,3 3-608,2 2 1,4 1 0,6-7-1,0-5-324,0-2 1,11-13 0,5 1 0,4-7-309,6-3 0,5-8 0,3-6-386,-3-8 0,-1-5 0,-3-2 0,-3 1 1,-5-1 1,-4 1-1,-2 1 1,-2 5 62,-1 8 596,-7 0 1,3 14 0,-8 1 304,-2 12 1,-3 3-1,-2 7 1,3 1 1302,-1-2 1,6 3-1574,-4-6 1,3 5 0,4-5-1,1-2 1,3-2-1439,2-6 0,2 4 1482,4-4 0,0 4 0,1 1 0</inkml:trace>
  <inkml:trace contextRef="#ctx0" brushRef="#br0">22408 10648 13628,'-15'14'1725,"3"5"1,1 2-1328,1 1 0,5-3 1,-4 5-1,0-1 1,1 1-1174,3 0 1,-1-7 0,1 4 774,2-1 0,-5-4 0,0 4 0</inkml:trace>
  <inkml:trace contextRef="#ctx0" brushRef="#br0">23460 9923 7798,'-15'-14'601,"9"6"218,6 3 1,0 5-1,6 7 1,-1 7 0,0 11 72,-2 11 0,-1 5 0,-2 13 0,-2 1 0,-1-1-527,-2 1 1,-4-1 0,2 0-1,1-5 1,-2-5 14,0-8 1,5-4 0,-2-5-755,4-4 1,2-4-1,4-9-94,5-5 0,2-5 1,4-5-1,1-5 78,2-2 1,5-1-1,-3 2 196,1 2 0,0 1 0,3-2 0,-3 6 302,-1 2 0,-2 4 0,-7 2 0,-2 6 397,-5 2 0,-4 4 0,-1 2 0,-1 2 151,-4 2 1,-5 0 0,-7 4 0,-4-4-225,-1-2 1,3-2 0,-3-7-169,2-2 0,-1-6 0,4 2 0,-2-3-797,2-2 1,2-7 0,4-4 532,2-6 0,6-5 0,-4-7 0</inkml:trace>
  <inkml:trace contextRef="#ctx0" brushRef="#br0">24014 9994 7860,'0'-8'1509,"0"-4"0,3 4-77,7 0 1,-1-5-1,10 5-1118,-3 0 1,-6 2 0,-1 6-199,2 0 1,-3 0-1,1 0-194,3 0 1,0 0-1,2 2 1,1 1-54,-1 2 0,-2 1 0,0-1-100,-3 4 0,-1 8 0,1 4 174,-4 1 1,1 3 0,-1 7 0,-2 4 158,-1 5 0,3-1 0,-1 9 0,0 0 180,-3 3 1,4-2 0,0 3 145,-2 0 0,-2 7 0,-1 2 117,0-2 1,0-6-1,0-2-142,0 1 0,0-5 0,0-5 1,-1-9-118,-4-4 1,-3-1 0,-8-2 0,-3-4-342,-4-4 1,1-8-1,-2-3 1,-3-1-634,-5-4 1,-2-8 0,-6-5 0,4-4 687,1-5 0,-17-3 0,0-6 0</inkml:trace>
  <inkml:trace contextRef="#ctx0" brushRef="#br0">20901 11373 7942,'1'8'-434,"4"-3"0,4-4 301,4-1 0,7 0 0,4 0 1,5 0-1,4 0 503,5 0 1,3 0 0,3 0-1,5 0-181,8 0 1,9 7 0,13 1 0,-36-4 0,1 1-1,2-1 1,1 0 0,4 0 0,1 0-30,4 0 0,0 0 0,1 0 1,1 0-1,4 1 0,1 1 1,1-2-1,0 0-270,2-1 0,-1 0 1,3 0-1,0-1 1,-1-2-1,0 0 0,3-1 1,-1 0 51,1-1 1,0-1-1,-4 0 1,0-2 0,-1-1-1,0 0 1,-4 0-1,-1 1 42,-2 0 0,-2 0 0,-5 1 0,-1 0 0,-1-1 0,-1 1 0,-5 1 1,-1 1 37,37 1 1,-10 1 0,-7 0 0,-5 0-235,-5 0 0,-5 0 0,-9 0 0,-6 0-1265,-7 0 1477,2 0 0,-14 0 0,6 0 0,0 0 0</inkml:trace>
  <inkml:trace contextRef="#ctx0" brushRef="#br0">22493 9425 7848,'6'-14'78,"-4"11"0,-7 16 236,-3 14 1,-3 9 0,-6 11-1,-4 5 29,-1 4 1,-6 5 0,-4-1 0,4-3 0,2-5-404,1-3 1,3-3-1,0-8 1,1-5 0,4-3-1346,1-1 1,-3-7 1404,0-3 0,-6-10 0,3-2 0</inkml:trace>
  <inkml:trace contextRef="#ctx0" brushRef="#br0">22052 9681 7872,'8'-14'104,"6"6"1,0 4-1,7 5 77,1 9 1,10 5-1,-2 15 1,5 2-202,4 1 0,2 5 0,2-5 0,-1-1-270,1-2 0,1-3 290,4-4 0,-4 4 0,5-5 0</inkml:trace>
  <inkml:trace contextRef="#ctx0" brushRef="#br0">23389 9454 9460,'-15'0'283,"1"6"1,0 5 0,-2 7-203,-3 5 1,-3 11 0,-8 3-1,-3 6 1,-5 3-113,-3 1 1,3 1-1,0-6 1,0 1-1,0-2-645,0-3 1,7-3 675,-2-7 0,-4-6 0,1-1 0</inkml:trace>
  <inkml:trace contextRef="#ctx0" brushRef="#br0">22806 9525 7947,'20'0'0,"-2"13"0,4 6 0,-2 6 0,6 3 0,-3 2 0,4 0 14,2-1 1,-1 2 0,0-9-1,2 1-14,4-4 0,-4-4 0,4 0 0</inkml:trace>
  <inkml:trace contextRef="#ctx0" brushRef="#br0">23886 9383 7896,'-14'0'1115,"0"3"0,0 5-888,-1 6 0,-4 10 1,-3 1-1,-3 5 1,-7 5 8,-2 1 0,-3 2 1,-2 3-382,1-3 1,6-3 0,-1-8 144,3-4 0,-5 4 0,-1-5 0</inkml:trace>
  <inkml:trace contextRef="#ctx0" brushRef="#br0">23502 9383 7934,'15'6'-66,"5"4"0,4 9-66,3 4 0,6 9 0,0 3 1,-1-1 481,-2 1 0,3 5 0,0-4-350,-1 0 0,-2 5 0,-2-4 0</inkml:trace>
  <inkml:trace contextRef="#ctx0" brushRef="#br0">17104 13392 8217,'-6'-8'346,"-3"3"1,-2 5 0,1 5 0,5 6 0,2 6 133,-2 7 0,4 5 0,-4 4 0,4 8 1,1 8 33,0 8 0,0 7 1,0 0-1,0-1-297,0 0 0,0 8 0,0-3 1,0-2-1,0-1-207,0-5 0,1-3 0,2-3 0,2-5-375,-2-5 0,3-5 0,1-12 0,-1-2-3197,0-1 3562,-1-13 0,-5-4 0,0-15 0</inkml:trace>
  <inkml:trace contextRef="#ctx0" brushRef="#br0">17090 13690 8167,'14'-44'190,"-4"-2"1,-1 13 504,2 2 0,7 2 0,1 5 0,-2 7 302,-1 6 1,-2 5-1,0 7-418,1 4 1,-6 9 0,-1 12 0,-2 5-81,-3 7 0,-1 3 1,-4 2-1,-1-2-725,-1-3 0,-8 3 0,3-5 0,-4 0-1089,-1-2 0,0-4 0,0-2 1,-1-1 1314,1-3 0,-6 2 0,-2-3 0</inkml:trace>
  <inkml:trace contextRef="#ctx0" brushRef="#br0">17474 13733 8163,'14'-8'1273,"0"3"280,1 4 1,-3 4-529,-2 6 0,-4 7 0,-6 13 1,-1-1-413,-4 1 1,2 4 0,-7 0 0,1-1-529,1-2 0,0-4 0,5-2-708,-2-5 286,0-3 0,7-10 1,3-6-69,4-8 0,8-4 0,2-3 260,-1 1 1,4-2 0,2-1 0,2-2-59,3 2 1,-5 1 0,-1 2 0,3 1-1270,0 4 1,-2-4 1471,0 3 0,-7-2 0,4-2 0</inkml:trace>
  <inkml:trace contextRef="#ctx0" brushRef="#br0">22450 11814 7978,'-20'0'77,"10"0"1,-7 11 0,11 6 0,-2 9 0,-3 8 156,-2 6 0,-1 9 0,0 1 0,-2 2 19,-3 1 0,1 2 0,-4 2 0,0-7 0,2-6-347,-1-6 0,4-3 0,6-8 1,3-3-1,0-7-1096,0-6 1190,5 2 0,-10-18 0,5 3 0</inkml:trace>
  <inkml:trace contextRef="#ctx0" brushRef="#br0">22166 11885 8041,'6'-8'-9,"-3"2"0,7 9 61,1 6 0,3 9 1,4 15-1,2 5 1,2 4-89,3 6 1,2-4 0,2 2-286,-1-7 1,1-4 0,1-8 320,3-3 0,-3-4 0,5-6 0</inkml:trace>
  <inkml:trace contextRef="#ctx0" brushRef="#br0">23232 11814 8141,'-1'-16'400,"-4"7"172,-5 5 1,-2 6 0,-2 3 0,-2 6-53,-3 6 0,-3 5 0,-8 8 0,-3 5-251,-5 8 1,-3 1-1,-2 6 1,2-1-350,3-3 0,-2-3 0,7-4 0,3-4-804,5-5 1,0 0-1,6-11 1,1-2 883,3-1 0,0-1 0,1-1 0</inkml:trace>
  <inkml:trace contextRef="#ctx0" brushRef="#br0">22777 11928 8141,'7'-15'674,"0"7"0,3 5-348,-1 13 0,1 6 1,4 14-119,0 3 1,1-2-1,0 6 1,3-3-176,1-2 1,8-2 0,-1-3 0,8-2-51,2-1 1,0-12 16,2 3 0,10-4 0,-4 3 0</inkml:trace>
  <inkml:trace contextRef="#ctx0" brushRef="#br0">23829 11899 8060,'0'-14'3918,"-6"6"-3370,-2 2 0,-6 6 0,0 3 8,0 6 0,-7 7 1,-3 13-1,-4 1 610,-5 3-1318,3 3 0,-11 7 0,4-1 42,1 1 1,1-7 0,7-2 0,-1-4-840,1-2 1,1-6-1,3-5 1,5-4-1164,4-3 0,0-7 2112,1 1 0,-6-15 0,-3-4 0</inkml:trace>
  <inkml:trace contextRef="#ctx0" brushRef="#br0">23403 11970 8060,'14'2'96,"0"3"0,0 4 0,1 10 218,-1 5 0,0 3 0,2 1 1,3 0-88,5 1 1,2-2 0,3-2 0,1-3-870,3-1 0,-3-2 0,3-5 642,-3 0 0,-1 7 0,-1 1 0</inkml:trace>
  <inkml:trace contextRef="#ctx0" brushRef="#br0">24526 11871 8043,'-6'-22'0,"-2"3"888,-6 9 0,4 4 1,1 6-1,-2 1 152,-2 4 1,-8 9 0,-2 12-1,-6 5-850,-4 7 0,-3 8 0,-5 1 0,3-1-488,5-2 1,3-1-1,1-2 1,2-3-634,4-5 1,-3-4 0,9-6 930,4-4 0,-1-3 0,6-2 0</inkml:trace>
  <inkml:trace contextRef="#ctx0" brushRef="#br0">24114 11856 8043,'8'0'28,"3"8"1,-5 7 110,2 7 1,6 9 0,7 2 0,-1 1-7,1 0 1,2-4 0,-2 4-1338,1-4 1204,2-2 0,4 0 0,1 1 0</inkml:trace>
  <inkml:trace contextRef="#ctx0" brushRef="#br0">24981 11800 8013,'-13'-8'1499,"4"1"0,-10 7-1073,3 0 1,2 2-1,0 4 1,-2 7 8,-3 4 0,-3 9 0,-8-3 0,-2 6-364,-1 4 1,0-5 0,4 2 0,1-6-734,0-3 1,1 2 0,3-5 0,5-6-1368,3-5 0,2-6 357,0-1 1672,0-12 0,6-4 0,1-13 0</inkml:trace>
  <inkml:trace contextRef="#ctx0" brushRef="#br0">24512 11970 8013,'14'-17'0,"2"3"96,3 1 1,-2 7 0,5 3 0,0 6 429,1 6 0,-1 5 0,5 5-257,1 5 1,-6 3-1,8 1 1,-1 1-358,-4-1 1,0 2-1,2 2 1,-2 1 94,-1-1-7,-7-2 0,4-2 0,-7 0 0</inkml:trace>
  <inkml:trace contextRef="#ctx0" brushRef="#br0">16138 13278 7962,'-7'0'230,"9"0"0,10 0-156,11 0 0,10 0 0,5 0 1,3 0-1,3-1 373,3-4 0,-6-3 0,7-6 1,2-1-337,4 1 0,1 0 1,-1 0-1,-2 0 1,4 1-111,4 4 1,0-3-1,4 8 1,1-1-1,0 0-35,3 0 0,1-1 1,2 3-32,1-2 1,-1 1-1,0 4 1,0 0 42,0 0 0,-2 0 0,-2 0 0,-4 0 21,0 0 0,-4 0 1,2 0-50,-2 0 1,-3 0-1,0-2 1,-3-3-221,0-4 0,-1-1 0,3-2 270,-3-4 0,3-2 0,-4 4 0</inkml:trace>
  <inkml:trace contextRef="#ctx0" brushRef="#br0">27057 11615 7892,'-7'-21'-109,"4"4"1,-5-7-629,2-1 839,-5-2 1,8-6 0,-5-2 0,0-1-1,2-2 1,-1 0 242,4 0 1,2 5 0,1-3 0,0 1 0,0 3 351,0 2 0,0 7 1,0 0-1,-2 3 891,-3 3 0,4 10-1189,-4 12 0,3 12 1,2 21-1,0 10-178,0 5 0,-1 9 1,-2 0-1,-2-2-74,2-2 1,1-7 0,1-4-1,-2-4-207,-2-6 0,0 0 1,5-7-1,0 0-82,0-3 1,0-8 0,0 0-96,0-4-143,0 0 150,0-7 0,0-18 1,2-10 141,2-4 0,4 5 1,6 0-1,1 3 210,-1 2 0,2 1 0,1 2-21,2 2 1,0 6 0,-3-2 0,1 5 164,2 5 1,0 2-1,-5 8 1,-1-1 94,-4 0 1,3 7-1,-8 1 1,-1 1-9,-1 1 0,-2-5 1,-2 3-1,-2 0-40,-6 0 0,-2-4 0,-4-1 0,-3-4-175,-5-4 0,2-6 1,-2 2-1,-1-3-580,-2-2 0,0 0 0,4-2 0,2-3-639,1-4 0,8-4 0,0-1 0,4 0-896,5 0 1,1-1 1976,2 1 0,13 0 0,3 0 0</inkml:trace>
  <inkml:trace contextRef="#ctx0" brushRef="#br0">27370 11700 8194,'-23'0'0,"9"-1"943,10-4 1,4-3 0,4-5 0,6 2 0,2 2 147,3-2 1,5 3-1,4-2 1,3 1-1125,1 1 0,5-3 0,0 6 0,-1 2-1287,-2 1 0,-1 2 0,-1 2 0,0 1 1320,1 2 0,-1 12 0,1-1 0</inkml:trace>
  <inkml:trace contextRef="#ctx0" brushRef="#br0">28251 11402 8146,'-20'-15'513,"5"6"0,0-1 405,3-1 0,3 3 1,-5 1-1,0 0 0,-1 4 180,1 1 0,1 4 0,2 3 0,2 6 0,-2 6-533,-2 7 0,-1 8 1,1 1-1,2-2 0,3-1 21,2-1 1,1-2 0,5-4 0,2-4-468,3-3 1,3-8 0,6-3-346,0-4 1,7-2-1,1-4 1,1-6-711,1-7 1,0-4 0,3-6 0,-2 0 217,-1-1 0,-9 7 0,1 3 0,-6 3 36,-4 2 1116,-1 0 1,-7 7 0,-1 7 0,-3 8 421,-2 5 0,5 6 0,-2 1 0,3 1-542,2 0 0,0 2 0,0-4 0,2-1-774,3-3 1,3 0-1,6-3 1,0-1-1311,0-1 0,5-1 0,0 4 1770,-2-4 0,-1 10 0,-2-3 0</inkml:trace>
  <inkml:trace contextRef="#ctx0" brushRef="#br0">26701 12141 7962,'-20'14'403,"4"-4"0,-1-1 245,6 2 0,12-5 0,15-1 1,11-5-1,11-3 34,8-2 0,6-4 1,11 4-1,6 0-432,6-1 0,-35 5 0,2 0 0,-1-1 1,0 0-1,2 1 0,1 0 0,1 1 1,0 0-93,-1 0 1,0 0 0,2 0 0,0 0 0,-1 0 0,0 0 0,0 0 0,0 0 0,-1 0 0,1 0-406,-3 0 0,1 0 1,1 0-1,0 0 0,35 0 1,-1 0-831,-7 0 0,-6 0 0,-9 0 0,-2 0-153,-6 0 0,-7 0 0,-13 2-135,0 2 1365,-5-2 0,-3 11 0,-6-6 0</inkml:trace>
  <inkml:trace contextRef="#ctx0" brushRef="#br0">27398 12439 7949,'0'-14'1841,"0"0"-83,0 6-1047,0 2 1,0 9 0,0 5 0,0 8 0,0 6-118,0 8 0,0 0 1,0 8-1,0 1-61,0 2 0,0 2 0,0-1 1,0 1-266,0 0 0,0-1 0,0-1 1,0-1-558,0-2 0,0-7 0,0 1 1,2-5-1090,2-3 0,-2-7-3528,3 2 944,-4-3 3962,-1-15 0,-6-9 0,-2-14 0</inkml:trace>
  <inkml:trace contextRef="#ctx0" brushRef="#br0">27398 12596 7990,'13'-29'-161,"-4"2"706,-4 4 0,1 2 0,1 7 0,-1 0 590,0 0 1,5 6 0,-1 3-484,2 3 1,3 4-1,-1 4 1,-2 8-22,-2 9 0,1-1 0,-6 1 0,-2 3-320,-2 1 0,-1 1 0,-1 0 0,-4 1-461,-4-1 0,-4-6 0,-1-3 0,0-3-953,-1-2 0,6-1 0,-1-2-1334,-1-1 2437,-1-7 0,-3 9 0,1-4 0</inkml:trace>
  <inkml:trace contextRef="#ctx0" brushRef="#br0">27782 12567 7995,'14'0'2703,"-6"7"0,-6 1-1848,-7 6 0,0 5 0,5 1-638,0 2 1,0 2 0,0 3 0,0-2-4795,0-1 4577,0-7 0,6 10 0,2-5 0</inkml:trace>
  <inkml:trace contextRef="#ctx0" brushRef="#br0">16408 14970 7819,'14'-14'327,"2"-1"1,4 3 0,12 2-1,12 7 1,13 6-319,6 7 1,7 7-1,-31-7 1,2 1-1,4-1 1,0-1 2,3-1 0,1-1 0,4 2 0,1-2 0,2-3 0,2-3 0,2 0 1,1 0-1,3-2 0,0-2-960,3 0 0,-1-3 0,1-2 0,0-1 948,2 0 0,0-1 0,7-6 0,1 0 0,-1 1 0,0 0 0</inkml:trace>
  <inkml:trace contextRef="#ctx0" brushRef="#br0">27071 13079 7741,'-14'-16'2226,"0"-1"-1430,-1 12 1,7 7-1,4 9 1,2 8-1,2 9-143,0 9 0,5 4 0,0 0 0,-1-2-609,3-1 0,-6-2 0,6 2 0,-3-3 0,1-3-71,-2-4 0,-1 7 1,-2-10-1,0-1-171,0-2 1,0-8-1,0-4 28,0 1 0,-2-5 244,-3-1 0,4-5-2,-4-5-106,4-3 0,7-5 0,3 4 0,4 3 91,1-1 1,5 6-1,2-4 1,-1 3 6,1 2 1,-2 5 0,-5 2 0,0 0-42,0 4 0,-6 2 0,-3 1 0,-3 1 232,-2-1 1,0 2-1,0 1 382,0 2 0,-5 0 1,-1-7-1,-2 0-376,-3-3 1,-2-1-1,-1 3 1,-2-3-247,-3-2 1,3-1-1,-3-5 1,3 0-1594,2 0 0,0 0 0,0-2-1073,0-2 1,6-4 2650,3-7 0,3 1 0,2 0 0</inkml:trace>
  <inkml:trace contextRef="#ctx0" brushRef="#br0">27498 13548 8086,'-7'-8'4904,"6"2"-4704,-6 6 1,14 0-1,2 0 245,4 0 0,3 0 0,3 0 0,4 0-1144,4 0 1,2 0 0,-1 0 0,2 0 698,3 0 0,-3 0 0,5 0 0</inkml:trace>
  <inkml:trace contextRef="#ctx0" brushRef="#br0">28280 13349 7985,'-15'-8'0,"1"-3"0,0 5 687,0-2 0,4 5 1,1-3-1,-2 1 1,-2 0 269,-1 2 1,0 3 0,-1 6-1,1 7-274,0 4 0,1 9 1,2-3-1,3 4 1,2 2-353,3-1 1,1-1 0,2-4 0,0-4-19,0-3 1,7-6-1,2-2 1,5-2-528,5-3 0,-1-3 1,4-5-1,-2-6-651,-2-6 0,2 0 1,-1-6 224,-1 3 0,-4-4 1,-3 5-1,-3 2 163,-2 1 0,-1 7 978,-5-1 0,0 9 0,0 2 172,0 12 0,0 1 1,0 5-1,0-3-184,0-2 0,1 0 1,2 0-1,4-1-1183,1-4 0,1 3 0,5-6 0,1 0-1158,-1 1 0,-5 2 1,-1-3 1851,-1 2 0,4 2 0,-4 4 0</inkml:trace>
  <inkml:trace contextRef="#ctx0" brushRef="#br0">26787 14074 7950,'-8'0'2342,"3"0"-1853,10 0 0,9 0 1,11 0-1,8 0 27,10 0 0,12 0 0,12-1 1,5-4-359,-32 1 0,1-2 1,1 0-1,1 0 1,5-1-1,1 0 1,-2 0-1,0-1 1,1 1-1,-1 0-57,0 0 1,-1 0 0,5-1 0,0 0 0,-4 0 0,0-1 0,-1 0 0,-2 0-1,-1 2 1,0 0-440,-2 1 0,-2 1 0,26-3 1,-2-1 198,-6 4 1,-6 2 0,-13 0 0,-5-2-1289,-3 2 1,-3 1 0,-4 2-879,-4 0 2305,-9 0 0,-10 7 0,-8 0 0</inkml:trace>
  <inkml:trace contextRef="#ctx0" brushRef="#br0">27526 14160 8119,'-14'0'1615,"0"0"-1134,6 6 1,1 2 0,7 6 0,0 2 183,0 3 0,2 3 1,1 8-1,3 1 0,2 4-60,3 2 1,2 0-1,0 6 1,-2-2-185,-2-3 0,-4 2 1,3-6-1,0 1-248,0 0 0,-5-2 0,1-5 1,-2 1-186,-2-1 0,5-4 0,0-2 1,-2-1-1759,-2-4 0,-1-6-829,0-1 0,-6-10 2599,-4-5 0,-8-9 0,-5-15 0</inkml:trace>
  <inkml:trace contextRef="#ctx0" brushRef="#br0">27626 14259 8119,'9'-27'-2087,"0"4"4789,-5 2 1,4 13-1392,-4 3 0,4 5 1,5 7-1,-4 5-643,-4 6 1,1 5-1,-1-1 1,-2 4-312,-1 4 0,-4-3 0,-2-4 0,-6 1-551,-3-2 1,-1 0 0,-2-4-273,-3 1 1,4-5 0,-4-6 0,3-2-3654,2-3 2915,-1-1 0,8-4 1,3-3-2228,8-4 3431,3-4 0,14-1 0,1 0 0</inkml:trace>
  <inkml:trace contextRef="#ctx0" brushRef="#br0">27839 14344 8119,'14'0'1493,"0"0"-126,0 0-566,-6 0 1,0 0 0,-5 2 778,2 3 0,1-2-851,-1 6 0,-3-4 1,3 5-500,-4 1 1,-1-4-670,0 3 473,0-7-256,0 3 1,2-6 484,2 0 0,0 0 0,5 0 111,2 0 1,2 0 0,1 0 0,0 0-185,0 0 1,1 0 0,-1 0 0,0 0-669,0 0 0,0-1 0,1-2-1166,-1-2 0,0-5-2422,0 6 4066,1-7 0,-8 3 0,0-6 0</inkml:trace>
  <inkml:trace contextRef="#ctx0" brushRef="#br0">28407 14288 7931,'-22'6'0,"3"3"950,4 4 0,0-5 0,3-2 476,2 0 0,6-4-3022,8 3 1596,4-4 0,13-7 0,1-2 0</inkml:trace>
  <inkml:trace contextRef="#ctx0" brushRef="#br0">27896 14316 8124,'-10'-10'615,"1"1"0,-1-2 122,2-2 0,5 1 0,11 2 1,6 5-1,2 4-161,0 1 1,4 0 0,3 1 0,-1 4-305,-3 5 1,1 4 0,-2 3-1,-4 2 1,-5 0-53,-2 2 1,2-4 0,-4 5 0,-2-1 0,-2-4-44,-1-1 0,-6-3 0,-2-2-245,0-2 0,-4-6 1,2 2-104,-2-3 0,-1-4 0,3-3-126,6-4 1,2-4 0,4 0-1,2 2-232,6 2 0,7 1 1,4-3-1,1 3-368,3 2 0,7-4 0,3 6 0,-1-1 897,1-2 0,5 6 0,-4-5 0</inkml:trace>
  <inkml:trace contextRef="#ctx0" brushRef="#br0">17431 16235 7939,'-6'-8'113,"-3"4"1,-4 2 0,-1 2 0,0 3 513,-1 7 1,1 7 0,0 16 0,0 5-299,-1 3 1,1 8 0,2 5 0,2 6-1,5 5-115,4-1 0,2 1 1,4-5-1,6 0 1,5-3-361,3-3 0,1-13 1,-1 0-1,5-6-877,3-9 0,3-3 1,3-11 1022,5-2 0,-3-4 0,0-6 0</inkml:trace>
  <inkml:trace contextRef="#ctx0" brushRef="#br0">18057 16647 7939,'-21'0'137,"7"-1"0,2-2 0,10-2 0,11 2 438,9 1 1,6-3 0,10 1 0,7-1-100,5-1 0,13 3 0,-1-7 0,5 1-419,5 1 0,-1-5 0,2 4 0,4-4 0,-2-1 0,-3 1-665,-7 4 1,-2 1 0,-4 5 607,-3-2 0,-3 0 0,-6 5 0</inkml:trace>
  <inkml:trace contextRef="#ctx0" brushRef="#br0">18441 17017 7939,'-10'0'422,"1"0"-49,6 0 1,-4 2 0,7 2 33,0 6 0,2 9 1,1 4-1,3 6 0,2 4 107,3 5 0,-3 9 0,2 4 0,-1 1-134,-1 0 1,0-1 0,-5 1-1,4-5-267,0-3 0,-2-2 0,3-5 0,0-3-693,0-4 0,-5-8 0,3-3-4155,1-3 4735,-6-9 0,6-13 0,-7-10 0</inkml:trace>
  <inkml:trace contextRef="#ctx0" brushRef="#br0">18469 17159 7939,'2'-23'275,"3"-1"0,-2 8 107,6 2 1,-4 1 376,4 8 0,1 2 1,3 8-209,-4 4 0,2 10 1,-5 5-1,1 3-368,-1 1 1,-1 6 0,-5-1 0,0 0-498,0 2 0,-2-7 0,-1 2 0,-3-6-782,-2-4 1,5 1 1095,-2-2 0,3-3 0,2 4 0</inkml:trace>
  <inkml:trace contextRef="#ctx0" brushRef="#br0">18754 17173 7939,'0'-7'508,"0"2"410,0 10 1,0 4-1,-2 10 1,-1 5-297,-2 3 0,-4 1 0,4 0 0,0 1-626,-1-1 0,4-1 1,-2-2-1,2-3-1562,2-1 1566,6-2 0,2-5 0,6 0 0</inkml:trace>
  <inkml:trace contextRef="#ctx0" brushRef="#br0">18768 15965 7979,'-14'0'0,"6"2"0,3 2 0,3 4 0,2 8 0,2 1 698,3 2 0,1 7 0,5-1 0,-1 7 0,2 5-698,6 5 0,-3 0 0,6 1 0</inkml:trace>
  <inkml:trace contextRef="#ctx0" brushRef="#br0">19536 16676 7979,'17'-5'378,"5"-1"1,7-1 90,1 1 1,1-5 0,1 3 0,3 0-1,-1 4-586,1 2 0,3 2 0,-5 0 0,-1 0 0,-4 0 117,-4 0 0,-4 0 0,-5 0 0</inkml:trace>
  <inkml:trace contextRef="#ctx0" brushRef="#br0">19919 16235 7979,'-14'-16'784,"0"-1"0,0 12 78,0 2 1,4 2 0,1 2 0,-1 5-12,2 9 0,2 5 0,6 10 0,0 3-455,0 5 1,0 10-1,0 4 1,0 3-653,0 2 1,2 0-1,2 0-1188,6 0 1,2-7 1443,3-3 0,5-2 0,2-3 0</inkml:trace>
  <inkml:trace contextRef="#ctx0" brushRef="#br0">20175 16505 7911,'4'-9'0,"5"-1"0,10-1 0,11-1 0,5-3 0,1 3 1434,4 2 0,-4-2 1,2 4-1,3 0-923,5 3 1,3-1-1,4-1 1,-2 1-1029,-2 0 0,-2 1 0,-6 5 1,-1 0 22,-2 0 494,-13 0 0,8 13 0,-11 3 0</inkml:trace>
  <inkml:trace contextRef="#ctx0" brushRef="#br0">20531 16690 7911,'-35'19'0,"7"0"642,7-2 0,7 1 0,3-1 0,1 4 495,-1 1 0,5-3 1,1 6-1,4 3 0,1 6-275,0 2 1,0 2 0,1 6 0,4 2-679,4 1 1,-1 5 0,0-3-366,-1 2 1,2-1 0,-4 4 0,-2-3-385,-1-2 1,-2-7 0,0-5-167,0-3 0,0 3 0,0-9 0,0-6-3007,0-4 3738,0-4 0,0 0 0,0 0 0</inkml:trace>
  <inkml:trace contextRef="#ctx0" brushRef="#br0">20488 17131 7911,'7'-29'465,"-4"-1"0,6 0 0,2 0 595,2 3 0,1 9 0,0 0 0,1 7-24,-1 6 1,-5 4 0,1 4-684,1 6 1,-5 7 0,-3 14 0,-6 3-226,-6 5 0,-9 3 0,-2 0 0,-1-1-497,1-2 0,-4-8 0,5-2 1,3-7-5650,5-5 5095,-2-9 0,13-11 0,0-10 0,10-4 572,7-2 0,5-1 0,5-4 0,-1 3 351,-3 1 0,-1 2 0,2 5 0,-5 0 546,-3 0 1,3-1 0,0 3 1663,-2 2 1,-6 4-1284,-1 6 1,-7 6-1,2 4 1,-4 2-472,-1 3 0,0-1 1,0 0-1,0 0-174,0 0 1,0-4 0,2-1-78,2 2 0,0-4 1,5-2-232,2-4 1,2-1 0,1 0 0,2 0-412,3 0 1,-2-1 0,5-3 0,0-2-766,0-2 1,-4 0 0,1-3 0,-3 2-590,-2-2 0,-6-2 1791,-4-1 0,4-7 0,0-1 0</inkml:trace>
  <inkml:trace contextRef="#ctx0" brushRef="#br0">20517 15411 8820,'-16'7'962,"6"6"0,7 6 1,5 3-705,3 3 1,1 4-1,5 4 1,-3 5-1,0 5 1,0 2-259,3 3 0,1 12 0,3-2 0</inkml:trace>
  <inkml:trace contextRef="#ctx0" brushRef="#br0">21512 16434 7881,'-14'0'226,"9"2"1,11 1 0,15 2 366,9-2 0,8 3 0,-4-1 1,4-2-1,5-1-455,3-2 0,3 0 1,-3 0-1,-1 0 1,-2 0-784,-3 0 0,-9-7 0,2-1 0,-4-1 645,-6-1 0,-2 1 0,-7-5 0</inkml:trace>
  <inkml:trace contextRef="#ctx0" brushRef="#br0">21995 16093 7881,'-6'-28'433,"-2"5"0,-6 4-6,0 4 0,-1 7 0,3 6 360,2 10 0,-1 9 1,7 18-1,0 6-342,3 5 1,2 9-1,4-1 1,5 3-452,2-2 1,7-1-1,2 1 1,1-4-900,3-9 0,2 0 905,1-9 0,7 6 0,1-2 0</inkml:trace>
  <inkml:trace contextRef="#ctx0" brushRef="#br0">22635 16377 7947,'-17'13'1425,"4"-2"-504,5-2 1,3 1-1263,5 4 1,4-6 0,3-3-931,8-4 0,8-1 1271,1 0 0,3-6 0,1-2 0</inkml:trace>
  <inkml:trace contextRef="#ctx0" brushRef="#br0">23033 16392 6955,'8'0'-117,"5"0"1,-2 0 135,6 0 0,-1 0 0,3 0 0,-3 0 228,-2 0-209,0 0 1,5 0-1,0 0-83,-2 0 0,-1-2 0,-2-1 0,2-4 45,3 0 0,-3-3 0,5-4 0</inkml:trace>
  <inkml:trace contextRef="#ctx0" brushRef="#br0">23829 16320 8236,'15'0'277,"5"0"0,5 0 0,5 0 0,7 0 0,2 0 164,5 0 0,4 0 0,-2 0 1,0 0-1,-4 0-651,-2 0 1,-9-1-1,2-4 1,-4-3 0,-5-1-1041,-5-1 0,-5 6 1250,-5-6 0,4 1 0,-5-6 0</inkml:trace>
  <inkml:trace contextRef="#ctx0" brushRef="#br0">24199 15965 8076,'-9'0'0,"1"2"574,1 2 1,1 11 0,3 8 0,-2 6 0,2 4-49,1 5 0,2 4 1,0 6 64,0 4 1,0-3-1,0 0 1,0-2-730,0 1 0,7-3 0,2-5 0,4-4-2468,1-1 2606,0 5 0,7-10 0,1 4 0</inkml:trace>
  <inkml:trace contextRef="#ctx0" brushRef="#br0">24682 16349 7995,'5'1'3790,"9"4"-3235,16-3 0,7 4 1,5-7-1,4-3-120,6 0 0,5-7 0,13 3 1,-1-2-1,4 1-377,0-2 1,-1 1 0,-1-1 0,0 0-484,1 5 1,-6 3 0,0 3 0,-1 0-351,-5 0 0,0 0 0,-13 0 0,-1 0-1023,-2 0 1798,-7 0 0,-2 0 0,-7 0 0</inkml:trace>
  <inkml:trace contextRef="#ctx0" brushRef="#br0">25166 16548 8012,'-22'0'99,"8"1"1,9 4 0,3 5 74,2 2 1,0 9 0,0 3 0,2 6 0,3 6 527,4 7 0,-1 9 0,1 1 0,2 6 0,2 4-220,1 2 1,-1-4 0,-2 6 0,-2-1 0,1-1-226,-2-4 1,3-4 0,-6-3 0,-1-5-255,3-5 0,-6-1 0,6-13 1,-3-5-1392,1-3 1,0-8-315,-5-4 0,0-20 0,0-5 1702,0-14 0,-13-7 0,-3-7 0</inkml:trace>
  <inkml:trace contextRef="#ctx0" brushRef="#br0">25166 16775 7995,'14'-14'-130,"0"-5"0,2 0 629,3 2 1,-2 1 0,7 3 0,1 4 159,2 4 1,-3 4-1,0 2 1,-1 4-168,-1 4 1,-1 9 0,-8 2 0,-2 2-198,-2 4 0,-6 1 0,2 1 1,-5 0-279,-5 1 1,-3-1-1,-7 1 1,-3-1-672,-1 1 0,-4-7 1,4-3-1,1-4-675,2 0 0,7-3 0,1-1 1329,2-1 0,1-7 0,5 3 0</inkml:trace>
  <inkml:trace contextRef="#ctx0" brushRef="#br0">25592 16719 7983,'-8'0'0,"2"6"594,6 3 0,0 10 1,0 5-1,0 3 714,0 1 0,0 5 0,0 2 0,0 1-1386,0 4 1,0 1 0,0 0 0,0-1-23,0-2 1,0-2 0,0 3-1,0-2 318,0-3 1,0-7 0,0-8-219,0-3 0,0-2 0,0 0 0</inkml:trace>
  <inkml:trace contextRef="#ctx0" brushRef="#br0">25763 16960 7983,'8'-28'-937,"-2"10"1634,-6 4 1,-1 9-1,-4 2 247,-5 6 0,-1 10 1,0 6-1,2 0 1,-2 0-328,-2 0 1,4 5-1,1-5-926,1-2 0,3-1 0,5-2-27,4 0 1,3-6 0,6-3-129,0-4 0,5-1 0,2 0-313,1 0 1,0 0 0,3-1 0,-3-4 94,-1-4 0,3-6 0,-5 0 0,-2-3 682,-1 1 0,-2-2 0,0-10 0</inkml:trace>
  <inkml:trace contextRef="#ctx0" brushRef="#br0">25649 15709 8052,'-9'-11'80,"1"5"78,2 11 1,1 13-1,6 6 1,3 5 0,2 4 199,2 5 1,6 7-359,5 3 0,6-1 0,-3-4 0</inkml:trace>
  <inkml:trace contextRef="#ctx0" brushRef="#br0">26488 15610 7946,'8'14'63,"5"2"390,4 3 0,8 7 1,-3 8-1,2-1 0,-2 3 390,-1 7 0,-2 1 1,-5 8-1,0 2 1,-1 1-235,-4 2 1,-2 0 0,-7 1 0,0 2-1,-4 2-466,-5-2 0,-2 0 0,-11-2 0,0 2-869,0 0 1,-2-11 0,-3 4 0,3-9 725,5-6 0,-3-4 0,0-5 0</inkml:trace>
  <inkml:trace contextRef="#ctx0" brushRef="#br0">27185 16420 7795,'-21'-6'2102,"7"-4"-1529,12 4 0,6-5 0,5 4-573,2 0 0,2-3 0,1-4 0</inkml:trace>
  <inkml:trace contextRef="#ctx0" brushRef="#br0">28308 15567 8123,'-6'-28'144,"4"-1"1,-3 1 0,4 1 0,1 2-1,0 2 1074,0 3 0,1 7-711,4 9 0,1 16 0,4 13 0,-5 15 1,-4 12-98,-1 8 1,0-1 0,0 4-1,-1-2 1,-4 2-47,-5 2 1,2-6 0,-1-1 0,0-6-374,1-3 1,-3 3 0,4-6-1,1-5-172,0-6 0,-1-7 1,4-4-1352,-2-5 990,1-3 0,4-10 0,1-4 0,4-7 353,4-3 1,4-1-1,1-4 1,2 2 289,3 1 0,-2 6 0,7-4 0,0 2 112,-2 2 0,3 4 0,-4 5 0,-1 5 191,1 2 0,-7 7 0,-6 2 0,-2 1 132,-3 3 0,-1 2 1,-2 1-265,0 1 1,-6-2-1,-4-2 1,-4-3-273,-5-1 1,3-4 0,-4-6 0,-1-3-260,-3-2 1,2-1 0,-1-5-277,-3 0 0,4-2 0,0-4 0,0-7-1620,0-4 1,6-7 2154,2 5 0,0-6 0,6 3 0</inkml:trace>
  <inkml:trace contextRef="#ctx0" brushRef="#br0">28578 16221 8696,'14'8'2456,"1"-3"-2181,5-4 1,-4-1-1,6 0 1,2 0-325,4 0 0,5 0 0,-1 0 49,1 0 0,7-6 0,-4-2 0</inkml:trace>
  <inkml:trace contextRef="#ctx0" brushRef="#br0">29289 16065 8259,'-22'-7'0,"6"6"0,7-4 0,-2 3 0,-2 2 0,-6 2 0,0 3 0,2 7 395,1 10 0,2 7 1,-1 10-1,3-1 2062,2 2 1,-1 4-1,6 0 1,4-4-1875,4-4 0,5-3 0,6-6 0,0-3-900,1-5 0,4-10 1,1-4-1,1-4-607,-1-1 0,4-7 1,-4-9-106,3-11 0,-6-2 1,2-5-1,-3-1 437,-2-3 0,-5 3 0,-1 2 0,-1 3 505,-4 2 0,-2 1 0,-1 3 0,-1 7 899,-4 6 0,2 0 61,-7 6 1,2 13-1,-1 11 1,4 6-424,4 3 1,1 1 0,0 1-1,0 2-892,0 1 0,4 0 0,3-5 0,-1 1-453,0-1 1,4 1-1,-5-3 895,-2-2 0,5 3 0,0-5 0</inkml:trace>
  <inkml:trace contextRef="#ctx0" brushRef="#br0">27782 16008 8252,'-29'47'95,"4"4"1,6 2 310,10 6 1,6 7 0,3-1 0,1 3-23,4 3 0,9-8 1,11 7-1,9-4 1,8-3-263,-17-31 0,1-1 0,31 25-122,4-9 0,-29-22 0,1 1 0,3-1 0,-1 0 0</inkml:trace>
  <inkml:trace contextRef="#ctx0" brushRef="#br0">29716 15837 8061,'14'-6'442,"2"4"0,2-1 0,5 6-561,-1 7 0,-2 2 1,-6 4-1,-1 3 1488,-3 5 1,1 9 0,-7 6 0,0 7-641,-3 6 0,-1 8 0,-1 2 1,-4 1-703,-5 5 0,-7-2 0,-4 12 0,-1-2-901,-3-1 0,-2-3 1,-1-9-1,-1-3 874,1-5 0,-7-1 0,-1 3 0</inkml:trace>
  <inkml:trace contextRef="#ctx0" brushRef="#br0">17360 18169 8094,'0'7'226,"7"0"1,5-9 0,10-1 0,12-2-164,5 2 1,16 2 0,10 1-1,11 0 1,-34 0 0,1 0 45,0 0 0,1 0 0,5 0 0,0 0 0,1 0 0,1 0 0,2 0 0,0 0 0,3 0 0,0 0-121,2 0 0,1 0 0,-1 0 0,1 0 0,1 0 1,0 0-1,-1 0 0,1 0 0,-3 0 0,1 0-337,0 0 0,1 0 0,-1-3 0,1-1 0,-2-1 0,-1-1 259,1-2 1,0-1-1,1 1 1,-1 0-1,1-1 1,0-1-1,-1 2 1,0 0 5,-3 1 1,-1 0 0,-1 3 0,-1 0 0,-1 1 0,-1 1 0,0 2-1,0 0 140,-1 2 0,-1 1 0,-2 1 0,0 2 0,-4 2 0,0 1 0,-1 1 0,1 1 96,0 0 1,0 0 0,-2-2-1,1 1 1,1 1 0,0 0 0,1-1-1,1 0-21,1 0 1,1-2 0,-2-3 0,1-1 0,-2-1 0,1-1-1,2-1 1,0-1-185,1 1 0,0-2 0,2-1 0,2-2 0,-2-1 0,0-1 1,2-2-1,1-1-111,1-2 0,0-2 1,1-3-1,0-1 0,-1-2 1,0-2-1,2 0 0,0-2-79,-1 0 0,1-1 0,2-3 0,-1 0 0,-3 2 0,0-1 0,0 1 0,0 0 144,1 1 0,0 1 0,-3 1 0,0 1 0,0 2 1,1 2-1,-3 1 0,0 3 299,0 2 0,0 2 0,-2 3 0,0 2 0,-1 1 0,0 1 0,-1 1 0,-1 1-10,0-1 0,-1 2 0,1 3 0,0 3 0,0 0 0,1 0 0,0 1 0,2 0-138,1 0 0,0 0 1,3-2-1,0 0 1,2 0-1,0-1 1,2 0-1,1-2-97,1 1 0,0-1 0,1 0 0,0 0 0,0-2 0,0 1 0,-1 1 0,0 0-72,-1 1 1,-1 0 0,1-1-1,1-1 1,-4 2 0,0 1-1,-1 0 1,1 0-68,-2-1 1,1 0-1,-2 2 1,0 0-1,-1-1 1,0 0 0,-1 0-1,-1 1 194,0-1 1,0 0-1,-1 1 1,0 0 0,-3-2-1,0 0 1,-1 1 0,0 0 44,-1 0 0,0-1 0,0-2 0,1-1 0,1 2 0,1-1 0,-1-1 1,0-1 3,38 0 0,1 0-59,-10 0 0,5-4 0,-8-1 0,1 2 0,-4 1 0,-5 2 0</inkml:trace>
  <inkml:trace contextRef="#ctx0" brushRef="#br0">20758 13420 7875,'-6'-14'665,"-2"1"129,-6 4 0,6 11 1,3 12-1,5 9-353,5 9 0,1 4 0,5 9 0,-3 2 0,0 7-245,0 6 1,-5-2 0,4 5 0,-3-1 0,1 1-46,-2 2 1,0-10 0,1 2 0,0-2-424,-1 1 0,-1-7 0,0-5 191,2-5 0,-1-2 1,5 1-1,-1-7-1673,-4-6 1,3 2 1753,-1-3 0,6-3 0,-3-1 0</inkml:trace>
  <inkml:trace contextRef="#ctx0" brushRef="#br0">21043 14273 7981,'0'-8'1206,"0"2"0,-5 8-37,0 2 1,-4 9 0,2 8-394,0 1 1,3 1 0,0 4 0,2-2-388,2-1 1,-5-5 0,1 3-887,0-1 1,9-4 142,5-7 0,2-6 0,2-8 1,1-7-466,-1-7 0,0-2 0,0-6 1,1 3 506,-1-3 1,0 6-1,0 1 1,0 5 534,1 4 0,-1 4 0,0 6 423,0 0 0,-6 6 1,-3 4-1,-2 2 152,2 3 1,-4-1-1,4 0-574,-3 0 1,-2 0 0,1 1-508,4-1 0,-2-5 1,5 1-1,0-1-1271,0-1 1,-3-1 1553,4-7 0,1-7 0,4-1 0</inkml:trace>
  <inkml:trace contextRef="#ctx0" brushRef="#br0">21455 13406 8007,'-13'-8'0,"4"2"981,-5 12 1,7-3 0,7 8-1,0 5 183,0 6 1,2 8-1,1 7 1,3 7-1,2 6-815,3 9 0,2-1 0,1 7 0,-1 0-173,-4 0 0,4-1 0,-5 3 0,1-6-411,1-2 1,-7-9 0,2-2 0,-2-6-528,2-4 1,-4-3 0,4-8-1213,-3-3 0,-2-9 1974,0-5 0,6-13 0,2 1 0</inkml:trace>
  <inkml:trace contextRef="#ctx0" brushRef="#br0">21682 14060 8007,'8'-14'3078,"-1"6"-2509,-7 2 1,0 14 0,1 6 0,2 8 324,2 5 1,0 3-1,-5 1 1,2 4-421,2 1 0,-2-4 0,4 1 1,-1-4-376,0-6 1,4-2 0,-3-9 0,2-2-734,3-5 1,2-4 0,1-4 14,0-6 0,-1-7 1,-2-13 377,-1 1 1,-6 1 0,4 2 0,-1 3 422,-4 1 1,0 7 700,2 4 1,3 3 122,6-3 0,-2 10 0,-1 11 0,-1 5-575,1 3 1,-3 6-1,0-1 1,0 3-482,0 1 1,-5 1-1,3-1 1,-1-1-268,0-3 1,-1 1 0,-2-6 0,1-2-2419,2-1 1,1-2-1766,-1 0 4500,-4-6 0,6-1 0,-7-7 0</inkml:trace>
  <inkml:trace contextRef="#ctx0" brushRef="#br0">22351 13506 7964,'-7'-15'0,"4"6"467,-6-1 0,6 1 0,-4-5 801,1 0 1,4 4-536,-2 1 0,4 5 291,4 0 1,-2 4-546,3 4 0,-2 4 0,0 7-82,2-1 0,0 5 0,-5 1-206,0 2 0,4-3 0,1 7 0,0 2 14,1 4 1,-4 1-1,4-3 1,-1 1-32,-1 3 1,1 3 0,-3-3 0,1-3-100,2-1 1,-1 2 0,-4-1-1,0-2-125,0-2 0,0 3 0,0-7 1,0 3-259,0-3 0,-4 3 1,-1-6-1,2 1-404,1-1 0,2-1-126,0-5 0,0 1-1619,0-1 1955,0-6 0,0-8 0,0-10 0,0-2-254,0-3 756,0 1 0,6-6 0,2-2 0</inkml:trace>
  <inkml:trace contextRef="#ctx0" brushRef="#br0">22351 13477 7938,'-24'0'0,"0"0"0,12 0 2745,-3 0 1,12 0-1997,3 0 1,13 0 0,14-1 0,8-4 0,9-5-353,5-2 0,-2-1 0,5 2 0,0 2 1,1-1-348,-1 2 0,-6-3 0,1 5 0,-4-1-370,-6 1 0,-2 1 0,-8 5 0,-3 0-2992,-5 0 2362,-3 0 1,-10 5 0,-8 1 0,-9 1 150,-6-1 1,-10 5 0,0-1-1,-6 1 799,-3-2 0,-9 10 0,-5-3 0</inkml:trace>
  <inkml:trace contextRef="#ctx0" brushRef="#br0">22436 13548 7938,'-8'0'2000,"-4"0"-1404,10 0 0,-4 2 68,6 3 1,1 9-1,2 9 1,4 6-1,-1 6 62,0 7 0,1 3 1,-4 7-1,2 1-115,-2 3 1,3 1 0,-1-1-376,-2 1 1,3-5 0,1-1 0,-1-2-173,0-3 1,0-2 0,-2-3 0,0-3-576,0-5 1,-3-8-1,-1-3-317,0-1 0,-1-4 0,-4-7-155,-5-5 0,-2-10 0,-1-5 750,4-2 0,-4-4 0,3 0 0,-1 0 0,2 4 265,4-1 1,-3 7 533,-1 1 0,2 5 1,1 5-248,0 4 1,4 4 0,-2 1 0,0 0-163,0 1 0,2-1 0,-3 0-726,4 0 0,1-4-4967,0-1 5536,6-6 0,2-3 0,6-8 0</inkml:trace>
  <inkml:trace contextRef="#ctx0" brushRef="#br0">22806 13861 7940,'-21'-8'3979,"12"-5"-2494,-4 12 1,8-2-326,1 12 1,0 7 0,8 12 0,2 2-477,2 4 0,-5-3 1,3 6-1,-1-1-265,0 0 1,-1 1 0,-2 0 0,1-3-338,2-4 1,1-2 0,-3-1-174,2-3 0,0 1 1,-4-5-1,3 1-473,0-1 1,6-1-1,-5-4-682,-2-1 0,3 0 342,-1 0 428,0-6 759,-5-1-269,0-7 0,-2-2-265,-3-3 0,2 4-713,-6-4 149,5 3 532,-2 2 0,6 2 454,0 3 9,0-4-180,0 6 0,0-9 0,2-3 1,2-4 0,-2-5 0,4-4 0,-1-1-12,0 2 1,4-4 0,-2 1 133,1-2 1,1 4 0,4-1 0,-2 4 124,-2 0 1,1 1-1,5 1 1,3 4 10,1 4 0,0 4 0,-5 1 0,0 1-49,0 4 0,-1 8 0,-2 7 1,-3 2 248,-2 4 1,4 5 0,-5 4-62,-2 1 0,-3-4 0,-3 1 0,-4-3 27,-1-2 0,-1-1 0,-5-1 0,-1-4-181,1-2 0,-5-2 1,0-9-1,2-4-1069,1-4 1,2-1 0,0 0 0,-1-1-385,1-4 0,0-3 0,1-6-1588,4 0 0,3 4 2797,6 1 0,0-1 0,0-4 0</inkml:trace>
  <inkml:trace contextRef="#ctx0" brushRef="#br0">23318 14501 7940,'12'9'1619,"-1"-1"3102,-1-2-2909,-7-1-1812,3-5 0,-6-6 0,0-2 0</inkml:trace>
  <inkml:trace contextRef="#ctx0" brushRef="#br0">24299 13833 7872,'-15'6'281,"3"-3"0,4 5 1,8-2 204,8-3 0,9 4 1,5-3-1,3 0 1,7-4-1,1-5-333,2-5 0,3-2 0,-3-2 0,-1-1 0,1 3-788,-3 2 0,-7-2 1,-3 2-188,-1-3 0,-4-1 0,-7 0 1,-6 0 821,-2 0 0,-15-7 0,-3-1 0</inkml:trace>
  <inkml:trace contextRef="#ctx0" brushRef="#br0">24569 13477 8023,'-15'-22'0,"3"-3"0,1 7 353,1 6 0,6-1 0,-4 10 268,1 5 1,3 12-1,4 14 1,0 10-150,0 8 0,0 4 1,0 9-1,0 3-213,0 4 0,0 3 0,0 2 1,0-1-106,0-4 0,1 2 0,2-8-141,2-4 1,0-8-1,-5-10 1,1-6-241,4-7 0,-3-4 1,4-9-12,0-2 1,-2-4-1,5-7 1,2-6 79,2-7 0,1-5 1,0-6-1,0 0-253,1-5 0,-1 1 0,0-4 0,0 1-1243,0-1 1654,1 3 0,-1-11 0,0 5 0</inkml:trace>
  <inkml:trace contextRef="#ctx0" brushRef="#br0">24853 13150 9708,'-9'29'1312,"-1"-1"-943,-1 0 0,3 1 0,0 1 0,2 2 0,3 2 267,1 3 1,-3-6 0,1 2 0,1-4-451,1-6 0,4-2 0,2-7-519,6 0 0,-2-6 1,1-3 284,2-3 0,-3-2 1,2-2-1,1-1-807,1-2 0,2-6 1,1 2 205,-1-4 0,0-1 0,-1 0 1,-2-1 166,-2 1 1,-1 0 0,3 0 0,-3 0-182,-2-1 0,4 1 1074,-5 0 0,6 6 505,-2 3 1,-2 5 0,-1 3-242,0 2 1,-3 6 0,7-1-1,-1 2-454,-1 3 1,5-6-1,-5 0 1,1 3-604,1 0 1,-6-2 0,4-1 0,-1 2-2245,-4 2 2626,-2 1 0,-1 7 0,0 1 0</inkml:trace>
  <inkml:trace contextRef="#ctx0" brushRef="#br0">24967 13634 8061,'-7'-8'1495,"-2"3"-492,3 3 0,-7 2-203,4 0 1,-2 11 0,-1 5-1,5 5-309,0 4 0,2 8 0,5 3 0,-1 2-444,-4 0 1,4-6 0,-4 1-377,3-3 1,2-1-1,0-1 1,0-1-3471,0-3 1931,0-4 1,7-14 1545,2-6 0,2-11 0,0-8 1,-1 0 423,1-1 0,1 4 0,3-4 279,-1-1 0,5 5 1,1-3-1,1 3 407,-1 2 1,4 2-1,-5 1 1,0 3-404,2 1 0,-6-2 0,4 4-2841,-3 2 2108,-2 1 1,-7 9 0,-7 4 0,-11 5 347,-12 2 0,-7 14 0,-12-2 0</inkml:trace>
  <inkml:trace contextRef="#ctx0" brushRef="#br0">24853 14231 8061,'-14'14'1173,"0"-6"-612,6-2 0,3-6 0,11-2 41,9-2 0,2-6 0,10-7 0,4-2-355,4 2 1,3-1 0,3 2 0,-1 1-697,-3 2 1,-5 3 0,1-1 0,-4 4-539,-6 0 1,-2 2-1,-7 5 987,0 0 0,-6 0 0,-1 0 0</inkml:trace>
  <inkml:trace contextRef="#ctx0" brushRef="#br0">25194 14046 8061,'-6'-22'107,"4"1"1,-4 9 1619,0 2-867,4-3 0,-9 18 0,5 1 0,-1 10-160,1 8 1,-5 3-1,2 3 1,-4 3-299,-1 5 1,-2 1 0,-1 1 0,-2-4-383,1-1 1,4 1-1,3-6-416,1-3 1,7-8 0,-3-1 0,1-6-1582,1-2 0,0-7 0,9 0 1020,5-6 0,-3-5 1,3-8-1,1-1 957,2-2 0,2 0 0,3 5 0,1 1-144,-2 3 0,-1-1 1,0 7-1,1 1 920,2 1 1,5 2-1,-5 0 1,0 0 908,1 0 1,1 0 0,4 0-1149,-1 0 0,-5 0 1,3 0-1,0 0-497,0 0 1,-5 0 0,4 0 0,-2 0-1091,0 0 1,5 0 1049,-5 0 0,0 0 0,-5 0 0</inkml:trace>
  <inkml:trace contextRef="#ctx0" brushRef="#br0">27441 17358 8191,'-51'14'316,"8"1"0,18-7 1,17-4-1,18-2 178,15-2 1,26-5-1,18 0 1,-28 4-1,0-1 1,4 1-1,0 1-159,3 0 0,1 0 0,1 0 0,1 0 0,5 0 0,2 0 0,-2 0 0,1 0-232,0 0 0,0 0 0,-2 0 1,-1 0-1,1 0 0,-1 0 1,1 0-1,-1 0 0,1 0 1,-1 0-1,0 0 0,-1 0-219,0 0 0,0 0 0,2 0 1,-1 0-1,-1 0 0,-1 0 0,-1-1 1,0 0-270,0-1 1,-1-1 0,-3 2-1,0-1 1,-2-2 0,0-1 0,-2-1-1,-1 1 385,-2-2 0,0 1 0,39-7 0,-6 1 0,-2-2 0,-3-4 0</inkml:trace>
  <inkml:trace contextRef="#ctx0" brushRef="#br0">29801 14160 8259,'8'-35'0,"0"10"0,-4-4 0,4 4 555,0 3 1,5-4 0,-4 6 482,4-2 1,1 6-1,0 2-413,1 7 1,-8 19-1,-2 8 1,-5 13-1,-3 15-247,-2 12 1,-10 9 0,-1 7-1,6-37 1,-1 1-197,-1-1 0,-1 1 1,0 1-1,-1 0 1,0-3-1,0 0 1,-13 35-256,3-6 1,2 1 0,5-8-1,-1-3-945,6-3 0,-1-15 0,8-1-590,2-6 1,1-5 0,2-3 1607,0-6 0,13-2 0,3-2 0</inkml:trace>
  <inkml:trace contextRef="#ctx0" brushRef="#br0">30142 14472 8259,'6'-4'0,"-6"8"745,-6 11 0,-8 13 0,0 2 195,-1 3 0,3 3 0,2 6 0,6-5-397,2-3 1,2-9 0,2-3 0,4-1-459,8-4 0,3-8 1,10-5-1,3-8-263,0-5 1,5-10 0,-2-6 0,-3-5-200,-4-3 0,-1-2 0,-8 3 1,-4-1-326,-7 1 0,-4-1 1,-2 3 282,0 3 0,-11 8 1,-5 2-1,-5 6 48,-4 6 0,-2 4 0,0 1 254,4 0 0,-3 6 0,7 2 0,2 1-395,1 1 0,8-5 512,4 4 0,2-6 0,2 4 0</inkml:trace>
  <inkml:trace contextRef="#ctx0" brushRef="#br0">30753 13690 8458,'-6'-28'-2,"5"6"0,-6 4 1041,1 7 1,-2 0 0,-6 7-1,0 4-129,-1 8 0,1 14 0,0 16 0,-2 4-326,-3 6 1,3 1-1,-3 4 1,5-2-256,5-2 1,-2-3 0,6-8 0,3-5-397,5-3 1,7-8-1,7-3-200,2-3 0,7-9 0,-3-3 0,4-8-244,2-5 1,-3-10 0,0-5 0,-4-3-119,-2-1 0,-1 0 0,-6 1 1,-4 1 159,-4 3 0,-5 5 0,-6 1 448,-8 6 1,-7 5-1,-7 6 1,-2 1-96,-4 4 1,4 8 0,-3 7-1,3 1-557,2-1 0,6 4 673,3-5 0,3 6 0,2-3 0</inkml:trace>
  <inkml:trace contextRef="#ctx0" brushRef="#br0">31493 14202 8121,'-44'8'1246,"13"9"-1246,17-2 0,10-11 0,-3-5 0</inkml:trace>
  <inkml:trace contextRef="#ctx0" brushRef="#br0">6626 9752 8559,'-14'-14'-210,"-1"0"0,3 0 1,2 0-1,4 1 1,1 2-1,1 1-361,0-1 0,1 5 571,-2 1 0,4-3 0,-5 1 0</inkml:trace>
  <inkml:trace contextRef="#ctx0" brushRef="#br0">6541 9482 8428,'-15'-14'-45,"1"0"1,2 0 320,2-1 1,-3 3-1,6 1-18,-1 1 1,1 9 0,7 1-1,2 9-51,3 9 0,3 10 0,6 10 1,0 6-39,0 8 0,5 0 0,0 10 1,-2-4-116,-1-1 0,3 7 1,0 0-1,-1 1-236,-3-3 0,-5-10 0,-1-5 1,1-4-317,-2-5 1,3-4 0,-5-5-1,0-1 197,1 1 0,-3-7 0,-4-3-1532,0-3 1833,0-8 0,-12-2 0,-4-6 0</inkml:trace>
  <inkml:trace contextRef="#ctx0" brushRef="#br0">6583 10378 8428,'-6'-8'-530,"-2"2"1,0 7 966,3 4 0,5 3 1,4 6-88,0 0 0,7 1 0,-1-1 0,2 0 0,3 0 118,-1 1 1,0-6 0,0-1-394,1-2 1,0 4 0,3-6 0,2 0 0,1-3-181,-1-1 0,4-8 0,-3-4 0,-1-7-317,1-3 0,4-4 0,-3-5 0,2-4-860,-1-1 1282,-5-2 0,9-5 0,-5 0 0</inkml:trace>
  <inkml:trace contextRef="#ctx0" brushRef="#br0">20773 2047 8099,'-7'-14'0,"-1"0"0,-1 0 677,-1-1 0,7 11 0,-2 8 212,4 14 1,6 10 0,-1 8 0,0 10 0,-3 6-475,-1 7 1,0 6 0,0-2-1,0 2 1,0-1-111,0-4 1,-5 2 0,1-12 0,-1-1-108,-1-6 0,4-3 0,-3-10 0,4-5-288,1-3 1,1-5-182,4-7 1,1-7-1,5-12 1,-1-10 21,1-7 0,2-4 0,1-3 0,0-3 57,0-1 0,2-2 256,3 6 1,-2-5 0,5 5 0,-1 3 250,-4 4 1,1 6 0,-1 7 323,2 4 1,0 2 0,-6 9 0,-2 3 80,-2 4 1,-6 10 0,2 5-1,-3 3-372,-2 1 1,0 5 0,0 1 0,0-3-545,0-1 1,0-6-1,0-2 1,0 0-683,0 0 1,6-4 0,3-1 0,4-4 877,1-4 0,7-6 0,1 4 0</inkml:trace>
  <inkml:trace contextRef="#ctx0" brushRef="#br0">23005 2076 7891,'0'-15'921,"0"1"0,0 0 14,0 0 1,-2 6 0,-3 5-210,-4 6 1,-8 11 0,-4 11 0,-1 5 0,-3 5-330,-2 1 0,-6 7 1,-1 4-1,1-1 1,0-3-260,0-5 1,1-5-1,7-9 1,3-5-19,1-4 0,7-2 0,6-2-1296,2-1 836,1-7 0,12 5 1,4-5-1,8 2 171,9-2 0,2-2 1,6 1-1,1 1-205,-1 2 0,-4 0 0,1-4 0,-3 2-574,-2 2 0,-4 0 0,-2-4-605,-1 4 1,-4 3 1552,-8 6 0,-15 7 0,-10 1 0</inkml:trace>
  <inkml:trace contextRef="#ctx0" brushRef="#br0">22607 2730 7891,'-8'6'1276,"-3"-3"-610,6 7 1,7-6 0,7 4 0,5-2-146,5-2 0,3-3 1,8-1-1,3 0-389,5 0 0,-1 0 1,1 0-1,1-1-771,2-4 1,2 3-1,0-2 1,-2 2 638,-3 2 0,-4 0 0,-5 0 0</inkml:trace>
  <inkml:trace contextRef="#ctx0" brushRef="#br0">23616 2147 7878,'-28'0'2885,"6"0"-2290,1 0 0,12 1 0,-1 6 1,1 7 351,1 8 1,-3 8 0,4 8-1,-1 9 1,-1 9-228,1 5 0,0-2 0,5 5-785,-2 4 0,0-1 0,5 8 0,0-2-1601,0-2 0,0-6 0,0-7 917,0-9 0,2-8 1,1-14 748,2-3 0,12-10 0,-1-8 0</inkml:trace>
  <inkml:trace contextRef="#ctx0" brushRef="#br0">23801 2474 7828,'-6'14'0,"-2"2"916,0 3 0,2 4 0,6 9 0,0 1 210,0-1 0,0-1 0,0-1 0,3-1-367,6-7 1,2-5 0,13-4 0,1-4-905,2-4 1,1-11 0,1-8 0,-1-9-350,1-3 1,-7-3 0,-5 1 0,-6-1-115,-6 1 0,-3-1 0,-4 1 0,-4 1 182,-8 3 0,-2 5 0,-8 8 0,-1 3 165,-2 2 0,-2 1 1,1 5-1,1 0-402,3 0 0,4 5 1,6 0-1559,0-2 2221,6-1 0,-5 4 0,5 2 0</inkml:trace>
  <inkml:trace contextRef="#ctx0" brushRef="#br0">24327 1663 7849,'-5'-14'0,"1"0"4626,0 0-3367,3 6 0,-1 8 1,-1 11-1,-3 8-327,-2 9 1,3 7 0,-3 8-1,0 1-1256,0 3 1,4 2 0,-6 5 0,1-4-225,1-1 0,-3 4 0,4-6 0,1-3-595,0-4 1,1-2-1,7-10 1143,2-6 0,11-17 0,7-7 0</inkml:trace>
  <inkml:trace contextRef="#ctx0" brushRef="#br0">24441 1891 7849,'14'-29'0,"-5"2"0,1 4 1473,1 4 0,-3 3 0,1 2 380,2 0 1,-3 6-1,2 5-938,1 6 0,0 6 1,-2 10-1,-4 3-764,-3 0 0,-2 5 1,0-3-408,0 3 1,0-5 0,0-3 117,0-3 0,1-4-351,4-2 0,-2-4 0,7-6 638,1 0 1,1-1 0,3-3-77,-1 0 0,2-6 0,1 4 0,2-1-587,-2 1 1,-1-3-1,0 4 1,1 2-2207,2 1 1661,0 2 1,-5 0-1004,1 0 2062,-7 0 0,-2 0 0,-6 0 0</inkml:trace>
  <inkml:trace contextRef="#ctx0" brushRef="#br0">20915 3838 8136,'-7'-36'766,"-2"3"1,3 4-160,1 6 1,8 10 0,2 13 0,-2 11 0,-1 13-94,-2 14 1,0 11-1,0 14 1,0 6 0,0 7-1,-2 2-261,-3-1 0,4-7 0,-6-9 0,3-4-235,-1-5 0,0-4 0,5-12 0,0-8-541,0-7 0,2-7 0,2-4-7,6-6 1,3-10 0,1-8-1,0-10 282,0-7 0,-1-6 0,-2-5 1,-2-1 261,2 0 1,2 5 0,1 2 0,2 1 583,3 4 0,-2 2 0,6 7-112,-3 8 1,1 6-1,-4 8-34,2 0 0,0 11 1,-5 6-1,0 7 60,1 6 1,-6 6-1,-1-1 1,0 0-657,0 0 1,-4-4 0,4-5 0,0-4-1979,0-2 1,2-1 2121,4-5 0,0 1 0,0-1 0</inkml:trace>
  <inkml:trace contextRef="#ctx0" brushRef="#br0">23701 4094 8023,'0'-14'788,"2"0"0,1 0 168,2-1 0,-2 8 0,-9 2-402,-8 3 0,-2 13 0,-8 5 0,-1 6 0,-4 7-484,-4 2 0,3 4 1,-1-3-1,4-1 1,3-2-531,-1-4 0,-1-3 0,3 3 0,4-3-114,3-1 1,2-4 0,1-6 163,4-1 0,4-2 0,10 3 446,4-2 1,5-6 0,5 2 164,5-3 1,3-2-1,1 1 1,1 2-121,-1 2 0,1 0 0,-1-5 1,0 2-505,1 2 1,-7-1 0,-3 5 0,-3 0-1001,-2 0 1423,0 2 0,-6 4 0,-2 0 0</inkml:trace>
  <inkml:trace contextRef="#ctx0" brushRef="#br0">23318 4649 8011,'-15'0'424,"1"0"122,0 0 1,6 6-187,3 4 0,16 1 0,8 0 0,8-3-118,6-2 0,4 3 0,7-4 0,2-2-719,1-1 0,5-2 1,-3 0 476,2 0 0,-12 0 0,2 0 0</inkml:trace>
  <inkml:trace contextRef="#ctx0" brushRef="#br0">24199 4080 8011,'0'-14'2090,"-6"0"-1500,-2 6 1,-2 1-1,1 11 1,-1 7 55,2 12 1,-9 14 0,3 13 0,-2 7-311,0 2 1,2 5 0,0 3 0,1 1-737,4-2 0,-2 3 0,4-5 1,1-3-396,0-4 1,1-6-1,5-2 1,0-10-1308,0-7 2102,0-7 0,13-11 0,2 0 0</inkml:trace>
  <inkml:trace contextRef="#ctx0" brushRef="#br0">24327 4336 7952,'14'-5'0,"0"1"816,1 5 0,-3 9 0,-1 9 0,-3 3-46,-1 0 1,2 3-1,-3-6 1,2-2-460,3-1 1,7-3-1,1-4 1,0-4-356,1-3 0,-4-6 0,4-3 1,-2-9-67,-4-5 0,2-2 0,-11-6-330,-2 1 0,-3 4 0,-5 2 0,-6 1 186,-6 4 0,-1 6 0,-5 3 1,-1 2 149,2 3 0,-5 1 1,5 2 75,0 0 1,1 0-1608,7 0 1635,6 0 0,2-6 0,6-2 0</inkml:trace>
  <inkml:trace contextRef="#ctx0" brushRef="#br0">24782 3526 7952,'0'-15'3973,"0"8"-3521,0 7 0,2 14 0,1 11 0,1 7 198,0 6 1,-3 3 0,-1 0-1,2-2-261,3-1 1,1-8 0,5 0 0,0-8-481,5-6 1,-2 0 0,5-11-1283,-3-2 1136,-2-2 1,0-7 0,-1-5-364,-4-6 0,-2 1 1,-7-3-1,0 1 315,0-1 0,-2 8 0,-3-3 1,-4 2 309,-4-1 0,-1 5 1,0 3-1,-1 4-272,1 1 1,0 0-1,0 0 247,0 0 0,-1 6 0,1 2 0</inkml:trace>
  <inkml:trace contextRef="#ctx0" brushRef="#br0">21043 5630 7948,'-8'-15'503,"0"1"0,5 0-52,-2 0 1,0 9-1,5 10 1,0 14 0,0 12 15,0 12 0,0 14 0,0 12 1,-1 7-61,-4 3 0,-1-5 1,-4-1-1,4-8 0,1-10-106,0-4 0,-4-9 0,4-5-292,2-3 1,1-2 0,2-8 98,0-5 0,2-11-941,3-8 0,-2-13 1,6-12-1,1-7 312,-2-6 1,3-1 0,-5-1 587,2 2 1,1 2 0,6-4-1,-1 4 67,0 1 1,2 9-1,1 7 266,2 3 0,2 8 0,-4 3 0,2 4 126,-1 1 1,-3 3 0,0 6 0,-3 10-125,-2 6 0,1 4 0,-5-1 0,0 1-691,1-1 1,-3-1-1,-2-3 1,1-5-693,2-4 1,1 0-61,-1-1 1,-2-1 1040,7-4 0,-1 4 0,5-5 0</inkml:trace>
  <inkml:trace contextRef="#ctx0" brushRef="#br0">23687 5829 8007,'7'-8'184,"-6"-5"1,4 4 0,-2-4 1158,2-1 1,-5 6-960,0 3 0,-7 7 0,-8 6 1,-4 9-1,-5 7-284,-3 6 0,0 8 0,2 0 0,1 1-147,-1-1 1,0-3-1,-1-7 1,4 1-179,2-1 1,1-6 0,5-4 0,-1-6-166,1-2 1,5-1 325,-1 5 0,7-4 93,-2-1 0,12-1 0,5 2 0,7-6 94,3-2 0,2 0 0,4 1 0,1 1-80,-1 0 1,1-3 0,-1-1-1,-1 0-451,-3 0 1,1 0-1,-6 0 1,-2 0-1134,-1 0 1,-3 2 1540,-4 3 0,4-4 0,-5 5 0</inkml:trace>
  <inkml:trace contextRef="#ctx0" brushRef="#br0">23232 6440 8007,'2'8'284,"3"-3"-163,4-4 1,5-1-1,4 0 1,2 2 218,2 3 0,7-2 0,5 5 0,3 0 1,2-2-312,2 0 0,7 4 0,1-4 0,0 0-29,0 1 0,-2 4 0,-4-3 0</inkml:trace>
  <inkml:trace contextRef="#ctx0" brushRef="#br0">24227 5786 7923,'-22'0'4529,"2"0"-4164,12 6 1,2 2 0,6 8 0,-2 3-1,-3 5 1,4 9 0,-4 6-1,3 7 1,1 6-80,-4 4 0,3 0 1,-2 1-1,2 0-559,2 0 0,0-5 0,0-3 1,0-3-868,0-5 0,0-8 1,0-1-1,0-7-1522,0-6 2662,6-9 0,-4-4 0,4-6 0</inkml:trace>
  <inkml:trace contextRef="#ctx0" brushRef="#br0">24370 6113 7923,'14'11'0,"-1"5"864,-4 4 1,2 4 0,-5 6 0,2 2-343,3 1 1,2-5-1,1-6 1,0-1-1,2-4-370,3-1 1,-1-8 0,4-3 0,0-5-416,0-5 0,-5-4 0,2-10 0,-5-3 20,-4-1 1,1-3 0,-6 2 0,-2-3-5,-2-1 1,-7 1 0,-5 3 0,-6 5 347,-7 3 1,2 2 0,-2 1-20,-1 4 0,0 3 0,-1 6 0,4 0-463,2 0 1,1 6-462,5 3 842,6 4 0,1 1 0,7 0 0</inkml:trace>
  <inkml:trace contextRef="#ctx0" brushRef="#br0">24910 5146 7910,'-10'0'689,"3"4"123,0 5 0,2 4 1,4 13-1,-2 8 1,-4 4-251,0 6 1,2 6-1,-3-1 1,2 0 0,2 0-351,3-3 1,6-8-1,2-6 1,5-7-374,3-6 1,4-10 0,-1-4 0,2-5-116,2-5 0,-4-3 0,1-7 0,-4-4-287,0-5 1,-7 2 0,-4 0 0,-2 1 234,-2 4 1,0 1-1,-2 3 536,-2 4 1,-6 3-1,-7 6 1,-2 0-65,1 0 1,-2 0 0,-1 0-1,1 1-299,-1 4 155,2-4 0,-1 12 0,-2-5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4138 6568 8447,'6'14'96,"4"0"1,4 1 0,5-1 0,4 0 672,4 0-729,2 1 1,6-6 0,2-1 0,5-2 0,0-3 0,2-1 0,1-4-22,-3-2 1,9-4 0,-9-6 0,4-1 0,2 1-101,-1 0 0,0 0 1,-2-1-1,1 3 0,2 2 35,3 6 1,0 2-1,2 2 66,-1 0 1,-4 2 0,2 1 0,-1 3-1,-3 0-14,-2 1 0,4 4 0,-1-3 1,-1 0-1,-2-4-14,-1-2 1,0-2-1,-1 0 1,1-2-61,-1-2 1,3 0 0,1-5-1,3-1-9,1 3 1,-4-5 0,3 8 0,-2-1 63,1-1 0,4 4 0,-3-3 0,0 4-17,0 1 1,0 0-1,-4-2 1,3-1 35,-2-2 1,-1 1 0,1 4 0,3-2 3,2-3 1,-1 2-1,4-5 1,-2 0-168,2 0 1,1-1 0,1-4-1,-3 2-10,-1 2 0,-1 4 0,3-3 167,-2 2 0,0-5 0,5 3 0</inkml:trace>
  <inkml:trace contextRef="#ctx0" brushRef="#br0">16877 6966 8111,'14'0'0,"0"2"0,1 1 131,-1 2 0,6 1 0,4-3 0,4 3 0,4 1 109,1-1 1,5-1-1,-3-4 1,1 2 0,2 2-1,0-2-139,0-1 1,-5-2-1,5 0 1,0 0 0,1 0-14,4 0 1,-3-5 0,7-1-1,-3 0 1,0-2-106,4 0 0,-2 0 1,4-3-57,-1 1 0,3 2 0,-3-3 0,2 3-126,3 2 1,1 0 0,0 3 85,-3-2 0,2-5 0,-5 6 0,2 1 71,2 1 0,-2-3 0,-1-1 37,-1-2 0,5 3 1,-2-3 308,3 2-284,-4-5 1,4 8 0,-3-5 409,4 2-387,1-5 0,-1 9 1,1-4-11,0-1 0,0 6 0,1-6 0,3 3-91,0-1 1,7-6 0,-3 1-1,1-2-136,1-2 1,-1-1 0,5 1 0,0 2 102,0 2 1,0-1 0,0 5 0,0-1-195,1 1 1,-8 1 0,-2 5-2,-4 0 0,-1 0 1,0 0 285,0 0 0,0-6 0,0-2 0</inkml:trace>
  <inkml:trace contextRef="#ctx0" brushRef="#br0">18725 1066 7953,'-22'0'1581,"8"-6"-964,8 4 223,6-4 1,0 14-1,0 6 1,0 8 0,0 5-235,0 2 0,1 1 0,2 1 0,2 2 0,-2-1-236,-1-2 0,-2-3 0,1-2 0,3-3-475,0-1 0,1-2 0,-3-7 0,1-1-932,1-1 1,6-5 0,-4 2-2762,2 0 3798,2-2 0,-2-12 0,-2-1 0</inkml:trace>
  <inkml:trace contextRef="#ctx0" brushRef="#br0">18711 910 7948,'-14'0'1086,"1"-2"-245,4-2 0,4 2 1,10-3-752,4 4 0,5 1 0,4 0 0,2 0-174,2 0 84,-4 0 0,9 0 0,-5 0 0</inkml:trace>
  <inkml:trace contextRef="#ctx0" brushRef="#br0">19010 1052 8082,'-8'0'7521,"1"0"-6951,20 0 0,-4 0 1,12-2-502,0-2 1,-1 1 0,5-5 0,-1 1-465,1 4 0,2 2 0,0 1 0,-2 0-3281,-1 0 3676,-7 0 0,4 12 0,-7 4 0</inkml:trace>
  <inkml:trace contextRef="#ctx0" brushRef="#br0">19081 1294 8006,'-22'8'834,"-4"-1"1178,7-2 0,0-3-1208,5 3 1,8-2-1,7 0 1,12 2 104,9-2 1,11-2 0,5-1-1,3 2-1948,2 3 1,-2-4-1,0 6 1,0-1 1038,3 3 0,-4 4 0,-5 1 0</inkml:trace>
  <inkml:trace contextRef="#ctx0" brushRef="#br0">20261 981 8029,'-7'-13'2631,"-2"4"-1863,3-4 0,-1 19 1,7 4-1,0 12 234,0 10 0,0 1 1,0 8-1,0 3 0,0 2-402,0 3 0,0-6 1,0 1-1,0-6 1,0-4-166,0-2 0,0-8 0,0-5-1089,0-3 0,7-4 78,2-2 1,-3-17 0,1-12 0,-3-6 45,1-3 1,5-1 0,-4 1 0,0-1 250,1 1 1,2 4 0,-3 4 0,1 2 539,-1 6 0,5 7 1,-1 0 255,2 4 1,-2 9 0,-2 6 0,0 6 93,-1 2 1,-3 5 0,2-5 0,-1 2-781,-1 0 0,6-7 1,-4 2-1,2-3-647,3-2 0,2-1 0,1-4-1011,0-4 0,0-3 1827,1-2 0,5 0 0,2 0 0</inkml:trace>
  <inkml:trace contextRef="#ctx0" brushRef="#br0">20915 839 7959,'-21'0'2053,"10"0"-758,-3 0 0,3 1 1,-2 4-1,2 5 0,3 2 184,2 2 1,-4 9 0,4 5-867,-2 8 1,0 7-1,-3 6-192,2 8 0,-1 6 0,-4 8 1,0-1-351,0-4 1,4 3 0,1-5-499,-2-4 0,3 1 0,0-10 0,2-2-1058,2-7 0,3-1 0,1-9-470,0-5 0,0-5 1955,0-8 0,6-6 0,2-2 0</inkml:trace>
  <inkml:trace contextRef="#ctx0" brushRef="#br0">20943 1251 7959,'0'-22'881,"0"1"3314,0 7-3195,0 6 1,0 4-1,0 8 1,0 7 1028,0 7 1,0 10 0,0 10-1217,0 3 1,0 2 0,0 1-440,0 3 0,2-1 0,1 6 1,2 2-129,-2 1 0,3-3 0,-1-1 1,0-2-164,1-3 1,-4-4 0,4-4 0,-1-6-503,-1-7 0,3-4 1,-4-7-1572,2 0 1,-1-4 0,-4-4-636,0-4 0,0-7 1,0-14 2624,0-5 0,-6-15 0,-2-6 0</inkml:trace>
  <inkml:trace contextRef="#ctx0" brushRef="#br0">20986 1308 7959,'0'-29'567,"5"1"0,1 1 131,2 3 1,-3 2-1,4 7 1,2-1 739,2 3 1,1 8 0,0 1-708,0 2 0,1 2 1,-1 3-1,-2 5-155,-2 6 0,1 15 0,-6-1 0,-2 2-365,-2 0 1,-2 0 0,-2 2 0,-4 1-351,-1-1 0,4-7 0,-4-3-708,2-1 0,-4-2 0,4-5 0,-1 0-4851,1 0 5698,1-6 0,5 5 0,0-5 0</inkml:trace>
  <inkml:trace contextRef="#ctx0" brushRef="#br0">21242 1237 7959,'8'-14'0,"4"1"2053,-2 3 1,-4 6 88,-1 8 1,-4 11 0,-1 8 0,0 4-1032,0 2 1,0 1 0,0 1-1,0 1-703,0-5 1,0 0-1,0-8-517,0-2 1,5-6 0,1-3-582,2-2 1,0-7 0,3-9 0,-1-4-179,1-5 1,0 3 0,0-4 0,-2 1 467,3 0 0,0 1 0,1 7 901,-4 2 1,4 6 0,-4-2-34,4 3 0,-4 4 0,-1 3 0,0 4 1441,0 4 0,-3 7-1775,4 4 1,-5-8 0,2-2-1403,0-1 1,-4-5-5397,3 1 6664,-4-6 0,-1 4 0,0-7 0</inkml:trace>
  <inkml:trace contextRef="#ctx0" brushRef="#br0">18839 2403 8006,'-8'7'444,"3"8"0,4 7 0,1 6 222,0 5 1,0 5-1,0 10 1,1 5-1,2 7-119,2 7 1,0 2 0,-3 2 0,1-1-281,1-4 1,3-3-1,-4-7 1,2-6 0,-1-6-1,1-6-654,0-3 0,1-6 0,-3-7 0,4-3-929,1-7 0,-4 1 1,4-10 1315,-1-5 0,4-10 0,-4-10 0</inkml:trace>
  <inkml:trace contextRef="#ctx0" brushRef="#br0">18896 2630 8006,'8'-35'256,"4"10"1,-4-2 645,0 5 1,5 3 0,-4 6 0,4 4-198,1 4 1,0 4 0,1 1 0,-1 1-14,0 4 0,-5 8 1,-1 7-1,-1 2-160,-4 4 1,-2 5 0,-1 4 0,-1 0-329,-4-1 0,-3 6 0,-8-4 0,-1 2-646,-2 0 1,0-6-1,5 1 1,0-3-2161,-1-2 1,6-4 2601,0 0 0,-1-7 0,-4 4 0</inkml:trace>
  <inkml:trace contextRef="#ctx0" brushRef="#br0">19337 2701 7919,'15'-13'668,"4"4"0,3 4 323,1 4 1,2 1-1,-6 0 1,0 0-701,1 0 1,-2 0 0,5 0 0,3 0-2250,0 0 1,-2 1 1957,0 4 0,-7 9 0,4 8 0</inkml:trace>
  <inkml:trace contextRef="#ctx0" brushRef="#br0">19450 2985 8006,'-22'8'0,"3"0"1282,10-3 0,4-3 1,11 2-1,9-2-925,7-2 0,6 0 0,5 0 0,7 0 0,4 1-4544,3 4 4187,7-3 0,-3 10 0,6-4 0</inkml:trace>
  <inkml:trace contextRef="#ctx0" brushRef="#br0">20403 2602 7831,'-22'0'1907,"3"1"190,9 4-1271,-2 3 1,9 8 0,-5 3 0,1 4 138,4 4 1,2 9 0,-1 6-1,-1 6 1,-2 6-337,2 5 0,1 7 0,4-3 0,1 0-330,2-1 1,6-8-1,-2 4 1,2-6-624,-1-3 0,3-8 1,-4-8-1,4-3-2750,1-1 1,-5-9 1247,1-5 1,-7-11 0,2-15 1825,-4-12 0,-1-4 0,0-8 0</inkml:trace>
  <inkml:trace contextRef="#ctx0" brushRef="#br0">20303 2843 7831,'0'-28'0,"0"-2"0,0-2 492,0-1 1,2 5 0,3 6-1,4 3 760,4 6 0,3 0 0,1 9 1,4 0-591,1 3 0,-5 4 0,2 5 0,-3 8-140,-2 4 1,-1 5-1,-4 7 1,-4 3-233,-4 1 1,-1 0 0,0 4 0,0-4-233,0-1 1,-4-3-1,-3-7 1,-1-3-1001,-3-1 0,4-2 0,-3-5-4986,-1 0 5928,5-6 0,-7-2 0,5-6 0</inkml:trace>
  <inkml:trace contextRef="#ctx0" brushRef="#br0">20616 2758 7831,'8'-14'749,"5"4"0,-4 2 217,4 2 1,-4 1 0,-1 7 0,-1 3 668,-4 4 0,3 9 0,-1 2 1,-2 2-662,-2 3 0,-1 2 1,0 2-1,0-2-497,0-4 0,0 3 0,0-8 1,0 0-423,0-2-842,0-8 1,2-10-1,1-12 1,4-7-257,0-1 1,-2 2-1,5 4 788,1-3 0,1 5 459,3-1 1,-1 9 0,0 11 533,0 4 1,-4 6 0,-2 2-1,-1 3 334,1 3 1,-4-5 0,2 5-472,0-3 0,-3-1-282,7-5 0,-2 1-4573,1-1 4254,-2-6 0,-14-2 0,-1-6 0</inkml:trace>
  <inkml:trace contextRef="#ctx0" brushRef="#br0">18967 4080 9303,'0'21'777,"-5"-4"0,0 8 0,2 4 0,2 4-278,1 3 1,1 2 0,2 5 0,2-2 0,0-2-37,1-1 0,-4-5 0,4 4 0,-1-2 0,1-5 168,2-5 0,-5-5 0,2-5 0,-2-3-6770,2-2 6139,-4-4 0,6-19 0,-7-2 0</inkml:trace>
  <inkml:trace contextRef="#ctx0" brushRef="#br0">18967 4023 8044,'0'-14'0,"0"5"893,0-1 0,-2 7 1,-1-3-725,-2-1 0,7 6 0,7-4-169,4 3 0,8-4 0,1-2 0</inkml:trace>
  <inkml:trace contextRef="#ctx0" brushRef="#br0">19465 4094 7952,'-13'15'2504,"2"-1"-1415,1 0 1,1 0 0,-4 2-1,2 1 1,2 4 51,-2 1 1,4-3 0,1 5 0,0 3 0,-2 3-1022,0 3 1,-3 0 0,5-3 0,-1 1-811,1 3 0,-5 0 1,1-2-665,-2 1 1,-1-1-1,2-9 1354,2-4 0,-1-3 0,-4-2 0</inkml:trace>
  <inkml:trace contextRef="#ctx0" brushRef="#br0">19265 4293 7952,'10'-8'283,"-1"4"1,2 2 730,2 2 1,1 2 0,1 2-1,-1 6-300,0 3 1,7 1 0,2 0 0,3 0-846,-3 0 0,4-4 0,-3-2 1,3 0 130,1 0 0,0 1 0,1 5 0</inkml:trace>
  <inkml:trace contextRef="#ctx0" brushRef="#br0">19820 4137 7952,'-6'-8'1186,"2"-3"0,-5 6 374,-2 2 0,3 3 0,0 5-315,2 4 0,1 10 1,5 7-1,0 5-504,0 7 0,5 11 0,1 6 0,0 7-421,1 3 1,2 7 0,-5-32 0,-1 1 0,0 1 0,0 0-153,0 0 0,0 1 1,8 36-1,-3-5 0,2-6-608,-1-6 0,-4-7 0,3-6 0,0-10-1777,0-7 0,1-4 483,5-13 1,-4-12 0,-2-19 0,-2-9 1733,-3-7 0,-1-20 0,-2 0 0</inkml:trace>
  <inkml:trace contextRef="#ctx0" brushRef="#br0">19834 4350 7947,'0'-36'726,"0"1"1,2 7 32,3-1 1,2 1-1,9 1 1,2 3 191,1 5 0,6 5 1,-3 5-1,2 4-163,-1 3 0,-4 9 0,2 4 0,-4 6 21,-4 7 1,-8 4 0,-1 5 0,-4 4-427,-4-1 0,-4 5 0,-8-3 0,-1 2-1136,-2-3 1,-7-2-1,3-6 1,-4-1-1447,-2 0 2199,1 1 0,6-7 0,1-1 0</inkml:trace>
  <inkml:trace contextRef="#ctx0" brushRef="#br0">17630 3995 8002,'0'-8'1922,"-6"2"-1347,5 6 1,-7 0 0,4 3 0,0 6 0,1 12 220,1 9 1,2 12 0,0 11 0,0 2 0,0 2 0,0 0-150,0-1 1,0 0-1,0-4 1,0-5-324,0-3 0,0-9 1,0-5-1,-2-8 0,-1-4-641,-1-6 1,0-8-268,9-4 0,-2-15 1,7-13-1,1-8 131,1-6 0,3 3 0,-1-2 185,0-3 0,0-1 0,2 6 263,3 1 1,-2 11 0,6 0 508,-3 5 1,-1 5-1,-5 7 1,0 6 458,1 2 1,-3 4 0,-1 2-1,-3 7-324,-1 7 0,2-1 1,-3 5-1,1-1-415,-1-4 0,4 4 0,-6-2-474,-1-2 0,4-6 1,-1-1-1951,2 1 0,-3 1 1,4 3 2199,2-1 0,2 0 0,1 0 0</inkml:trace>
  <inkml:trace contextRef="#ctx0" brushRef="#br0">18185 4236 12526,'14'0'2660,"0"-1"-2265,1-4 1,-1 4-1,2-4 1,1 3 0,4 2 55,1 0 0,0 2 0,3 3 1,-3 4-1151,-1 4 699,-9 1 0,1 13 0,-5 3 0</inkml:trace>
  <inkml:trace contextRef="#ctx0" brushRef="#br0">18228 4635 7918,'-10'-2'6592,"10"-3"-6091,3 4 1,24-12-1,-2 4-311,7-4 0,3 0 0,4 2 1,1 3-1,2 2-588,4 3 398,2 1 0,1 2 0,1 0 0</inkml:trace>
  <inkml:trace contextRef="#ctx0" brushRef="#br0">23275 3938 7974,'-14'13'476,"1"-2"0,4-2 0,5 1-56,8-3 1,-1 5 0,8-8 0,3-1 0,5-1 0,3-2-279,3 0 1,2 0-1,0 0 1,-2-2-1,-1-2 1,0-6-779,-2-2 0,-2-3 1,-5 1-1,-1 0-1481,0 0 2117,0 0 0,0-1 0,1 1 0</inkml:trace>
  <inkml:trace contextRef="#ctx0" brushRef="#br0">23502 3625 9079,'0'16'777,"0"3"-393,0 5 1,2 4-1,1 5 1,3 5-20,2 3 0,-5 0 0,4 0 0,-2 0-51,-1 4 0,1 0-284,-5-2-40,0 0 0,0-5 0,0-2-212,0-1 0,0-7 1,0-6-1,0-1-430,0-4 0,-5-6 0,-1-3 219,-2-2 0,-1-2 0,-6-9 251,1-5 1,0-4 0,1-3-1,2-2 447,2 2 1,6-6 0,-2 1 0,5 0 206,5 3 1,2 8-1,8 2-443,-1-2 1,5-2 0,1 0 0,3 2-401,2 2 1,0 4 0,0-3 370,-1 2 0,-7-5 0,4 3 0</inkml:trace>
  <inkml:trace contextRef="#ctx0" brushRef="#br0">23744 3867 7974,'2'-10'0,"2"1"492,6-2 0,3 3 1,1 0-1,0 2 229,0 3 1,0-4 0,1 3 0,-1 0-518,0 3 1,0 1-1,0 0 1,1 0-1387,-1 0 0,-6 6 1182,-3 4 0,-4 2 0,-1 2 0</inkml:trace>
  <inkml:trace contextRef="#ctx0" brushRef="#br0">23687 4009 7974,'-5'14'3480,"1"0"-3067,-1-6 0,7 5-123,2-4 0,4-2 0,8-2 0,3-4 15,5-1 0,-2 0 0,0 0 0,0 0-420,0 0 0,-5 0 0,2 0 0,-3-1-348,-2-4 0,-1 2-2196,-3-7 1,-4 5 1839,-6-4 1,-6 6 962,-4-2 0,-3 10 0,1 6-230,2 6 1,-1 1-1,7 5 1,0 3 1716,3 0 1,1 4 0,0 2-649,0 1 0,1-1 1,3-7-659,0-1 1,7-2 0,-3 2 0,2-5-7,-1-4 0,-6 0-68,2-1 0,-5-6 1,-6-4-1411,-8-2 1,-2-8 694,-8-4 1,5-2-1,-5-3 1,1 1 232,1 0 1,-2 0 0,8-1 354,3 1 0,7 0 0,-2 0 0,2 0 106,3-1 1,9 6-1,7-1-171,4-1 1,8-1 0,-1-3-1,3 3-259,1 2 0,6-1 0,-1 5 0,-2 0-1053,-1-1 0,-1-2 1253,-1 4 0,7-6 0,1 3 0</inkml:trace>
  <inkml:trace contextRef="#ctx0" brushRef="#br0">24199 3782 7854,'-14'0'2326,"0"0"-2031,6 0 1,1 1-240,7 4 0,7 3 0,1 6-672,0 0 1,4 0 615,-2 1 0,-4 5 0,0 2 0</inkml:trace>
  <inkml:trace contextRef="#ctx0" brushRef="#br0">24185 4094 7854,'-14'8'1248,"4"3"61,1-6 1,5 1 764,0-1-1545,2-3 1,8 10 206,4-2 1,1 2 0,0 3-1,-1 2-157,1 7 0,-5-2 0,-1 8 0,-2-5-58,2 0 1,-4 1-1,4-1-357,-4-1 0,4-7 0,0 2-1592,-2-3-1127,5-8 1710,0-2 1,0-19 0,-2-4-236,0-4 1,-4-10-1,3 1-214,-4-5 0,-1 2 0,0-3 735,0 1 0,0 2 1,0 4-1,0 1 445,0-1 0,5 7 0,0 3 0,-2 3 795,-1 2 0,-1 2 1,4 1 14,4 1 0,-1 1 0,3-6 565,5 1-409,-2 0 0,12 0 0,-7 1-447,-2 4 1,3-2 0,-1 6-424,-1 2 1,-7 7 0,-3 6-34,-2 3 0,-1 5 1,-7 3-1,-2 1-165,-6 3 0,-3 7 0,-1 1 250,0-1 0,0-2 0,1-3 0,4-2 503,4-1 0,-1-7 1,1 2-119,2-3 0,7-4 0,6-2-190,3-5 1,5-4 0,3-1-1,1 0-214,3 0 1,2 0-1,2 0 1,-2-1-108,-4-4 1,3 3 0,-8-2 0,-2 0 14,-5 0 0,0 0 763,-6-5-466,0 6 1,-7-10 0,-1 4-365,-2-4 1,-6-1-1,3 0 1,-1-1-899,-1 1 0,3 0 0,-4 0-2611,1 0 3653,7-1 0,-10 1 0,5 0 0</inkml:trace>
  <inkml:trace contextRef="#ctx0" brushRef="#br0">24754 4052 7854,'23'-13'2580,"-1"2"-1687,-1 2 1,9-1 0,-2-3-1,4 2 1,1 3-530,0 2 0,0-3 1,-4 4-167,-1 2 1,1 0 0,-2-1-1,-4 0-847,-4 1 0,-3 1 0,-2 2 363,1 0 0,-6 0 1,-1 2-1,0 2 362,0 6 1,-5 2 0,2 4 0,-4 3 584,-1 5 0,0 3 0,0 1-275,0 1 0,0 4 0,0 1 287,0 3 1,0-4 0,0 3 862,0-1-1348,0-2 0,0-4 0,0-1-237,0 1 0,0-7-1730,0-3 87,0-4 1,0-15 0,0-9 93,0-12 0,-1-2 1598,-4-6 0,-3-2 0,-6-12 0</inkml:trace>
  <inkml:trace contextRef="#ctx0" brushRef="#br0">25137 3739 7854,'0'-8'789,"-1"2"0,-4 6 101,-4 0 1,1 12 0,-2 9-1,-1 7 317,-1 5 0,-3 5 0,1-1 1,1 2-594,4 5 0,-2 2 0,5-5 0,-1-3-1089,1-5 1,-4-4 0,6-5-1076,1-6 0,-4-2 1550,3-2 0,-14-12 0,2-4 0</inkml:trace>
  <inkml:trace contextRef="#ctx0" brushRef="#br0">24896 3867 7854,'0'-22'1775,"0"6"-713,0 6 0,6 7 1,4-1-421,2 2 0,2 8 1,1 4-1,0 2-1157,4 3 1,-3-1-1,5 2 515,-1 3 0,-4 3 0,5 6 0</inkml:trace>
  <inkml:trace contextRef="#ctx0" brushRef="#br0">25152 4052 7854,'0'8'0,"0"-2"0,1-1 1221,4-1 1,-2 3-494,7-3 0,-1-2 0,5 3 0,0-2-728,1 2 0,-1-4 0,0 6 0</inkml:trace>
  <inkml:trace contextRef="#ctx0" brushRef="#br0">26204 3682 8355,'0'-9'381,"1"-1"1,4 1 0,5-1-1,2 2 1,4 0 412,3 0 0,3 4 0,6-4 0,2 0 1,2 2-530,1-1 0,-4 3 0,-7 4 0,-2 0-876,-2 0 1,-2 0-1,-2 1 75,0 4 0,-6 7 536,-3 7 0,-10 7 0,-3-4 0</inkml:trace>
  <inkml:trace contextRef="#ctx0" brushRef="#br0">26303 3810 8033,'14'0'288,"2"0"1,2 0 58,1 0 0,4 0 0,-2 0 0,-1 0-239,1 0 1,4 0 0,-3 0 0,0 0-603,-3 0 1,-3 0-1291,-2 0 1784,-6 0 0,5 0 0,-5 0 0</inkml:trace>
  <inkml:trace contextRef="#ctx0" brushRef="#br0">26488 3483 7894,'-8'-14'0,"2"0"1951,0-1-1114,4 7 0,-6 4 1,5 8-1,-2 6-341,2 3 0,1 9 0,2 5-358,0 4 1,0 9 0,-1-4-376,-4 0 0,2 4 1,-7-5-147,-1 1 0,4 0 1,-3 2-1,-1-5-443,-2-3 0,4-1 1,-1-2-1,-1-4 259,-1-4 0,-3-3 1,1-2-1,0 0 401,0 1 1,1-6-1,2-1 1,2-2 227,-2-2 620,4-3 1,3-1-318,8 0 0,4-6 1,8-4-1,1-2-178,2-3 0,5 3 0,-3 1 0,-1 3-173,1 2 1,2-4-1,-4 5 1,-1 2-38,-3 2 1,-2 4 97,-3 6 0,-4 1 0,-6 9 0,-2-2 140,-2 2 0,-3-2 1,-4 5 27,2-1 0,-1-4 0,-2-6 68,2-1 0,2-7-403,3 2 0,4-5-184,-4-5 1,10-3 0,4-4-76,4 2 0,-4 4 0,1 6 1,-1 1 87,-1 4 1,-1 3 0,-6 6 0,2 0 922,2 1 1,0-1 0,-5 0-182,0 0 0,5 0 1,1 1-1,2-1-91,3 0 0,-3 0 1,1-1-1,2-2-263,2-1 0,1-1 0,-1 5 1,-2 0-414,-2 1 0,-1-1 161,2 0 1,-4 0 0,-6 1 44,0-1 1,0-5 0,-2 1-15,-2 1 0,1-3 1,-8 0-1,-4-2-115,-2-3 1,-4 3 0,2-1 0,-4-2-229,-4-1 1,-2-4-1,1-2 1,0-4 227,-1 0 0,7-5 0,3 5 0,3-1 720,2-1 0,6 5 41,3-4 0,5 4 1,5-4-1,6-1 33,7 2 0,-1-4 0,8 4 0,4-2-66,2 1 1,9-1 0,-2-4 0,1 0-777,-1 0 0,2 4 0,-6 1-418,3-2 0,-6 3 1,2 0-1026,-3 2 0,-7 1 0,-4 5 1702,-4 0 0,-7-6 0,-1-2 0</inkml:trace>
  <inkml:trace contextRef="#ctx0" brushRef="#br0">27000 4265 7894,'14'0'615,"2"5"1,1-1 58,2 0 0,0 2 0,-5-1 0,1-2 124,-1-2 1,5-1-1,0 0 1,0 0-657,1 0 1,-4 5 0,3 0 0,-3-2-1499,-2-1 0,0-1 1356,1 4 0,-8-4 0,0 6 0</inkml:trace>
  <inkml:trace contextRef="#ctx0" brushRef="#br0">21953 5644 7915,'-7'-19'639,"-2"0"0,3 0 0,-1 6 625,1 4 0,4 4 0,-2 12 0,2 8-765,2 12 1,0 14 0,0 13 0,0 6 0,0 6-287,0 4 0,0 1 0,0-2 0,0-1 0,0-4-257,0-6 1,0-11-1,0-13 1,0-6-764,0-4 427,0-4 0,2-14 0,1-7 1,1-12 214,0-9 0,2-5 0,-1-1 0,-1-2 262,3-3 0,1 3 0,6-3 0,0 1 252,0-1 0,2 7 0,1 0 0,2 4 444,-1 4 1,-2 9 0,-2 4-319,0 3 0,-1 4 0,-2 4-1,-2 8 1,-6 2-1,2 8 1,-3 1 637,-2 2-1289,0 8 0,0-5 0,1 1-556,4-5 0,-2-4 0,5-5 0,0 2-1053,0-1 1,3-3-1,6 0 1,4-3 1785,1-2 0,2 2 0,4-4 0</inkml:trace>
  <inkml:trace contextRef="#ctx0" brushRef="#br0">22578 6042 7899,'-9'0'4279,"-1"0"-3602,13 0 1,1-2 0,15-1 0,6-1-259,6 0 0,6-2 0,5 0 1,1-1-1,0 1-627,-1 3 0,-1 1 0,-3 2 0,-4 0 0,-4 0-2334,-2 0 2542,-6 7 0,-1 1 0,-7 6 0</inkml:trace>
  <inkml:trace contextRef="#ctx0" brushRef="#br0">22720 6227 7899,'-22'8'302,"3"4"1,10-2 719,4 2 0,10-4 1,7-3-1,9-3-966,7-2 1,17 0 0,0 0 0,6 0-1909,1 0 1852,0 0 0,-1 6 0,-2 2 0</inkml:trace>
  <inkml:trace contextRef="#ctx0" brushRef="#br0">23900 5701 8034,'-6'-14'1039,"3"1"-141,-6 3 0,5 12 0,1 14 0,5 12-302,3 13 0,4 10 0,-3 10 0,1 6 0,-1 2-181,-3 2 0,-1 5 1,-2 2-1,0 1 0,0-38 1,0 0-22,0 1 0,0-1 0,0 38 0,0-3 1,0-5-193,0-4 1,1-9-1,2-9 1,2-5-1143,-2-7 0,4-7 1,-1-7 563,2-4 1,-3-9 0,4-5-1977,2-4 2352,-5-14 0,7-2 0,-5-14 0</inkml:trace>
  <inkml:trace contextRef="#ctx0" brushRef="#br0">23943 5843 8082,'0'-35'0,"0"5"440,0 5 1,11 3-1,5-2 1,3 7 1750,1 6-1736,6 4 1,-10 7 0,4 2-1,1 4 168,2 8 0,-2 7 0,-2 7 0,-3 1-84,-2-1 1,-2 5-1,-2 2 1,-5 0-135,-4 0 0,-2 3 1,-4-4-262,-5 3 1,-7-6 0,-3 1 0,-1-5-347,0-4 0,-4-5 1,1 1-1,-1-3-743,2-2 1,-3-5 0,7-1-1894,2-2 2838,1-1 0,2-5 0,0 0 0</inkml:trace>
  <inkml:trace contextRef="#ctx0" brushRef="#br0">24398 5914 8014,'-14'0'0,"6"0"2285,2 0 1,4 5 0,-1 1-1309,-2 2 1,0 6 0,5 7 0,0 1 626,0 3-1385,7 2 1,-6 3 0,4 2 0,-3 2-107,-2 3 1,0-7 0,0 0 0,0-7 193,0-2-1309,0-2 0,0-13 625,0-6 0,0-12 1,0-12-1,1-3 195,4-1 1,3-1 0,5 1 0,-1 1 205,2 3 0,-7-1 0,7 8 0,-1 2 607,-1 4 1,-2 8-157,-1-2 0,1 5 0,2 5 1,-2 5 247,-6 2 0,-2 7 1,0 2-383,2 1 1,-2-5-1,3 4-384,-4-1 0,4-4-922,0 3 0,-1-3 1,-4-2-1,2-1-5040,3-4 6005,-4 4 0,12-5 0,-5 6 0</inkml:trace>
  <inkml:trace contextRef="#ctx0" brushRef="#br0">24825 4905 7943,'-10'-5'2816,"1"0"-2403,6 0 1,-9 12 0,6 2 0,-2 5 0,-1 5 220,1 5 0,-5 3 1,4 1-1,-4 1-487,-1-1 0,0 1 0,1-1 1,2-1-1,1-2-325,-1-1 0,-1-7 0,-2 2-1071,-1-3 1,1-8 0,0-3-150,0-4 1,1-2 0,2-4 1397,2-5 0,-1-2 0,-4-2 0</inkml:trace>
  <inkml:trace contextRef="#ctx0" brushRef="#br0">24526 5118 7943,'6'-14'20,"2"1"0,5 2 248,-4 2 1,4 5 0,-4 0 0,4 2 375,1 2 1,5 2 0,0 2-191,-1 6 0,-1 2 1,0 3-1,2-1-429,-1 0 0,-2 2 0,-1 1 0,3 2-1765,1-1 1740,0-3 0,-5 6 0,0 1 0</inkml:trace>
  <inkml:trace contextRef="#ctx0" brushRef="#br0">25308 5957 7976,'-28'0'2625,"12"0"-2783,3 0 0,15 0 0,2 0 158,6 0 0,15 0 0,5 0 0</inkml:trace>
  <inkml:trace contextRef="#ctx0" brushRef="#br0">25393 6483 7832,'-20'0'128,"10"1"0,4 2 0,12 2 19,13-2 1,13-3 0,6-3-1,3-3 1,3 0 364,3-1 1,9-2 0,7 2 0,0 1 0,3 0-174,4 3 0,1 1 1,-30 2-1,0 0 0,2-1 1,1 0-1,0 0 0,1-1-221,1 0 1,1 0 0,3-3 0,1 0 0,-2 2 0,0 0-1,2 0 1,1-1-205,-1 2 1,0-2 0,4-1-1,1-1 1,-1 2 0,0 0 0,1 0-1,-1-1-7,1 0 0,0 0 0,-3 3 0,0-1 0,0 0 0,0-1 0,-1 0 0,0 1-72,0 1 1,0 1 0,1 0 0,-1 1-1,-2-1 1,-1 2 0,0-1 0,0 0 79,-2 0 1,1 0-1,3 0 1,1 0-1,-3-1 1,1 0-1,1 0 1,-1-1 58,1 0 1,-1-1-1,-1 0 1,0 1 0,0 2-1,0 0 1,-1 0 0,1 0 113,-1 0 1,0 0 0,2 0-1,1-1 1,-3-1 0,-1 1-1,1-2 1,0 1 71,-1 0 0,1 1 0,2 0 0,1 0 0,-3 1 0,-1 0-90,-1 0 1,-1 0 0,0 1-1,-1 0 1,-2 0 0,0 1-1,-2 1 1,0 0 60,36 5 1,0 2 0,-3 4-1,-6-2-257,-2-2 1,-3 2 0,-5-2 0,-2 1-184,-3-1 1,-8 1 0,-7-5 308,-3 2 0,-5-5 0,-5 2 0,1-4 0,2-1 0</inkml:trace>
  <inkml:trace contextRef="#ctx0" brushRef="#br0">30825 6341 7638,'-29'14'0,"1"0"0,6 0 0,1 0 0</inkml:trace>
  <inkml:trace contextRef="#ctx0" brushRef="#br0">21043 7634 7713,'-29'-22'485,"4"2"1,4 7 0,7 3 1231,2 6 1,5 4-1160,3 4 1,2 8 0,2 10 0,2 8 0,2 4-127,6 6 1,-2 3 0,1 2-1,1 3 1,-2-1-227,-4 2 1,3-6 0,-1 1-1,0-6-392,1-3 1,-1-2 0,-3-5 0,2-1-1479,-2-3 0,3-4 1,1-5-2887,0-1 4550,-3-6 0,8 4 0,-4-4 0</inkml:trace>
  <inkml:trace contextRef="#ctx0" brushRef="#br0">21213 7791 7924,'7'-23'176,"1"5"0,6 6 0,0 5 975,0 0 1,5 3 0,0 4 0,-2 0-116,-1 0 0,-2 1 0,-1 4 0,-2 6-401,-1 6 1,-6 7 0,4 9 0,-1 3-537,-4 1 0,-3 4 1,-5-5-1,-4 1-328,-4-4 1,0-5-1,2-4 1,2-5-164,-2-3 1,-2-4-1,-1-2 1,0-6 269,-1-2 0,6-2 378,-1 0 1,7-6 63,-1-4 1,13-2-1,7-3-54,4 1 1,6 0 0,7 1-1272,5 4 0,3-4 0,1 5 1,1-1 1004,0-1 0,6-5 0,1-8 0</inkml:trace>
  <inkml:trace contextRef="#ctx0" brushRef="#br0">23460 7663 7930,'-15'-21'741,"1"5"0,2-9 1,2 6-1,5 2 163,4 1 1,2 8 1094,4 3-1393,-3 16 0,9 11 0,-5 18 1,0 6-1,1 7-162,-4 7 1,3-1 0,-1 3-1,-2-6-64,-1-3 0,-2-5 1,0-5-1,0-2-184,0-3 1,0-8 0,0-8-215,0-1 0,1-7 0,2-8-710,2-4 0,0-13 0,-5-16 0,2-6-48,2-4 1,-2 4 0,3-3 0,-2 0 526,1-1 1,0 7 0,4 0 0,-1 7-139,1 2 0,-3 7 804,5 4 0,-1 7 0,5-2 354,0 4 1,1 7-1,-3 4-106,-2 2 1,2 4 0,-4 2 0,2 0-350,-1 0 0,-4-1 0,3 1 0,-2 1-434,-3-2 0,4-1 0,-3-2 0,1-1-879,2-4 1,-6 4-1,5-5-1088,1-1 1,-4 0 2084,6-7 0,-5 0 0,2 0 0</inkml:trace>
  <inkml:trace contextRef="#ctx0" brushRef="#br0">24028 7776 7981,'-11'0'6739,"7"0"-6329,18 0 0,3 0 0,7 0 0,-5 0-147,0 0 1,-2 0 0,7 0 0,1 0-733,2 0 0,0 0 0,-2 0 469,-1 0 0,-7 7 0,4 1 0</inkml:trace>
  <inkml:trace contextRef="#ctx0" brushRef="#br0">24071 8004 7932,'-22'8'3097,"8"-2"-2396,7-6 1,14-5 0,4 1 0,6-1-351,7-1 1,3 4 0,3-3 0,1 4-411,3 1 1,3 0 0,-3 0 0,-3 1-528,-1 4 0,-6-2 1,-2 7 585,-1 1 0,-2 1 0,-5 2 0</inkml:trace>
  <inkml:trace contextRef="#ctx0" brushRef="#br0">24640 7236 7929,'-10'-14'0,"1"0"2042,3 0 1,2 7-1,4 9-709,0 10 1,0 17 0,0 13 0,0 9-253,0 4 1,0 15-1,0 4 1,0 3-529,0-1 0,-4-5 1,-1-4-31,2-6-545,7-15 1,4-2-1,7-15-255,-1-7 1,0-6 0,0-7 0,2-6-222,3-6 1,-3-9 0,3-9-1,-5-1-472,-5-3 1,2-2 0,-6 0 679,-2 3 1,-1-1-1,-4 6 1,-2 3 358,-6 5 0,-2 3 1,-4 5 354,-3-2-432,3 1 1,-5 5-1,7 2-1009,0 2 1,0 5 0,0-4-1544,-1 2 2560,7-5 0,-4 3 0,4-6 0</inkml:trace>
  <inkml:trace contextRef="#ctx0" brushRef="#br0">26844 7393 7399,'0'-15'210,"-2"3"1,-1 1 651,-2 1 1,0 9 0,5 2 0,0 12-419,0 9 0,0 17 0,0 10 0,0 8 0,0 6 0,0 2-50,0 3 0,0 0 0,0 0 0,0-3-277,0-2 0,0-3 0,0-8 0,0-3-170,0 0 0,2-11 0,1 0 0,2-7-1000,-2-2 0,-1-7 0,-1-5-1730,4-6 2783,-4-4 0,6-7 0</inkml:trace>
  <inkml:trace contextRef="#ctx0" brushRef="#br0">26915 7393 8269,'0'-23'2735,"0"4"-1934,6 10 1,2 3 0,6 6 0,0 1 84,0 4 0,-4 3 0,-1 8 1,1 3-205,-2 4 1,-2 9 0,-6 3 0,0-1-490,0 1 0,-1 5 0,-3-4 0,-2 0-449,-2-2 1,-1-1 0,-6-3 0,1-5-1229,0-3 0,5-3 0,1-5-1555,1 0 3039,-4-6 0,3 5 0,-6-5 0</inkml:trace>
  <inkml:trace contextRef="#ctx0" brushRef="#br0">27284 7449 8237,'0'-14'505,"2"6"0,3 4 784,4 2 1,8-3-1,4 0 1,0 2-1,1 2-589,0 1 1,1 0 0,6 0 0,-2 0-853,-4 0 0,4 0 1,-3 0-1,1 1 1,-1 4 151,-5 5 0,3 2 0,0 2 0</inkml:trace>
  <inkml:trace contextRef="#ctx0" brushRef="#br0">27384 7734 8084,'-22'0'2275,"7"6"1,15-4-1304,10 2 1,4-2 0,5-2-720,5 0 0,3 0 0,3 0 1,1 0-434,2 0 0,5 0 1,-4 0-1,-3 0 180,-1 0 0,-1-6 0,-1-2 0</inkml:trace>
  <inkml:trace contextRef="#ctx0" brushRef="#br0">27938 7336 8077,'-14'-21'3066,"6"5"-1649,3-3 0,10 10 1,5 4-1,2 4 441,3 1 1,-1 1 0,0 4 0,0 6-1079,0 6 0,-1 5 0,-2 8 0,-3 4-585,-2 4 1,-3 3 0,-6 0-331,-1-3 1,-7 3 0,1-5 0,-1 0-102,1-2 1,-1-11 0,7-4 0,-1-3-682,-1-2 1390,4-6 175,-4-2 1,6-7 0,1-2-476,4-2 0,3-5 0,6 4 1,0 0-392,1-1 1,4 1 0,1 3-1,1-2-1662,-1 2 0,5 2 0,-2 1 1,-1 0-2979,-3 0 4858,3 0 0,0 6 0,6 2 0</inkml:trace>
  <inkml:trace contextRef="#ctx0" brushRef="#br0">28493 7663 13960,'-2'8'3586,"-1"-2"-1726,-2 0-4542,-6-4 2682,10 10 0,-6-10 0,7 4 0</inkml:trace>
  <inkml:trace contextRef="#ctx0" brushRef="#br0">21128 9170 7932,'-14'0'608,"1"1"1,5 5 487,8 9 1,0 1 0,7 7 0,-3 4-481,1 5 1,5 2 0,-6 6 0,1-2-421,1 1 0,-4 2 0,3 0 0,-4-1 0,-1-4-346,0-1 0,0-2 0,2-4 0,1-3-992,2-2 0,-1-3 0,-4-7 0,2-1-3176,3-4 4318,-4-3 0,12-6 0,-5 0 0</inkml:trace>
  <inkml:trace contextRef="#ctx0" brushRef="#br0">21256 9340 7942,'6'-28'0,"2"6"0,6 3 792,1 3 1,4 3 0,0 4 0,-1 6 95,3 6 0,1 5 1,5 6-1,-2 2-293,-1 3 1,-2 7 0,2 8 0,-5-1-279,-3 2 0,-4-4 0,-1 6 0,-3-1-380,-2 0 1,-2-4-1,-9 3 1,-5-2-233,-2 0 0,-4 0 0,-3-6 0,-3-3-126,0-5 0,-5-4 0,5 0 0,0-3 119,3-2 1,3-2-1,2-5 15,-1 1 0,9 1 246,6-5 1,8 0 0,11-1 21,5-4 1,9 2-1,5-5 1,1 0-1,2 0-634,2-3 1,-2 0 0,10-2-1038,-2-1 1690,-2 3 0,-4-10 0,-1 7 0</inkml:trace>
  <inkml:trace contextRef="#ctx0" brushRef="#br0">22280 9468 8050,'20'0'1425,"2"0"0,7 0-799,-1 0 0,-4 0 1,0-1-1,1-3 1,2 0-1249,1 0 1,1 3-1,-3 1 622,-2 0 0,3 6 0,-5 2 0</inkml:trace>
  <inkml:trace contextRef="#ctx0" brushRef="#br0">22379 9824 8035,'-14'7'233,"8"0"0,6-7 264,8 0 0,6 0 1,5 0-1,4 0-94,4 0 1,10 0 0,4-2-404,4-3 0,9-2 0,-3-8 0</inkml:trace>
  <inkml:trace contextRef="#ctx0" brushRef="#br0">23886 9425 7945,'-14'-14'376,"0"0"0,4 5 1,4 1 549,4 1 1,6-2 0,11 4-1,4 2 2396,5 1-2668,3 2 1,1 7 0,1 2 0,-2 5-278,-4 5 0,3-1 0,-7 5 1,-2 3-1,-3 1-130,-4 1 0,1 0 0,-7 1 1,0-1-768,-3 1 0,-7-1 0,-5-1 0,-7-2-13,-5-1 1,-4-7-1,-2 2 1,1-3 346,0-2 1,1-4 0,1-2 0,4-2 246,2-3 0,1-1 329,5-2 1,7 0 0,7 0 189,8 0 0,11-5 1,6-1-1,5-1-540,4 1 1,4-3 0,-4 2-1017,3-1 1,1 0 0,4-3 0,-1 2-2861,-3-2 3836,3-2 0,-4-1 0,5 0 0</inkml:trace>
  <inkml:trace contextRef="#ctx0" brushRef="#br0">27114 7961 8623,'-2'10'659,"-1"-1"1,-2 2 0,2 2-1,1 1-376,2 0 1,-1 0 0,-2 1 0,-2-1-706,2 0 1,0-4 0,0-1 421,-2 2 0,0-5 0,5 1 0</inkml:trace>
  <inkml:trace contextRef="#ctx0" brushRef="#br0">27256 7961 8028,'14'-14'1671,"-4"1"-721,-1 4 1,-6 4-1,2 10 1,-5 6 7,-5 6 0,-3 1 0,-6 5 1,0 1-635,0-2 0,4 5 0,2-5 1,2 0-686,3-3 0,-4 2-469,3-2 219,-1-7 0,11-5 581,4-7 0,-2-2 0,1-1 214,2-2 0,-3-4 1,2 2-354,1-1 0,1 5 1,3-1-1371,-1 2 1,0-3-2266,0 1 3804,-6-1 0,-2 5 0,-6 0 0</inkml:trace>
  <inkml:trace contextRef="#ctx0" brushRef="#br0">27256 8075 7968,'0'-10'1946,"0"1"-2142,0 6-1708,6-4 1904,2 7 0,0 7 0,-2 1 0</inkml:trace>
  <inkml:trace contextRef="#ctx0" brushRef="#br0">24398 8786 7398,'-6'-13'410,"-2"2"698,0 2 0,3 5 0,10 0 1,4 2-1,4 2-93,1 0 1,1 0 0,-1 2-1,0 2-471,0 6 1,-1 3 0,-2 1 0,-3 2 0,-2 1-375,-3 2 1,-1 5 0,-2-4-1,0 1-189,0-1 1,-6 4-1,-4-5 1,-3-2-182,-1-1 1,-2-7 0,-1-1-1,-2 0-295,2 0 0,1-5 1053,2 2 0,-1-2-30,1 2 1,8-3 0,6 2-657,8-2 1,6-4 0,5-2 0,5-6-652,3-3 1,6 4 0,0-1-1,-2-1 779,-1-1 0,5-2 0,2-1 0</inkml:trace>
  <inkml:trace contextRef="#ctx0" brushRef="#br0">25137 9425 7940,'-14'0'1138,"5"-1"-544,-1-4 0,7-3 1,0-4-1,4 1-1107,4 1 1,5 5 0,-4-3-426,2 2 1,-3 1 889,4 5 0,-6 2 831,2 3 1,-8-2 607,-2 6 0,-4-4-85,4 5-1233,0-7 1,12 3 234,2-6 0,-1-5-308,1 1 0,1-7 0,4 3 0</inkml:trace>
  <inkml:trace contextRef="#ctx0" brushRef="#br0">25891 9056 7977,'-16'-29'1002,"4"7"0,13 5 0,4 6 1,6 6-1,5 4-445,3 1 0,0 1 0,-5 4 0,0 6 0,-1 6-277,-4 7 0,2 8 0,-6 2 0,-2 3 0,-1 2-514,-2 2 0,-7 2 0,-2-2 0,-4-2 0,-1-1-311,0 2 1,-5-5 0,-2-2 0,2-5 12,4-4 1,-8-4 0,9-7 1166,-2-3 1,7-3-478,4-2 1,7-3-1,6 4 163,6 0 0,10-4 1,-1 4-1,4 1 340,2 2 0,-1-1 0,0 0 1,1 0-721,-1 0 1,-1 1 0,-3 7-1,-7 1 102,-6 2 0,-4 7 0,-7-3 0,-2 4 272,-3 2 1,-4-1 0,-10 0 0,-5-1 292,-3-3 0,-6 1 0,0-6 0,0-1-693,-2-3 0,5-2 0,-3-4-531,3-4 1,3-3 0,2-4 0,3-3-885,1-4 0,7-4 1500,4-1 0,1 0 0,-5 0 0</inkml:trace>
  <inkml:trace contextRef="#ctx0" brushRef="#br0">26474 9738 7969,'8'0'0,"0"0"1169,-4 0 1,0 0-216,5 0-954,-6 0 0,10-12 0,-5-4 0</inkml:trace>
  <inkml:trace contextRef="#ctx0" brushRef="#br0">23289 8971 7969,'-36'49'127,"7"6"1,10 10 0,5 4-25,5 8 0,5-35 1,1 0-1,3 2 1,0 1-1,0 0 1,0 1-1,0-1 1,0 0-1,0-1 1,0-1-114,0 36 1,4-5 0,3-3-1,8-1 1,2-5-273,4-8 1,5 3-1,8-8 282,-3-3 0,6 3 0,-1-2 0</inkml:trace>
  <inkml:trace contextRef="#ctx0" brushRef="#br0">25038 8516 8209,'8'-5'323,"6"8"0,7 11 0,2 8 73,1 8 0,-5 2 0,3 11 0,-1 6 0,-4 7-91,-1 11 1,-8-1-1,-4 12 1,-5-1-1,-3-37 1,-2 1-134,-2 0 1,-3 1 0,-3 3-1,-3 0 1,-2 1 0,0 0-1,-2 0 1,-1 1-200,-1 1 1,-1 0 0,-1-1 0,-1-2-1,-2 0 1,-1 0 0,1-1 0,-1-1-579,1 0 1,0-1 0,2 0-1,1-2 605,1-1 0,1-2 0,-1 1 0,0-2 0,-18 26 0,5-2 0,6-1 0</inkml:trace>
  <inkml:trace contextRef="#ctx0" brushRef="#br0">25806 8459 8180,'-22'-22'149,"1"1"1,12 8 0,-1 6 0,1 7 0,-1 11 238,1 11 0,-1 16 0,-6 20 0,-1 13 0,7-29 0,-1 1-268,0 6 1,0 0 0,0 6-1,-1 1 1,-2 4 0,-1 2-1,1 0 1,0 0-88,-1 3 0,1 0 0,3 3 0,0 0 0,2-1 0,1 0 0,1 0 0,3 0 0,1-1 0,1-1-206,0-3 1,2-2-1,5-3 1,3-2-1,0-8 1,1-2-1,2-4 1,2-2 0,14 28-939,3-12 1,8-12-1,-2-12 1111,1-5 0,-3-6 0,-5-6 0</inkml:trace>
  <inkml:trace contextRef="#ctx0" brushRef="#br0">26716 8644 8188,'0'-15'428,"7"7"1,6 5-82,4 6 0,7 12 0,-3 10 0,-1 7 0,2 9 21,0 9 1,-4 4-1,1 12 1,-3 1-1,-4-1-27,-2 0 1,-4 5 0,-8 5 0,-4 2-243,0-37 0,-2 0 0,-1-2 1,-3 1-1,-2 3 0,-3 1 1,-1-3-1,-1 0-286,-1 0 1,-2 0 0,-4 1 0,0 0 0,-1 1 0,0 0-272,-3 3 1,0-2 0,1 0 0,0-1 0,-3 2-1,0-1 1,2-3 0,-1 0 457,0-2 0,0-2 0,-2-3 0,0-2 0,2-1 0,0 0 0,1-2 0,0 0 0,1 0 0,0-1 0</inkml:trace>
  <inkml:trace contextRef="#ctx0" brushRef="#br0">24839 881 8084,'-14'-14'1012,"-4"0"1,2 1-599,4 4 0,7 4 0,0 11 0,4 9 0,1 8 0,0 11 130,0 8 0,0 2 0,0 9 0,0 0 0,-2 3 0,-1 0-165,-2 1 1,1 0 0,4 0 0,0-2-278,0-3 0,-5 2 1,0-8-1,2-3 1,1-6-48,2-2 1,0-2 0,0-4-1,0-2-1736,0-4 0,0-2-637,0-7 1,0-8 2317,0-6 0,7-12 0,1-10 0</inkml:trace>
  <inkml:trace contextRef="#ctx0" brushRef="#br0">24782 1038 8037,'0'-29'333,"0"1"0,3 1 195,7 3 1,1-1 0,11 6 0,0 3 78,0 5 0,-5 0 1,2 7-1,-3 0-37,-2 3 0,1 7 0,-1 5 0,-2 5-285,-2 3 1,-4 6 0,-6 0 0,0 5-210,0 4 0,-1 0 0,-4-2 0,-5 1-272,-2-1 0,-4-2 0,-1-2 0,-2-1-684,1-3 1,-2 1 0,1-8 0,1-2-2012,3-4 2891,7-8 0,-5 9 0,5-4 0</inkml:trace>
  <inkml:trace contextRef="#ctx0" brushRef="#br0">25137 1052 8175,'2'-8'4181,"3"3"-3124,3 4 0,1 1-418,1 0 1,-6 6 0,4 4 0,-1 4 0,-4 5 0,-2 3-23,-1 0 0,0 5 0,0-3 0,0 1-465,0-1 0,0 1 0,-1-6 1,-2-2 308,-2-1 0,0-7-1443,5 1 0,0-9 355,0-1 0,6-7 0,4-12 343,3-5 1,1 2 0,0 0-1,0 0 104,0-1 1,2 8 0,2-1-1,1 6 624,-2 4 0,-6-3 0,-2 4 236,2 2 1,1 3 0,-1 3-1,-4 3 70,0 2 1,2 2 0,-4 4 0,-2 0-499,-1 0 1,-2-4-1,0-1 1,1 2-888,4 2 1,-3-4 0,2 1-2222,-2 1 0,3-3 1135,-1 1 1,8-6 1720,-3 2 0,4 3 0,1 0 0</inkml:trace>
  <inkml:trace contextRef="#ctx0" brushRef="#br0">23062 796 8269,'-7'-22'30,"4"1"1,-5 7-1,2 0 1,3 0 769,1 0 1,4 9-560,3 10 0,-2 9 0,5 16 0,-1 5 333,1 7 1,-3 2 0,3 9 0,0 0 0,-2 3-70,1 0 0,-3-5 0,-4-4 0,0-4-302,0-5 0,0 1 0,0-7 0,0-4-133,0-2 0,0-14-371,0 3 1,5-14-244,0-6 1,6-10 0,-3-17 0,1-3 71,1-1 0,-6 0 1,4-4-1,0 4 311,0 1 0,-3 7 0,3 6 0,-2 1 641,-3 4 1,5 2-172,2 6 1,-3 3 0,1 7 0,-1 4 212,-4 4 1,3 6 0,-1 2 0,-2 2-311,-1-2 0,2 1 1,1-1-1,0 2-782,1-2 1,-3-1-1,7-3 1,-1-2-522,-1-2 0,6 1 0,-1 4 0,6-1 1091,3-4 0,2 10 0,4-3 0</inkml:trace>
  <inkml:trace contextRef="#ctx0" brushRef="#br0">23758 1194 8340,'-8'0'1225,"2"0"1,22 0-75,3 0-754,16 0 0,-7 0-193,10 0 0,8 0 0,-2 0 0,3 0 0,4 0-171,-1 0 0,-2 0 1,1 0-1,-3 0 1,-7 0-398,-3 0 1,-9 0 0,-8 2 0,-3 2-1359,-2 6 1,-6-2 1721,-3 1 0,-3 1 0,-2 4 0</inkml:trace>
  <inkml:trace contextRef="#ctx0" brushRef="#br0">24270 1180 8210,'-22'-22'110,"6"1"1,8 7 418,2 0 0,3 0 0,8-1 49,4 1 0,8 6 0,2 4 0,0 2-35,2 2 1,-4 0 0,5 2 0,-1 1-87,-4 1 0,-1 8 0,-3-3-327,-4 4 0,2 6 1,-6 0-1,-2 0-49,-1 1 1,-4-4-1,-3 4-556,-4 1 1,-4-5 0,-2 4 0,-3 1 474,-1 2 0,-12 4 0,1 2 0</inkml:trace>
  <inkml:trace contextRef="#ctx0" brushRef="#br0">23218 2061 8312,'0'-28'65,"0"0"0,0-1 0,0 2 0,2 4 257,2 4 0,-1 9 0,7 5 1,-1 7 126,-1 7 1,-1 14-1,-6 16 1,2 8-65,2 10 1,0 2-1,-5 5 1,-2 0 0,-1-4-1,-2-3-164,2-5 1,-3-3-1,0-8 1,-1-3-41,1-5 1,1-9 0,5-6-717,0-2 180,0-8 0,2-24 0,1-14-169,2-6 0,-1-2 0,-2-1 423,3 1 0,-4 5 1,6-4-1,-3 2 444,1 4 0,6 6 39,-1 1-176,2 13 1,-2-7 157,-1 14 0,-4 7 0,3 11 1,-2 7 816,-3 1-1087,-1 5 0,3-5 1,-1 6-196,0 1 0,-3-3 0,1 0 0,1-4-575,2-2 0,4 4 0,-3-5 0,2-2-2057,3-1 2733,2-2 0,1 1 0,0-1 0</inkml:trace>
  <inkml:trace contextRef="#ctx0" brushRef="#br0">24028 2303 8022,'-7'-6'169,"2"-4"1,5-2 0,6-3 667,8 1-703,1 6 1,11-4 0,-2 2 0,5-1 0,2 0 79,2 2 0,0 5 0,-4 0 0,-2 2 1,-2 2-948,-1 0 1,-7 0 0,0 2 732,-5 2 0,0 11 0,-4 7 0</inkml:trace>
  <inkml:trace contextRef="#ctx0" brushRef="#br0">24085 2246 8091,'-14'0'36,"6"0"1,3-1 79,10-4 0,5 2 1,7-7-1,4 1 127,1 1 0,8-5 0,6 4 0,2-2 0,0 0-116,1 1 1,1 7 0,-1-2 0,-2 4-1,-1 1-593,0 0 1,-9 0 0,0 0 0,-3 0 465,-2 0 0,-5 12 0,4 4 0</inkml:trace>
  <inkml:trace contextRef="#ctx0" brushRef="#br0">24213 2431 8074,'-14'0'254,"8"0"1,6 0-521,8 0 0,11 0 384,4 0 0,4 0 1,3 0-1,3 0-215,5 0 0,3 0 0,2 0 0,0 0 97,-1 0 0,1-6 0,0-2 0</inkml:trace>
  <inkml:trace contextRef="#ctx0" brushRef="#br0">25166 1990 8024,'-14'-4'732,"1"-3"-652,4-1 0,2 7 0,7 1 0,0 9 0,0 10 445,0 10 0,5 5 1,1 11-1,1 0 1,0 6-84,1 4 1,-4-1 0,0 8 0,-2-4-282,-2-1 1,0-2 0,0-3 0,0-4-1,0-4-121,0-1 0,0-7 1,0-3-1,0-3-233,0-1 0,0-7 0,0-3-96,0-4-2007,0-7 0,0-3 2296,0-10 0,-6-9 0,-2-8 0</inkml:trace>
  <inkml:trace contextRef="#ctx0" brushRef="#br0">25109 2033 8210,'0'-24'319,"2"1"67,2-3 0,4 6 1,8 1-1,1 5 115,2 4-210,0-3 0,-5 12 0,1-4 1,-1 5 210,0 5 1,-4 8 0,-2 7-1,-2 2 15,-3 3 0,-1 4 1,-2 2-344,0 3 0,-2 4 0,-3-5 0,-4-2-290,-4-1 1,4-1-1,-1-2 1,1-2-505,1-1 1,-5-7 0,5 2-302,0-3 0,0-7 921,4 1 0,2-1 0,-4 5 0</inkml:trace>
  <inkml:trace contextRef="#ctx0" brushRef="#br0">25493 2019 8747,'5'14'2110,"1"0"-1726,2 0 0,-5 7 1,2 3-1,-4 4 0,-1 4 52,0 1 1,0 0 0,0-6 0,0-2 0,0-3-268,0-1 1,0-2 0,0-5-335,0 0 0,2-6-209,3-3 0,-2-12 1,5-5-1,0-7 10,-1-3 0,1 3 0,3-3 0,-1 1 7,1 4 0,-3 3 1,1 3 875,2 1 1,-3 7 928,2-2-1224,-7 4 0,8 2 1,-6 4-1,-1 4 152,3 4 1,-6 1 0,6-1 0,-3-2-519,1-2 0,5 1 1,-4 2-1360,2-2 0,1 1 1501,6-6 0,5-1 0,2-4 0</inkml:trace>
  <inkml:trace contextRef="#ctx0" brushRef="#br0">25905 1578 8013,'0'-14'406,"0"6"0,-1 2 109,-4 6 1,-1 1 0,-6 5 0,3 7-1,-2 8 806,-2 6-1167,-1-2 1,0 10 0,0-7 0,-1 0 0,3 1-91,2-1 1,-2-4-1,4-2 1,-2-1-1349,1-4 1,4-1-43,-4-2 0,-1-3 1,-4-6 1325,0-10 0,6-12 0,-11-5 0,3-7 0</inkml:trace>
  <inkml:trace contextRef="#ctx0" brushRef="#br0">25678 1706 8013,'9'-13'1139,"1"4"-970,-7 3 0,9 6 0,-1 1-204,7 4 1,-1 3 0,7 6 0,1 0 208,2 0 0,2 1-174,-1-1 0,0 6 0,1 2 0</inkml:trace>
  <inkml:trace contextRef="#ctx0" brushRef="#br0">26261 2346 8071,'-7'-2'2988,"7"-1"-3167,8-2 0,10-6 0,1 3 0,-1-1 179,3-1 0,-5 7 0,4-3 0</inkml:trace>
  <inkml:trace contextRef="#ctx0" brushRef="#br0">26644 2317 8020,'-6'14'-32,"5"-4"1,-6-2-133,1-2 0,4 1 0,-1-4 0,6 1 0,7 0-311,2-3 0,4-2 475,3-4 0,-3 3 0,5-4 0</inkml:trace>
  <inkml:trace contextRef="#ctx0" brushRef="#br0">26943 2431 8020,'10'0'-94,"-1"0"0,-6-6 1,3-2-1</inkml:trace>
  <inkml:trace contextRef="#ctx0" brushRef="#br0">27043 2403 8008,'-15'7'-1247,"1"-2"1020,6-3 1,0-2 0,4 0 146,-6 0 1,2 0 1089,-1 0-1010,-1 0 0,-4 0 0,0 0 0</inkml:trace>
  <inkml:trace contextRef="#ctx0" brushRef="#br0">26360 2488 8049,'35'0'1213,"3"-2"-796,3-2 0,9 0 1,6-5-1,7-2 0,5 0-99,5 1 1,1-1 0,-3 5-1,-2 0 1,-1-1 224,-1 4 0,-1 2 0,5 1 1,0 0-278,0 0 0,-4 0 0,-4 1 1,-3 2-258,-5 2 1,-3 5-1,0-6-63,-4-1 0,-4 4 0,-3-3 1,-3 1-165,-5 2 0,-3-6 1,-3 4-1,-3-4-694,-5-1 1,-4 0-380,0 0 0,-6 0 1291,1 0 0,-14 0 0,3 0 0</inkml:trace>
  <inkml:trace contextRef="#ctx0" brushRef="#br0">28493 2388 7791,'-29'0'1041,"14"0"0,8 0-1151,17 0 1,-2-1-1,0-4-1257,-2-4 1367,5 2 0,-10-5 0,6 4 0</inkml:trace>
  <inkml:trace contextRef="#ctx0" brushRef="#br0">24896 1479 8034,'-29'0'-73,"-4"0"1,0 1 0,0 5 0,0 9-1,-1 8 10,3 9 1,1 4 0,1 7-1,2 0 1,2 1 0,3 2 148,2 1 1,-4 5 0,5-3 0,3 2 0,3 2-11,4 3 1,6 5 0,-2 2-1,5 2 1,6 3-34,9 2 1,7 7 0,-7-37 0,3 1 0,0 0-1,2 1-57,0 1 1,1 0 0,2-1 0,1-1 0,1 1 0,1 0 0,1-1 0,1 0-168,3 1 1,1-2 0,2-1-1,0-3 1,1-5 0,1-2 170,0-2 0,-1-1 0,1-1 0,0-2 0,0-4 0,0-2 0,38 11 36,2-7 0,-35-15 0,0-3 0,38 1 1,-38-6-1,-1-1 52,0-3 0,1-2 0,-2-4 0,1-3 1,0-3-1,0-2 0,-2-1 0,0-1 19,-1-1 1,-1-1-1,-3-1 1,0-2 0,-1-3-1,-1-2 1,0-1 0,-2-2 21,0-1 1,-3-2 0,-3 1-1,-3 0 1,1-3 0,-1 1 0,-2 0-1,-1 0 52,10-35 0,-16 35 0,-2-1 0,-3 0 0,-2 0-156,-1-2 0,-1 0 1,-7-37-1,-8 3 1,-9 5 74,-11 5 0,-8 2 0,-7 8 1,-4 2-294,-3 6 0,-7 4 1,-1 16-1,-2 6 118,-3 4 1,-4 10-1,-2 4 1,1 2-101,-1 2 1,3 6 0,7 4-1,9 1-414,5-2 599,2 4 0,7-4 0,3 7 0,5-1 0,3-4 0</inkml:trace>
  <inkml:trace contextRef="#ctx0" brushRef="#br0">9356 8046 8195,'1'-14'88,"4"0"0,6 1 1,6 2-1,9 3 550,5 2 1,7-3 0,10 2-1,7 1-307,10 0 1,3-5-1,-29 6 1,2 0-1,1-1 1,0 0-172,2-2 1,0 1-1,1 2 1,0 1-1,5-1 1,0 0-1,3 0 1,1-1-1,3 0 1,0 0-1,2-1 1,-1-1-193,-2 1 1,0 0-1,3 2 1,1 1-1,-2-1 1,1 0-1,1 0 1,0-1-152,0 0 0,0 0 0,0 1 1,0 0-1,-8 1 0,0-1 1,-1-1-1,1-1-223,-2-2 1,1 1 0,-3 0 0,0 1 0,-2-1 0,-2 1 0,-3 1 0,-1 1 405,34-6 0,-4 1 0,-4-1 0,-4 0 0,-4 1 0</inkml:trace>
  <inkml:trace contextRef="#ctx0" brushRef="#br0">12370 8132 8068,'0'-10'160,"3"1"0,8-1 0,13 1 0,11 1-257,6 2 1,14-5 0,7 1 0,7-3 0,7-1 165,-36 7 0,0 0 0,4-1 0,1 0 0,0 0 0,0 0 1,0 0-1,0 1 0,1 0 0,0 1-22,1 0 1,0-1-1,2 2 1,0-1 0,1 1-1,0-1 1,0 2 0,-1-1-1,2-1 1,-1-1-1853,3-1 1,-1-1 1804,-2 2 0,1-2 0,5-7 0,0-1 0,-2 2 0,-1 0 0</inkml:trace>
  <inkml:trace contextRef="#ctx0" brushRef="#br0">2545 10790 8155,'16'13'-172,"2"-2"1,2-2 0,2 2 0,5 1 440,5-3 1,-1 2-1,7-6 1,3-2-62,5-1 1,3-4-1,5-3 1,-2-6-1,2-5 0,1-3 1,7-1 0,-1 3-1,1-2 1,-1 1-117,1 2 1,1 2 0,-1 2 0,3 2-122,-1 5 1,6 4-1,-5 1 1,1 0 6,0 0 1,-1 0 0,3 0-1,-3 0-79,-2 0 1,0 0-1,-3 0 1,3-2-35,2-3 1,-5 4-1,2-4 1,-2 2 103,1-2 1,3 2 0,4-6 0,-2-1-3,2 2 0,-3-3 0,-1 6 0,1 2 19,0 2 0,-5 1 1,2 0 14,-4 0 0,5 1 0,4 2 0,2 4 55,2 1 0,-3-4 1,2 4-122,2-1 1,2-3 0,-2-4 0,-1 0-102,0 0 0,0 0 1,0-1-1,0-4 25,0-4 1,0-4-1,0-1 1,-1-1 33,-4 1 0,2 0 0,-5 0 0,-1 0-45,-4-1 1,4 3 0,-8 1 0,2 3 151,0 1 0,-3-4 0,4 4 0</inkml:trace>
  <inkml:trace contextRef="#ctx0" brushRef="#br0">7493 12425 8250,'14'-6'-239,"9"0"0,3-4 0,8 5 1,3 5-1,8 3 0,4 4 254,1 1 0,10-4 0,-3 4 0,5-1 1,4-4-1,5-3 0,2-3 84,0-2 1,-2-1-1,0 2 1,1 0-1,6 1-76,-36 2 0,1 0 0,-1 1 1,0 0-1,1 0 0,1 0 0,-2-1 1,-1 0-1,2 0 0,0-1-19,1 0 1,0-1 0,2-1 0,0-1-1,-1 2 1,0 1 0,1 0 0,1 1-82,0 0 1,-1 1 0,3-1 0,0 2 0,-1-2 0,-1 2 0,2-1 0,0 1 61,1 1 0,-1 1 0,1-2 0,-2 1 1,1 2-1,-1 1 0,-1 0 0,-1 0 8,0-1 0,0 0 0,0 2 1,-1-1-1,-1-2 0,1-1 0,0 0 1,0 0 2,-1 2 0,0-1 0,0-2 0,-1-1 0,-1 3 0,0-1 0,-1 0 0,0-1 16,-1 2 1,1-1 0,34-1-1,-34 2 1,1 1 7,1-1 0,0 0 0,38-1 1,-39 1-1,0 0 0,-2 0 0,0 0 6,39 7 0,-39-6 0,1 0 0,2 0 0,1 1 1,0 0-1,0 0-17,1-1 1,0 0 0,0 1 0,0 1-1,-3-4 1,0 0 0,-1 0 0,0 0-13,40-1 1,-39 1-1,1 1 1,2-1-1,0 1 1,-1-2 0,-1 1-2,-2-1 0,0-1 0,1 0 0,0 0 0,38 0 10,-38 0 1,0 0 0,39 0 0,-1 0 0,1 0-3,-2 0 1,-38 0 0,0 0 0,36 0 0,1 0 8,-1 0 0,-34 0 0,-1 0 0,0 0 0,-1 0 1,0 0-1,0 0 7,0 0 0,1 0 1,2 0-1,-1-1 0,1-1 1,-1 1 2,-1-1 0,0-1 0,0-3 0,0 1 0,2 1 0,0 0 1,1-1-1,-1 0-10,-2 1 0,-1-1 0,4 0 1,-1 0-1,-3-1 0,0 0 0,1 0 1,0 1-35,2 0 0,0 0 0,-1 1 1,1 0-1,3-1 0,-1 1 67,0 1 0,0 1 0,1 1 0,1 1 1,-2-1-1,-1 2 0,2-1 0,0 0-13,1 0 1,0 0 0,1 0 0,0 0 0,1 0 0,-1 0 0,0 0 0,0 0-7,-1-1 0,-1 2 0,4 1 1,1 0-1,-3 1 0,0 1 0,0-1 1,0 0 8,-1 0 0,0 0 1,-1 2-1,-1 0 0,2-2 1,-1 0-1,-1 0 1,0 0-56,0 0 0,-1 1 0,-2 0 1,0 1-1,-1-1 0,1-1 0,36 3-15,-2 0 1,-4 4 0,1-6 0,-4 0-133,-4-3 0,-11-4 0,2-5-980,-2-6 1146,-6-10 0,2 2 0,-7-10 0,-1-5 0,-4-8 0</inkml:trace>
  <inkml:trace contextRef="#ctx0" brushRef="#br0">19962 11288 8000,'-14'-22'0,"-5"1"0,0 7 0,2 0 636,1 0 1,2 1 0,-1 3 0,1 6-56,0 2 0,4 10 1,3 8-1,0 12-256,4 13 0,2 8 0,1 11 0,0 5 1,0 6-1,0 2 25,0-1 0,4-7 1,3-5-1,0-6-121,5-7 0,5-10 0,3-9 0,3-9-236,2-8 1,3-6 0,4-11 0,1-9-104,-1-7 0,-2-13 0,-2-6 1,-1-6-1,-3-2-89,-5 0 1,-5 0-1,-5 5-312,-4 1 350,-3-3 0,-2 12 0,-4-4 137,-5 5 1,0 3 0,-12 3 0,0 3 143,-2 5 1,1 3 0,0 2 0,1 1-236,4 4 0,-4-2 0,2 6 1,2 2-825,1 1 1,6 2-381,1 0 1319,6 0 0,9 7 0,10 1 0</inkml:trace>
  <inkml:trace contextRef="#ctx0" brushRef="#br0">20673 11046 8008,'-22'-8'2378,"6"2"-1513,7 6 0,4 2 0,-3 2 1,2 6 46,3 2 1,-4 10 0,2 5 0,2 8 0,2 5-243,1 4 0,-2 8 0,-1-2 0,-2 3-266,2-1 0,2-11 0,2 0-375,4-5 1,3-3 0,8-6 0,1-3-37,2-5 1,5-10 0,-4-2-1,2-3-1472,3 1 0,2-2 0,2-7-4255,-1-6 4795,-6 4 939,5-13 0,-11 9 0,5-10 0</inkml:trace>
  <inkml:trace contextRef="#ctx0" brushRef="#br0">21043 11259 7993,'0'-7'1943,"-2"0"-150,-3 7 1,4 2-963,-4 3 1,3 4-1,2 8 1,0 4-33,0 1 0,0 3 1,2 7-1,1 3-280,2 1 0,0-3 0,-5 3 0,0-1-399,0-3 1,4-4 0,1-4 0,-2-5-498,-1-3 1,4-4-471,4-2 578,2-4 0,1-12 0,-2-5 1,-3-7-169,-2-5 0,4 1 0,-4-1 0,0 1 391,1 0 0,2 5 1,-3-2-1,2 5 566,3 4 0,-3-1 1,2 6 191,1 2 1,-3 3 0,1 5-286,2 4 1,-3 9-1,0 1 1,0-2-388,0-1 1,-3-2-1,3 0 1,-1 1-1526,1-1 0,-3-5 1,5 1-919,1 1 1,-3-5 2402,1-1 0,-6 3 0,3 0 0</inkml:trace>
  <inkml:trace contextRef="#ctx0" brushRef="#br0">21626 10904 7906,'22'0'0,"-2"0"603,1 0 0,-1 0 0,6 0 0,-3 2 0,3 4 1018,0 8 0,3 2 0,-1 8 0,1 1 0,-2 2-433,-4 1 1,-2 2 0,-7 3-912,0 5 1,-6 3-1,-3 0-274,-3-3 1,-6 8 0,-4-3 0,-7 3-654,-6 3 1,-7-5-1,-7 5 1,-1-2-4525,-4 1 5174,-1-7 0,-8 6 0,-2-3 0</inkml:trace>
  <inkml:trace contextRef="#ctx0" brushRef="#br0">19337 12681 8003,'-15'2'115,"1"2"0,6 4 0,3 8 0,2 3 1,0 8 354,-2 9 0,2 4 1,8 12-1,4 0 1,4 0-74,1 0 1,1-8-1,0-1 1,4-10-1,3-7-278,1-8 0,3-8 0,-2-5 0,5-7 1,2-7-127,2-10 0,2-8 0,-3-6 0,1-7-183,-2-6 1,-2 2-1,-5-3 1,-5 3-163,-4 1 0,-2 5 0,-4 2 0,-4 1 119,-3 3 1,-9 4-1,-2 3 1,-4 2 235,-1 3 1,-5 6-1,-1 6 1,-1 3 193,1 7 0,-4 6 1,5 10-1,2 8 240,1 5 0,1 10 0,3 8 7,2 2 0,-1 6 0,7 6 0,0 0 29,3 0 0,1 4 0,0-6-370,0-1 0,1-3 1,4-3-1,5-4-262,2-1 0,2-1 1,1-7-1,-1-3-662,0-5 0,0-5 0,1-4 0,0-7 821,4-5 0,-3 0 0,5-4 0</inkml:trace>
  <inkml:trace contextRef="#ctx0" brushRef="#br0">20133 12724 8067,'-21'14'450,"5"0"1,-1 2 763,6 3 1,-2 3 0,5 6-1,1 1-732,2-1 1,-1 7-1,1 3 1,2 1-1,3 1 1,4-4-373,6-1 1,4-2-1,3-4-516,2-1 0,7-9 0,-4-3 0,1-2-1039,1-3 0,-2-6 0,4 0 1,-3-4 1444,3-1 0,0-13 0,3-2 0</inkml:trace>
  <inkml:trace contextRef="#ctx0" brushRef="#br0">20545 12624 7985,'-6'-14'1123,"4"6"0,-9 3-132,6 10 0,1 5 0,4 8-145,0 6 0,0 3 1,1 3-684,4 3 0,3-1 0,6 6 0,0 0-255,1-2 1,-3 3 0,-1-5-1,-3-3-1023,-2-1 0,5-6 1,-3-2 1114,0-1 0,5-2 0,-5-5 0</inkml:trace>
  <inkml:trace contextRef="#ctx0" brushRef="#br0">20716 12567 7985,'8'-14'0,"-1"1"0,-2 4 1102,5 4 0,2 4 0,3 2 1,0 4 648,4 4 0,-3 12-1141,3 7 1,-3 7 0,-2 8 0,-1 1-35,-4 3 0,-2-1 0,-7 6-460,0 2 1,0 0 0,0-2-532,0-5 1,-2-2 0,-3-4 0,-4-3 9,-4-5 0,4-5 0,1-4 405,1-5 0,-10 3 0,1 0 0</inkml:trace>
  <inkml:trace contextRef="#ctx0" brushRef="#br0">21483 13164 7906,'-20'15'3396,"6"-6"-3074,-1 1 0,9-3-683,11 3 1,3-4 0,6-6 0,2 0 360,3 0 0,3 7 0,6 0 0</inkml:trace>
  <inkml:trace contextRef="#ctx0" brushRef="#br0">21867 13335 7896,'0'8'444,"2"3"-297,3-6 0,-2-2-705,6-8 1,-4 2-1,5-7-532,1-1 1090,1 5 0,2-7 0,1 6 0</inkml:trace>
  <inkml:trace contextRef="#ctx0" brushRef="#br0">22024 13307 7896,'14'0'66,"0"0"1,-4 0 0,-1 0 0,2 0 1241,2 0 0,-4 4-1229,1 1 1,-1 0-1,5-5 1,-1-2-80,-3-3 0,2-2 0,-4-8 0</inkml:trace>
  <inkml:trace contextRef="#ctx0" brushRef="#br0">23289 12610 7780,'-14'0'552,"1"2"0,4 2-49,4 6 1,3 9-1,2 4 1,2 6-1,3 2 68,4 3 0,5 4 0,4-5 0,2-2-136,2-1 0,2-8 0,5-3-314,-1-3 1,5-8-1,0-3 1,-1-4-93,-2-1 1,-2-11-1,-1-4-383,-3-6 0,1-4 0,-6-7 0,-1-3-346,-3-1 0,-7 3 1,-3-3-1,-3-1 312,-2 1 1,-2 4 0,-3-1-1,-4 3 407,-4 2 0,-1 6 0,-2 3 0,-1 4 472,-2 6 0,0 3 0,5 9 149,-1 6 0,6 7 0,0 14 0,-1 3-95,2 5 0,2 5 0,6 4-241,0 5 1,0 5 0,1 3 0,3 2 100,0-2 0,7 8 1,0-2-1,5-3-5,3-3 1,0-9 0,-5-4-1450,1-3 0,-1-2 1,0-6 644,0-8 0,0-1 0,-1-8 0,-2-3 404,-1-5 0,-1 2 0,5-6 0</inkml:trace>
  <inkml:trace contextRef="#ctx0" brushRef="#br0">24142 12582 7956,'-27'14'1195,"4"0"-533,4 0 0,4 8 1,4 5-1,3 5 243,2-1 0,-3 4 0,4 0 0,2 1-411,1 4 0,9-6 0,2 0-647,4-4 0,2-4 0,3-2 0,2-5-846,2-3 1,-3-3 0,5-4-1534,1-4 2532,2-4 0,-5-1 0,-1 0 0</inkml:trace>
  <inkml:trace contextRef="#ctx0" brushRef="#br0">24455 12624 7956,'0'-14'549,"0"0"1060,0 0 0,5 7-341,-1 7 0,1 14 1,-5 15-1,0 7-262,0 5 0,0 2 0,0 0 0,2-1-600,2 1 0,-2-2 0,4-2 1,1-4-173,2-5 0,-1 0 0,0-11-278,-2-1 0,4-7 0,-4-4-637,2 0 1,0-10 0,1-10 0,-2-6-18,-1-3 0,-3-2 1,7-3 269,1 4 1,-3-3-1,0 6 244,-2-2 1,5 6 0,-3 0 877,0 5 0,4 8 233,-2-2 1,1 10 0,0 4-5,-2 4 1,-4 8-1,3 1 1,-2 1-530,-2 1 1,2-7-1,-1 4 1,-1-2-533,3 0 0,-6 0 0,6-6 1,-3-2-3181,1-2 1,1-6 122,-1 2 0,1-5 3195,4-5 0,-4-9 0,-6-8 0</inkml:trace>
  <inkml:trace contextRef="#ctx0" brushRef="#br0">25081 12439 7882,'14'0'1866,"0"7"0,0 2-890,0 4 1,1 6 0,-1 1 0,2 2-75,3 4 1,-4 2 0,4 4 0,-3 2-95,-2 3 1,-4 1 0,-2 3-1,-2 0-720,-3 1 1,-1-2-1,-4 6 1,-4-5-866,-8-3 1,-1-2 0,-5 4 0,-1-4-4516,-2-1 5292,-4-8 0,-14 12 0,-3-1 0</inkml:trace>
  <inkml:trace contextRef="#ctx0" brushRef="#br0">19251 14629 7919,'-20'6'106,"6"3"0,-1 10 1,9 7-1,4 5 1,2 7 542,0 3 0,0 8 0,2 3 0,3 2 0,4 0-243,4-2 0,3-13 1,3-2-1,4-10 1,4-8-341,2-4 1,5-8 0,4-7 0,3-10-132,2-7 0,-4-12 1,1-9-1,-1-3-215,-4-1 0,0-6 0,-5-1 0,-5-1-119,-3-4 1,-4 0 0,-9 2 0,-4 5 146,-3 3 1,-4 1-1,-4 2 1,-7 3 341,-4 5 1,-2 9-1,4 5 1,0 5-15,-4 5 0,1 4 1,-4 13-1,2 11 677,2 12 0,-2 17 0,1 9-211,1 7 0,7 6 0,2 2 0,-1 3-221,3 1 0,0-1 1,6-4-1,-3 0-194,0 1 1,-1-8-1,7-2 1,1-5-622,1-5 1,6-3 0,-4-8 0,2-3-271,3-5 0,7-5 0,1-5 764,-2-9 0,5 0 0,0-6 0</inkml:trace>
  <inkml:trace contextRef="#ctx0" brushRef="#br0">20218 14472 8007,'-14'0'132,"4"7"0,2 2 287,2 4 1,-5 7 0,3 6 0,-1 7 0,-1 11 266,-1 11 0,-1 5 0,-1 10 1,2 2-1,3 0-434,2-5 0,1-3 1,5-8-1,1 0-283,4-4 1,3-9 0,8-12 0,3-4-628,5-3 0,4-13 0,5-2 0,5-6 658,3-3 0,2-12 0,-1-4 0</inkml:trace>
  <inkml:trace contextRef="#ctx0" brushRef="#br0">20872 14614 7956,'-22'2'4494,"3"3"-4236,10 3 1,2 7 0,7 4 272,0 5 1,0 9 0,0 5 0,0 5 0,0 4 175,0 5 0,0 13 0,0 3 0,2 0-331,3 1 1,-4-1-1,4 2 1,-2-1-68,2 4 0,-2-8 1,5-7-464,-2-2 0,5-4 0,-1-11 0,1-3-1526,-2-5 1,2-9-1,-4-5-2801,0-4 4481,-3-7 0,8-8 0,-4-8 0</inkml:trace>
  <inkml:trace contextRef="#ctx0" brushRef="#br0">20943 14814 7928,'-12'-23'1945,"0"4"-730,3 4 1,6 5 0,-2 1-98,4-2 1,7 3 0,3 0 0,4 2-543,1 2 0,0 4 1,1 5-1,-1 5-454,0 2 1,0 9 0,0 2-1,-1 3-34,-3-3 0,1 4 0,-7-1 1,0 4-114,-3 3 1,-1 0-1,-1-3 1,-4 3-308,-5 5 1,-2-3 0,-3-2-1,1-2-452,0 3 0,-5-6 0,-1 2 0,-1-5-652,0 1 0,4-6 0,6-1-1456,2-3 2892,5-8 0,-2 4 0,6-4 0</inkml:trace>
  <inkml:trace contextRef="#ctx0" brushRef="#br0">21270 14856 7928,'10'-5'0,"-1"1"1560,-6-1 0,5 7 1,-5 4-1,2 8 46,-2 8 0,-1 7 1,-2 4-1,0 5-695,0 3 1,0 0-1,0-2-590,0-1 0,0-6 0,0 1 0,0-5 367,0-4 0,0-3-1560,0-7 1,6-9-1,2-9 29,0-8 0,5-13 1,-6-2 340,1-5 0,5-1 0,-3 4 1,2 3 122,2 2 1,1 3 0,-3 7 668,-2 0 0,2 6 0,-2 3 489,2 4 1,-2 2 0,-2 4-278,-2 5 0,4 2 0,-6 2 1,1 1 102,1-1 0,-4-5 1,4 1-2539,1 1 1,-6-3-2879,4 1 4811,-3-6 0,-2-3 0,0-8 0</inkml:trace>
  <inkml:trace contextRef="#ctx0" brushRef="#br0">21654 14003 7895,'-14'-8'975,"0"-4"1,6 8 3971,3-5-3820,-3 6 1,11 3 0,-3 11 0,2 6 0,1 9-231,2 5 0,-4 5 0,4 9 0,-3 2-632,-2 5 1,0 2 0,0 0 0,-2-2-621,-3 1 1,4-4 0,-4-1 0,3-4-599,2-1 1,0-7-1,0-4 1,0-6-1383,0-2 0,0-6 0,2-1-340,3-6 2675,-4-5 0,12-12 0,-5-2 0</inkml:trace>
  <inkml:trace contextRef="#ctx0" brushRef="#br0">21796 14444 7895,'8'-14'1194,"-3"-1"119,-4 1 0,-7 6 1,-3 4-132,-4 2 0,-1 10 1,0 5-1,-1 6 1,3 1-576,2 1 1,-1 2 0,5-2 0,0-1 12,-1 1 0,4-2-1185,8-5 0,4-4 0,9-3 1,1 0-179,-2-4 1,4-2-1,-1-1 1,1 0-135,-1 0 0,4 0 0,-4 0 0,1 0-1479,-1 0 2356,6-6 0,-10-2 0,4-6 0</inkml:trace>
  <inkml:trace contextRef="#ctx0" brushRef="#br0">22123 14046 7895,'0'-8'4384,"0"2"-2462,7 6-1388,-6 0 0,12 3 1,-2 5 190,6 6 1,-1 5-1,5 0 1,-1 4-249,4 4 1,-2 8-1,0 3 1,-1 3 25,-4 2 0,-6 1 0,-3 2 1,-2 3-328,-3 1 0,-1-4 1,-2 3-1,-2-2-634,-2 1 1,-6 4 0,-9-3 0,-3 0-1052,0 0 0,-6-2 1509,-1-4 0,1 0 0,-7-1 0</inkml:trace>
  <inkml:trace contextRef="#ctx0" brushRef="#br0">23417 14742 7868,'-22'-9'569,"3"-1"0,13 3 0,9-3 0,11 4 0,7 1 370,4 0 1,2 1-1,1 2 1,1-1-777,-1-2 0,7 0 0,1 5 0,2 0 1,-2 0-726,-1 0 1,-2 5-1,-4 1 1,-2 1 561,-4-1 0,-2 18 0,-7-1 0</inkml:trace>
  <inkml:trace contextRef="#ctx0" brushRef="#br0">23517 15112 8006,'-29'0'0,"2"0"1901,4 0 1,8 2-1386,11 2 1,10-2-1,8 3 1,10-4-265,7-1 0,6 0 0,7 0 0,3-1-1716,6-4 1,7 2 1463,1-7 0,1 1 0,-5-5 0</inkml:trace>
  <inkml:trace contextRef="#ctx0" brushRef="#br0">25009 14259 8119,'0'-14'1630,"0"0"-1230,-6 6 0,5 12 0,-4 14 0,3 7 52,2 10 1,0 12 0,0 9 0,2 5-173,3 4 0,-4 6 1,4 6-1,-4 2 1,0-38-1,-2 1-63,2-1 1,-2 1 0,0 39 0,-2-2 0,-2-3-246,2-7 1,1 1-1,2-9 1,0-2-354,0-6 0,0-10 0,0-10 0,2-4-1082,3-6 1,-2-2 1462,6-7 0,-6-6 0,4-2 0</inkml:trace>
  <inkml:trace contextRef="#ctx0" brushRef="#br0">25024 14501 8216,'0'-30'734,"0"-7"1,1 12-330,4 0 1,3 7 0,5 3 0,-2 5 0,-2 4 199,2 3 0,3 1 0,4 5 0,1 7-298,-2 9 0,2 8 0,-3 6 0,-5 5-49,-3 3 0,-4 3 1,-4 2-1,-1 1-235,-4-1 0,-3 3 0,-8 0 0,-1 0-487,-2 0 1,0-8 0,3-6-1,1-4 19,0-2 1,-5 1 0,9-11 0,0-2 444,-2-1 0,0-2 0,-1 0 0</inkml:trace>
  <inkml:trace contextRef="#ctx0" brushRef="#br0">25393 14714 8104,'0'-14'1088,"0"6"1,2 6 250,3 7 0,-4 6-762,4-1 0,-3 9 0,-2 3 0,0 1-87,0 1 1,0 0-1,0 3 1,0-2-317,0-1 0,0-7 0,0 2 1,0-3-242,0-2 1,0-5-227,0 1 1,0-9-11,0-1 0,6-11 0,3-9 0,4-1 198,1 1 1,0-1-1,1 4 1,-1-2 386,0 2 1,0 7 0,1 5 322,-1 4 1,0 2 0,-1 6 113,-4 7 1,2 2 0,-6 7-1,-2 1-252,-1-2 0,-2 3 1,0-4-1,0-1-415,0 1 0,4-2-3744,1-5-328,6 0 4020,-3-6 0,6-14 0,0-10 0</inkml:trace>
  <inkml:trace contextRef="#ctx0" brushRef="#br0">25820 14714 8104,'6'-14'0,"-3"1"0,7 2 128,1 2 0,-3 5 0,1 0 0,2 2 603,2 2 1,3 0 0,1 0 0,4 2-1463,1 2 1,0 0 730,2 5 0,2 1 0,-3 4 0</inkml:trace>
  <inkml:trace contextRef="#ctx0" brushRef="#br0">26502 14359 8022,'-14'0'3976,"0"0"-3540,6 6 0,2 3 0,6 9 0,0 4 61,0 5 1,0 0 0,0 10 0,0 3-653,0 1 1,0 2-1,0 1 1,0 2-936,0 1 0,0-4 1090,0-5 0,0 0 0,0 4 0</inkml:trace>
  <inkml:trace contextRef="#ctx0" brushRef="#br0">24441 14373 7997,'-21'20'38,"-2"4"0,4 8 1,3 4-1,6 3 1,4 9 181,3 6 1,3 1 0,5 11 0,6 2 0,8 2-259,9 1 1,7-5 0,9-1 37,3-2 0,-19-32 0,1 0 0,4-3 0,-1 0 0</inkml:trace>
  <inkml:trace contextRef="#ctx0" brushRef="#br0">26744 13932 8086,'14'6'178,"0"2"0,2 7 170,3-1 0,-3 0 1,3 0-1,-3 2 1,-2 1 180,0 2 1,0 2 0,1-2 0,-1 6 0,0 7-65,0 6 0,-1 4 1,-2 4-1,-3 3 1,-2 2-149,-3 2 0,-1 7 0,-4 3 0,-2 4-308,-6 5 0,-7 0 1,-4 3-1,-2-2-1050,-7-2 1,1-3 0,-4-5 1040,3-6 0,1-3 0,1 3 0</inkml:trace>
  <inkml:trace contextRef="#ctx0" brushRef="#br0">27355 14757 10345,'-1'15'1990,"-2"3"-2095,-2 1 1,-6-5 0,1-5 104,-2 3 0,-2-6 0,-1 0 0</inkml:trace>
  <inkml:trace contextRef="#ctx0" brushRef="#br0">28095 14259 8372,'-7'-14'300,"6"0"217,-4-1 0,3 11 0,2 8 0,2 14 0,1 10-43,2 10 0,0 13 1,-5 15-1,0 5 1,0 5-237,0 4 0,0-1 1,-2 2-1,1-41 1,-1 1-1,-3 38-90,2-4 0,1-8 1,1-7-1,-2-7-360,-2-5 1,0-5 0,5-6-799,0-3 1,0-11 0,2-4 1009,3-3 0,-4-8 0,5-2 0</inkml:trace>
  <inkml:trace contextRef="#ctx0" brushRef="#br0">28109 14373 8390,'6'-37'0,"8"0"0,9 8 536,-1 7 1,5 5 0,-5 4-1,0 4 1,-2 4 483,1 3 1,-5 4-1,1 4 1,-4 8-516,-4 8 0,-1 5 0,2 3 0,-6 3-370,-2 5 0,-5-1 0,-4 1 0,-5 1-248,-4 2 0,3-4 0,-6-3 0,2-1-366,-2 1 1,3-6 0,-3-6-1,3-1-1453,2-4 0,-2-1 167,-3-2 1765,-3 0 0,0-6 0,2-1 0</inkml:trace>
  <inkml:trace contextRef="#ctx0" brushRef="#br0">28422 14472 8321,'14'-6'-6,"0"4"1,0-2 1293,1 2 0,-1 2 1,0 2-410,0 2 0,-4 4 1,-2 7-1,-2 0-381,-3 4 0,-1-3 0,-1 3 0,2-3-375,2-2 0,0-4 0,-5-1-544,0 2 1,0 2-1593,0 1 1555,0-6 1,1-2 0,4-7-1,5-4 1,2-3-16,3 0 0,0-3 1,3 6 1037,1 2 0,0 1 0,-5 2 181,0 0 0,-1 2 0,-2 1 1,-3 4 294,-2 0 1,3-2-1,-2 3-338,1-2 0,-4-1-484,6-5 0,-5-1-996,4-4 1,-4-5-1,3-7 777,-2-2 0,-1-6 0,-5 3 0</inkml:trace>
  <inkml:trace contextRef="#ctx0" brushRef="#br0">28948 13477 8527,'0'-14'542,"0"4"1,1 3 169,4 0 0,3 3 195,6 4 1,-1 7 0,-4 9 0,-4 11-387,-3 9 0,-4 7 0,-1 4 0,-3 6 0,-2 3-535,-3 6 0,3-4 0,-2 4-156,-1-3 1,3-3 0,0 0 0,2-6-1073,3-7 0,-3-2 0,1-8 0,2-1-2058,1-2 3300,2-8 0,-6-2 0,-2-5 0</inkml:trace>
  <inkml:trace contextRef="#ctx0" brushRef="#br0">29090 14032 8116,'5'-27'120,"1"3"397,2 5 1,-5 3 865,2 2 0,-10 6 1,-4 3-656,-4 4 1,-1 7-1,1 4 1,2 2-492,2 3 1,5-1 0,0 0 0,2 0-342,2 0 1,2 1-1,2-3 1,6-2 69,3-6 0,1 3 0,0-2 1,0-2-1023,0-2 0,1-1 0,-1 2-523,0 3 0,-4-4 1579,-1 4 0,0-4 0,6-1 0</inkml:trace>
  <inkml:trace contextRef="#ctx0" brushRef="#br0">29275 14003 8116,'5'-14'3466,"-1"0"-2474,7 6 0,-3-3-757,6 6 0,-1-1 0,-2 3 0,-1-2 1,1 2-498,1 1 0,3 2 1,-1 0-1,0 0-3201,0 0 3463,0 0 0,1 0 0,-1 0 0</inkml:trace>
  <inkml:trace contextRef="#ctx0" brushRef="#br0">29630 13790 8116,'0'-8'1488,"0"2"0,0 7-769,0 4 0,0 3 0,0 8-462,0 3 0,-1 3 0,-3 6 0,0 1-720,1-1 1,1 7 0,0 3 462,-2 3 0,2 1 0,-4 1 0</inkml:trace>
  <inkml:trace contextRef="#ctx0" brushRef="#br0">28521 14558 8067,'7'-13'520,"2"3"147,4 6 0,-4 4 0,-1 6 0,-2 8 0,-2 8-149,-3 5 0,-1 2 0,0 1 0,0 1-235,0 2 0,0 1 1,0-8-1,0 0 0,0-4-209,0-2 0,0-5-648,0-6 0,0-7 0,2-2 58,2-8 1,0-11 0,3-5-1,1-3 169,0-1 0,2 4 0,4 0 0,0 1 540,0 1 1,1 1 0,-1 7 0,-2 0 640,-2-1 0,7 8 0,-2 2-148,0 3 1,1 2-1,-2 0 1,1 2-5,-1 3 0,-2 2 0,0 8-413,-3-1 0,-1 5 0,1 0 0,-2 0-241,-1 1 1,-4-4 0,4 1 0,-1-2-993,-1-1 0,1-8 0,-5 8 0,2-2-3052,2-5 4016,-2 6 0,4-5 0,-6 6 0</inkml:trace>
  <inkml:trace contextRef="#ctx0" brushRef="#br0">24483 16235 8193,'43'-8'-307,"6"-4"0,2 10 1,7-1-1,2 6 1,3 5 341,2 0 0,8 3 0,-33-8 0,0-1 0,3-1 0,0 1-18,1-1 1,2-1 0,0 1 0,1-2 0,2 1 0,1-1 0,0-1 0,0-1 0,-1-1 0,0 0 4,-2 0 0,1 0 1,3-2-1,0 0 0,-1 1 1,0 0-1,0-1 0,-1 0 1,0-1-1,0-1-66,-1 1 1,-1 0 0,-1 0-1,0 0 1,2 0 0,2 0 0,1-1-1,0 0 55,2-2 1,0 1 0,-2 1-1,1 0 1,1-2 0,0 0-1,-1 0 1,0 1-1,0-1 0,0 1 0,1-3 1,0 0-1,-2 1 0,1 1 1,0 0-1,2 0-3,-1 0 0,1-1 0,-2 1 1,0 0-1,2 1 0,0 0 1,-1 0-1,0-1-5,-2 2 1,0-1-1,1 2 1,0 0-1,0 1 1,-1 1-1,0 0 1,-1 0 42,2 0 1,-1-1 0,0 0 0,1 0 0,-3-1 0,1 1-34,0 1 0,0 1 1,-2-3-1,0 1 1,0 2-1,0 0 1,1-1-1,0 1-10,0-1 1,-1 0 0,-1 1 0,0-1 0,1-2 0,-1-1 0,-1 1 0,0 0-78,0 0 0,0 0 0,-4-3 0,1-1 0,0 0 0,1-1 0,-4-1 1,0-1-57,-1 0 1,0-1-1,-1-1 1,0-2 0,31-20-1,-3-5 64,-4-4 0,-4-4 0,-2-7 0,-4-2 95,-5-2 0,-24 28 0,-2 0 0,22-34 0,-22 32 0,-1-2-14,0-2 0,-2-1 0,0 2 0,-1-1 1,-3 1-1,-1-1 3,-1 2 1,-1-1-1,1-2 1,-1 0 0,-2 1-1,-1-1 1,1 0 0,-1-1 45,-1-1 1,-1 0-1,1 3 1,-1 0-1,-3 0 1,0-1-1,0 1 1,0 0 98,4-39 1,-3 1 0,-5 7 0,-2 0 13,-2 0 1,-8 5-1,1 1 1,-6 2-93,1 3 0,-5 1 1,-2 2-62,-3 1 0,-1 3 0,-1 3-195,1 1 0,-5-5 0,-2 4 1,-1-2 14,-4-1 0,4 9 1,-4-2-1,-2 5 231,-4 2 0,-3 1 0,1 8 0,-2 0 34,-1 1 1,-9-1 0,3 10-1,-3-1 2,-3 1 1,0 1-1,-5 6-66,2 4 1,-1-2 0,-4 6 0,0 2-50,0 1 0,0 2 0,0 0 0,-2 0-82,-3 0 0,4 7 1,-6 2-1,1 4 73,37-6 1,-1 0 0,0 0 0,-1 0 0,-1 0 0,0 0 0,1 0 0,-1 1-5,0-1 0,1 0 1,-1 0-1,0 0 1,1 0-1,1 0 1,-1 1-1,0 0 13,-1 1 1,1 1 0,1-2 0,1 0 0,-3 1 0,-1 1 29,3-2 1,0-1 0,-36 9 0,35-7 0,0 0 0,-1 1 0,1 0-5,1 1 1,-1 0 0,0-1-1,-1-1 1,3 2 0,0 0-1,-2 0 1,1 0-20,1 1 1,0-1 0,-4-1-1,1 2 1,2 0 0,1 1-18,2-1 0,-1 0 0,-1-1 0,-1 0 1,2 1-1,-1 1-3,1-1 1,-1 0-1,-37 7 1,4 3-1,-1 0 4,-2 0 1,0 0 0,5 3 0,0-1 4,0 1 1,3 4 0,0 2 11,0 3 1,32-15 0,0 1 0,-31 18 0,-1 3-10,2 2 1,32-21-1,0 2 1,-27 25-1,1 4-34,1 1 0,28-25 0,0 0 0,0 3 0,1 1 0,0 1 0,0 0 3,1 2 1,-1 1 0,0 3-1,-1 0 1,0 0 0,0 1-6,1 0 1,0 2 0,0 1 0,0 2 0,1-1 0,0 0 0,-1-1 0,1 0-8,1-1 1,1 1 0,3-1 0,1-1 0,-1 0 0,0 0 47,2-2 1,0 1 0,1-2 0,1 1 0,0-3 0,2 0 0,1 1 0,1 0 11,-14 36 1,6 0 0,3 0 31,6 2 0,-1 2 0,11-4 0,2 2-18,1-2 1,10-5 0,7-1 0,7 2 31,5-2 1,7-2 0,6 0 0,4-4-66,3-4 0,12-2 0,1-4 0,-28-28 0,2-2-111,2-2 0,1-1 1,1-1-1,1-1 118,1-2 0,1-2 0,-1 2 0,0-1 0,5 0 0,0 0 0,-1 0 0,-1 1 0,0-1 0,0 0 0</inkml:trace>
  <inkml:trace contextRef="#ctx0" brushRef="#br0">19393 17088 8216,'-22'-14'0,"3"1"0,4 4 197,0 4 0,1 5 0,1 5 1,4 6 529,4 6 0,4 12 0,2 12 0,2 8 0,4 8-248,1 1 1,1 0 0,5-2-1,2-3 1,2-4-268,0-4 1,8-6-1,-3-12 1,4-3-142,2-5 0,6-10 0,2-6 0,3-7-155,-2-11 1,6-7-1,-4-9 1,-3-4-271,0-1 1,-4-7 0,-5-6 0,-1-2-116,-3-2 0,-4 2 1,-7-1-1,-3-2 1,-6-1 1,-4 0 0,-4 3 0,-6 4 229,-3 4 1,1 14 0,1 6 0,1 8 420,-1 7 1,-1 4 0,-3 12 0,3 8 437,2 12 1,-2 10 0,2 10 0,-2 7 157,-3 6 1,1 0 0,1 6-397,4 2 0,-4 1 0,5 3-187,1-1 1,-1-3-1,4-1 1,0 1-199,1-4 1,1-4 0,2-5-1,0-3-721,0-5 0,2-7 1,1-4-1,3-3-467,2-6 1,-3-5 0,4-9 0,2-4 1189,2-4 0,7-3 0,3-2 0</inkml:trace>
  <inkml:trace contextRef="#ctx0" brushRef="#br0">20389 16932 8216,'-15'0'676,"1"0"1,0 1-154,0 4 1,4 8 0,1 9 0,-2 3 0,-2 8 246,-1 7 0,0 1 0,1 11 0,2 2-353,2 1 0,5 2 0,0-2 0,4-1-613,4-2 1,1-11 0,8 0-1,4-6-526,4-8 0,2 0 1,7-10-1,2-4-532,1-7 1,7-5 0,-4-1 1253,0 0 0,5-6 0,-4-2 0</inkml:trace>
  <inkml:trace contextRef="#ctx0" brushRef="#br0">20886 17159 8216,'8'-28'59,"-1"-1"384,-1 1 0,-5 6 0,4 3 0,-3 3 4272,-2 2-3647,0 6 1,-2 10 0,-1 12 0,-3 9-292,-2 9 1,-2 6 0,-4 8 0,0 1-423,0-1 1,1 3-1,2-3 1,3-4-263,2-2 0,1-15 0,5-1 0,0-7-326,0-3 0,2-1 0,2-3 1,6-9-582,2-9 1,3-4 0,-1-17 0,0-4 116,0-2 0,5-4 1,0 6-1,-1-1 522,-3 0 0,-2 10 0,-2 0 0,-1 7 54,1 3 1,-3 6 482,1 3 1,-4 5 0,3 5 0,-2 6 468,-3 6 1,3 1 0,-1 4 0,-2 0-249,-1 0 0,3-5 1,1 2-1183,2-3 0,-3-3 0,3-2 1,-1-2-1428,1 2 1,2-4 369,4-3 1,0-2 1655,0-2 0,1 0 0,-1 0 0</inkml:trace>
  <inkml:trace contextRef="#ctx0" brushRef="#br0">21384 16761 8216,'0'-14'335,"2"4"0,2 3 488,6 0 0,-2 3 0,1 4 1,2 1-1,2 4 75,1 4 1,0 6-1,-1 3 1,-2 6-300,-2 3 1,1 8 0,3 1 0,-4 4-209,-4 2 1,-4-2-1,-1 9-365,0 0 1,0 1-1,-1 6 1,-4-3-680,-4-1 1,-4-6 0,0 0-430,4-7 0,-2-1 0,6-8 1082,2-3 0,-5-2 0,0 4 0</inkml:trace>
  <inkml:trace contextRef="#ctx0" brushRef="#br0">22109 17273 7946,'-8'-8'5136,"8"2"-4744,10 6 1,4-5 0,3 0-202,2 2 0,6 2 0,-1 1 1,3 0-1,1 0-835,1 0 1,-1 0-1,1 0 1,-1 0-1,-1 0 644,-3 0 0,-4 0 0,-6 0 0</inkml:trace>
  <inkml:trace contextRef="#ctx0" brushRef="#br0">22265 17415 7861,'-28'8'0,"12"0"0,7-3 0,7 1 0,7 5 0,4-3 0,4-2 0,3-1 0,3-3 295,4 2 0,9-2 0,3 4 503,1 1 0,0-6-798,2 4 0,3 3 0,-4 0 0</inkml:trace>
  <inkml:trace contextRef="#ctx0" brushRef="#br0">23289 16946 7855,'-1'-16'42,"-4"-1"0,-3-2 1,-2 3-1,3 3 0,-1 6 297,0 0 1,-2 2 0,-2 7 0,1 4 0,1 10 0,1 13 98,1 12 1,-3 8 0,6 9-1,2 4 1,1 2-11,2 1 1,6 2 0,4-9 0,3-4 0,2-5-168,4-8 1,3-5-1,7-9 1,1-3-182,3-5 1,3-10 0,7-4 0,0-5-60,-1-5 1,6-14-1,-1-9 1,-1-4-361,-2-3 0,-1-1 1,-2-7-1,-3-1 50,-5-3 1,-3 1 0,-3-5 0,-5 1-140,-8-1 0,-1 1 1,-8-4-1,-2 3 68,-2 2 0,-7 1 0,-3 2 1,-4 0 371,-1 5 0,-1 9 0,1 12 219,0 4 1,0 0 0,0 13 0,-1 6 188,1 10 1,0 10-1,1 15 110,4 10 0,-4 7 0,4 7 1,-2 6-212,1 6 0,4-34 0,0 0 0,1 4 0,2 1 0,-2 0 0,0 1-169,0 1 1,1 0-1,1-3 1,1 0-1,-2 2 1,0 0-1,1-1 1,0 0-138,1 0 1,1 0 0,-2-2 0,-1-1 0,0 37 0,0-2-205,3-2 0,1-4 0,1-5 0,4-4-1178,5-4 0,7-9 0,3-6 1369,3-8 0,7-5 0,6-2 0</inkml:trace>
  <inkml:trace contextRef="#ctx0" brushRef="#br0">24754 16676 8108,'-29'0'120,"7"6"0,0 4 1,4 10-1,-2 9 0,-1 9 495,1 7 0,-4 11 0,5 7 0,2 3-239,1 7 0,8-2 0,3 5 0,5-5 0,5-6-73,5-9 1,9-5-1,4-10 1,4-3-1,2-6-192,-1-7 1,7-5-1,1-7 1,2-4-825,0-4 1,-6-3 0,-1-2 712,-6 0 0,2-7 0,-5 0 0</inkml:trace>
  <inkml:trace contextRef="#ctx0" brushRef="#br0">25123 16903 8176,'0'-14'969,"-1"0"144,-4 0 0,3 3-488,-2 6 1,2 8 0,2 16-1,-2 6 58,-2 7 0,2 9 0,-3 6 0,4-1-156,1-2 0,0-1 1,0 0-1,0-2-497,0-3 0,0-8 0,1-8 0,2-2-377,2-2 1,2-9 0,-3-4 7,6-4 0,-4-7 0,0-5 19,1-6 1,-1-10 0,5-8 0,-1 0 103,1 1 0,-3 0 1,1 6 464,2 0 1,0 5 0,0 4 0,-1 4 636,1 0 1,-3 8-501,1 2 1,-1 5 0,1 6 0,-2 7 101,-1 4 0,-4 8 0,2-1 0,0 3-802,0 1 1,-2 1 0,4-1-1,1 1-323,2-1 0,-1 1 1,3-3-1,3-2 115,4-5 522,1-3 0,1-2 0,2 0 0</inkml:trace>
  <inkml:trace contextRef="#ctx0" brushRef="#br0">26147 16548 8139,'-6'-8'874,"2"-3"-263,-5 6 0,-1 2 0,-2 8 1,1 7-70,1 11 0,1 7 0,-5 14 0,-1 5 0,0 8-221,-4 7 1,1 12 0,7-36 0,-1 1 0,-1 0-1,0 1-230,0 1 0,-1 0 1,0 5-1,0 0 1,0 1-1,0 0 1,-1 0-1,-1-2 1,1 0-1,-1-2-56,0-1 1,-1-1 0,0-3 0,1 0 0,2 0 0,1-1 0,-11 37-396,5-6 1,3-12 0,4-12 0,2-6-664,5-7 1,-1-5 0,1-4-276,2-5 0,2-8 0,1-5 1298,0-4 0,0-12 0,0-12 0</inkml:trace>
  <inkml:trace contextRef="#ctx0" brushRef="#br0">26190 17387 8245,'0'-8'3130,"0"1"-2735,0 7 1,0 4 0,0 4-156,0 6 1,4 9-1,1 3 1,-2 5 0,-1 7 272,-2 3 0,0 8 1,0 3-1,0 4-194,0 1 1,0-1-1,-2 1 1,-1-1-91,-2-4 0,1 0 1,2-8-1,-1-3-364,-2 0 0,0-6 1,5-2-1,0-4-1739,0-6 1,0-2 426,0-7 0,0-8 0,-1-6 1447,-4-8 0,-3-17 0,-6-5 0</inkml:trace>
  <inkml:trace contextRef="#ctx0" brushRef="#br0">26246 17600 8139,'7'-27'1534,"2"3"71,-2 4-750,5 12 1,-9 2 0,5 7-120,-1 4 0,-3 4 1,-4 10-1,0 5-338,0 3 0,0 1 0,0 1 0,0-1-598,0 1 0,-1-1 0,-2-1 0,-4-2-149,-1-1 0,0-5 1,-3 3-1,3-1-1358,2-4 0,-3-6 0,2-3-279,-1-2 0,5-3 1986,-1-7 0,2-11 0,2-7 0</inkml:trace>
  <inkml:trace contextRef="#ctx0" brushRef="#br0">26346 17671 8139,'14'-19'0,"0"0"279,1 2 1,-6 6 2376,1 1-1756,-1 7 1,4 3 0,-2 10 0,-3 2-139,-2 2 1,-1 5 0,-5 2 0,0 1-370,0 3 0,0-4 1,0-2-1,0-3 599,0-2-921,0-6 1,1-4-672,4-8 0,-2-4 1,7-6-1,-1-1-356,-1 1 1,5 5 0,-4 1 870,4 1 1,-4 3-1,-1 5 1,0 2 717,0 2 0,-5 6 0,3-1 779,1 2 1,-6 3-1873,4-1-1145,-3 0 0,-2-8 1,0-7-260,0-12 1,0-3 0,0-7 1863,0-3 0,0-7 0,0-3 0</inkml:trace>
  <inkml:trace contextRef="#ctx0" brushRef="#br0">26701 17031 8139,'8'-28'0,"-1"6"2418,-7 3 0,0 6-1109,0 8 1,0 20 0,0 16-501,0 4 1,0 6 0,0-1 0,0 4-811,0 3 0,-5-1 1,0-7-1,2-1-750,1 2 0,2-4 1,0-1-1,0-3-794,0-6 0,0-7 1,0 0-1680,0-3 3224,7-8 0,1-2 0,6-6 0</inkml:trace>
  <inkml:trace contextRef="#ctx0" brushRef="#br0">26915 17245 8139,'0'-23'3842,"0"3"-3145,0 12 0,-7 2 0,-2 6 211,-4 0 0,4 11 1,-1 5-1,1 2 545,1 3-1287,-5 4 0,12-9 0,-4 3 1,3-2-436,2 2 0,0-8 1,2 4-356,3-3 1,-2-4-1,6 0 1,2-2-476,2-2 1,6 2 0,0-1 0,0-2 260,1-2 1,-4-1 837,3 0 0,3 0 0,0 0 0</inkml:trace>
  <inkml:trace contextRef="#ctx0" brushRef="#br0">27569 16434 8091,'6'-8'477,"3"10"0,9 12 0,2 10 0,2 9 93,4 10 0,1 7 0,-1 12 0,-2 4-93,-5 4 1,-5 5-1,-4 3 1,-7-38 0,-1 0-1,-2 3 1,0 0-190,-2 1 1,-1 0 0,-1 1 0,0 0 0,-3-3-1,0 0 1,-1-1 0,0 0 0,-1-1 0,1-1-303,-11 38 1,-7-2 0,3-9-1,-3-6-646,3-6 0,-3-7 0,7-11-570,2-7 0,0-9 1230,-2-10 0,-3-10 0,-7-8 0</inkml:trace>
  <inkml:trace contextRef="#ctx0" brushRef="#br0">28080 17188 8143,'0'-15'4101,"0"8"-4103,0 0 0,0 9 0,-1 1 2,-4 2 0,-3 6 0,-6-3 0</inkml:trace>
  <inkml:trace contextRef="#ctx0" brushRef="#br0">28521 16562 8175,'-14'0'176,"0"8"0,1 6 0,2 8 1,3 8-1,2 7 439,3 5 0,1 10 0,2 1 1,0 2-57,0 2 0,6-7 0,4-4 0,3-6 1,2-9-191,4-6 1,2-6 0,4-9-1,0-5 1,4-5-351,2-5 0,4-9 0,-3-12 1,1-5-1,-1-7-463,-2-3 0,-8-2 1,-3-1-203,-4-3 1,-7 2 0,-3-2 0,-5 4 138,-5 5 0,-3-1 1,-6 7-1,0 4 396,0 3 0,-5 12 0,0 0 1,2 7 452,1 8 0,1 7 0,1 15 1,2 9 238,2 6 0,-2 12 1,4 4-1,0 7 149,3 3 0,3-4 1,2 6-508,0 0 0,5 3 1,1 1-1,2-1-722,3-4 0,4-8 1,2-9-1,4-4-1348,1-9 0,-5-6 1847,2-6 0,3-4 0,0-6 0</inkml:trace>
  <inkml:trace contextRef="#ctx0" brushRef="#br0">29559 16249 8211,'-14'7'164,"0"-3"1,-1 11-1,1 7 1,-2 8-1,-1 9 451,-2 7 0,0 11 0,5 9 0,0 5-281,0 5 0,-4 2 0,10-37 0,0 0 1,-3 38-1,3 0 36,5 0 0,2-5 0,1 2 0,1-7 0,4-6-419,4-6 0,6-16 0,4-4 0,3-10-417,0-9 1,6-3 0,-1-6-1,5-4-798,-1-4 0,-2-2 1264,-6-4 0,11-9 0,-4-8 0</inkml:trace>
  <inkml:trace contextRef="#ctx0" brushRef="#br0">29843 16676 8246,'0'-14'2232,"0"6"-1853,0 1 1,0 9-1,0 4 76,0 9 0,0 11 0,0 11 0,-1 2 87,-4 4 0,4 4 0,-4 13 0,2 3 20,-2 2 0,3-3 0,-2 1-419,2-5 0,0 2 0,-1-9 0,-1 0-57,0-4 0,3-4 0,1-5 0,0-5-599,0-3 1,1-7 0,3 0-817,0-3 1,1-6 0,-3-6-2102,2-2 3430,-2-1 0,4-17 0,-6-4 0</inkml:trace>
  <inkml:trace contextRef="#ctx0" brushRef="#br0">29858 16818 8311,'1'-8'0,"4"3"734,3 4 0,6 1 1,0 3 124,1 6 1,-1 3 0,0 10 0,0 0-358,0 0 0,-1 2 1,-2 4-1,-3 0-327,-2 1 0,-1-1 0,-5 2 0,0 2-493,0 1 0,-6 0 1,-4-4-193,-2-1 1,-3-4 0,1-2 0,0-2-587,0-2 0,0-4 1096,-1-5 0,1-2 0,0-7 0</inkml:trace>
  <inkml:trace contextRef="#ctx0" brushRef="#br0">30085 17003 8275,'10'-8'3060,"-1"3"-2507,-6 4 0,5 2 0,-5 4 10,2 4 1,5 10-1,-6 5 1,-1 3-91,-1 1 1,-2 1-1,0-1 1,0-1-304,0-3 1,0 1-1,0-6 1,0-2-590,0-1-294,0-2 1,0-9 0,0-8 0,2-11 70,2-7 1,4-2 0,6-6 0,1 1 224,-1-1 0,0 6 1019,0-1 1,1 8 50,-1 2 0,-6 7 0,-4 12 544,-2 5 1,0 2-1,1 3-982,1-1 1,3 0-1,-4 0-973,2 0 0,6-1 0,-3-2-1536,0-1 1,4-7 2293,-2 2 0,-4-17 0,0-3 0</inkml:trace>
  <inkml:trace contextRef="#ctx0" brushRef="#br0">30469 16306 8231,'-11'-8'0,"-3"4"3336,3 2-2603,-2 2 0,13 8 0,-1 6 1,5 8-130,4 5 0,-5 8 0,4 3 1,-3 3-366,1 1 0,0 6 0,-5-1 0,0-1-366,0-2 0,0 2 0,0-2 0,0-4-702,0-4 0,0 0 0,-2-6 0,-1-4-3578,-2-4 4407,1-3 0,-3-5 0,-1 0 0</inkml:trace>
  <inkml:trace contextRef="#ctx0" brushRef="#br0">30611 16633 8231,'0'-14'0,"0"0"1821,0 6 0,-1 2-858,-4 6 0,-3 6 1,-6 3-1,1 6-440,4 4 0,-4-2 0,5 5 1,-1 0-387,-1 0 0,7-4 1,-2 1-1,5-4-364,5 0 0,3-3 1,6-1-1,2-3-767,3-1 0,3-3 1,6-4-100,1 0 1,-1-4-1,1-3 1,1-1 1092,3-3 0,-3-8 0,5-3 0</inkml:trace>
  <inkml:trace contextRef="#ctx0" brushRef="#br0">30995 16164 8869,'8'21'209,"3"-4"1,-5 8 116,2 5 0,0 7 0,3 10 1,-1 5-1,-1 5 774,-1 5 0,-2 1 0,-6 5 0,0-2-103,0 2 0,-1 1 1,-4 3-718,-4-1 1,-6 0 0,-2 0 0,-4-2 0,-1-1-126,-3-1 0,0-9 1,0-1-3095,1-8 0,2-2 2939,-2-4 0,4 3 0,5-10 0</inkml:trace>
  <inkml:trace contextRef="#ctx0" brushRef="#br0">31194 17543 8117,'-1'8'-71,"5"-3"1,7-4 0,4-1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 9482 8237,'-5'0'-97,"8"0"0,11 0 131,7 0 1,9 0-1,8 0 1,4 0-1,6 0 1,4 0 162,3 0 1,4 0 0,2 0 0,7 2 0,6 1 0,-33 0 0,1 0-102,2 1 1,0 0 0,2 0 0,0 0 0,2 2 0,0-1-1,-1 0 1,-1 0-52,0 0 1,0 1 0,5-3 0,1 0 0,-1 0 0,0 0 0,3 0 0,0-1 0,0 1 0,1-1-158,0 0 0,0-1 0,2 0 0,0 0 0,2-1 0,1 0 0,0-1 0,0 0 64,-2-1 0,0-1 0,2 2 1,-1-1-1,-4-2 0,-1 0 1,2 1-1,0 0 2,1 1 0,0 1 0,-3 0 0,-1 0 0,0 1 1,-1 0-1,-2 0 0,1 0 0,-3 0 0,0 0-3,-3 0 0,0 0 0,2 2 1,-1 1-1,-4-1 0,-2 1 1,1-2-1,-1 1-167,39-1 0,-5-1 82,-7 0 1,0 0 0,-5 0-1,-2-1-95,-1-4 0,-9-3 1,-2-6 228,-4 0 0,2-4 0,-1 1 0,-2 0 0,-2-5 0,-3-4 0</inkml:trace>
  <inkml:trace contextRef="#ctx0" brushRef="#br0">21668 8871 8112,'-20'0'-154,"2"-5"1,-4-1 0,0 0 0,2-2 0,-3 1 0,3 1-1134,-1 3 1341,-4 1 0,9 2 0,-3 0 1,4 0-1,-1 0 130,-3 0 1,3 0 0,-3-1 0,3-2 30,2-2 1,0-5-1,0 6 862,-1 1-946,8 1 0,2 2 0,10 0 0,4 0 71,4 0 1,9 5 0,6 1 0,10 0 72,8 1 1,4-3-1,10-4 1,7 0-80,9 0 1,1 0 0,4-1-175,-40-1 0,0-1 1,38 0-1,0-5 1,-2 2-223,-3 3 0,-3 1 0,-4 2 0,-7 0-91,-6 0 0,-1 0 1,-5 0-1,-4 0-78,-5 0 0,-4 0 0,-6 2 0,-1 1-682,0 1 1051,-5 1 0,3 1 0,-3 2 0</inkml:trace>
  <inkml:trace contextRef="#ctx0" brushRef="#br0">25464 9667 8238,'0'-14'260,"0"4"1,2 3 0,1-1 0,2 0 1078,-2-3 319,-1-2-1198,-2 5 0,0 3 0,-2 10 1,-3 5-144,-4 2 1,-9 7 0,0 2 0,-1 1-99,-2 3 1,4-3 0,-7 2 0,0 1 409,2 2-732,-5 8 0,7-5 0,-6 3-101,3-3 0,4-3 0,-3-2 1,1-1-218,4 1 0,1-4 0,2-1 0,0-1-348,-1 0 1,3-5 0,1-4-605,1 1 0,5-3 260,-4 1 1,-1-6 1112,-4 2 0,6-10 0,4-6-106,2-6 0,0 1 1,-1-3-1,-1 3 231,0 2 1,3 0-1,1 0 1,0 0 1024,0-1 1,-2 7 2,-3 4 0,2 2 0,-5 5-549,2 7 1,-3 1-1,2 13 1,1 1-328,0 2 1,-1-4 0,4-1-187,-2-1 1,1 3-1,4-5 1,1-2-194,4-1 0,3-4 0,6 0-481,0-3 215,1-6 0,0 3 0,4-6-394,5 0 1,3-6-1,3-3 1,1-2 761,3 1 0,5-9 0,-3 3 0</inkml:trace>
  <inkml:trace contextRef="#ctx0" brushRef="#br0">21299 10776 8191,'8'-8'-307,"4"3"1,7 2 0,3 0 568,4-2 1,5 1 0,2 2 0,0-1 0,1-2-19,-1 2 0,2 1 1,-4 1-1,4-2 1,1-2 215,4 2 0,1 0 0,1-1 0,1 0 1,1-1-180,4-1 1,-2 2-1,6-5 1,0-2-186,-2-2 0,6 4 0,-6 1-131,1 2 0,2-4 0,-5 5 0,-2 2 34,-2 2 1,3-4 0,2 0 0,0 2 31,0 1 0,3 2 0,-3 0 20,2 0 0,-4 0 1,4-1-11,-2-4 1,3 4 0,-3-4 0,0 2 12,0-2 0,3 3 1,-3-2-62,1 2 1,-4-3 0,2 1 0,-4 0-20,-1 3 0,-1 1 0,1 0 0,-2 0 124,-3 0 0,3 0 0,-5 0-19,1 0 0,4 0 0,-3 0 0,3 0 7,1 0 0,1 0 1,-2 0-1,-1-2 2,-3-3 0,1 2 0,3-5-65,-3 2 0,-1 0 0,-6 3 19,2-2 1,1-1-1,-6 2 1,1 0 7,-1 1 1,-4 1-1,-2 2 1,-2 0-58,-2 0 0,2 0 1,-1 0-123,-1 0 0,-7 0-1630,-2 0 122,-6 0 1637,4 0 0,-7 0 0</inkml:trace>
  <inkml:trace contextRef="#ctx0" brushRef="#br0">24171 13051 10617,'9'4'-157,"1"1"1,1 0 0,1 0-1,2 1 1,1 0 266,-1 1 1,5-3-1,1-2 1,3 1 0,2 2 86,2-2 1,3-1 0,3-1 0,5 2-59,3 2 1,1 1 0,1-3 0,1 4 0,2-1-108,2 0 0,5-1 0,-1-3 0,4 1 32,1 2 0,1-1 0,2-4 0,2 0-38,-2 0 0,4-4 0,1-1 0,2 2-25,-1 1 1,-1-3 0,4-1 0,1 0 50,2-1 0,-2-2 0,-4 4 0,2 2-51,2 2 1,1 1 0,-2 0-4,-2 0 1,2 0-1,-4 0 1,3 0 18,3 0 1,-5 0 0,7 0-1,-4 1 96,4 4 0,0-4 0,6 4 0,0-3 1,0-2 1,0 4-1,-38-1 1,0 1-98,-1 0 0,0 0 1,1-2-1,-1 0 0,2 2 1,0 0-1,-1 0 0,0-1-81,-1-2 0,0 1 0,2-1 1,0 1-1,2-1 0,-1 1 0,-1 1 1,0-1 50,0 0 0,0-1 0,-1 0 1,1 0-1,0-1 0,0 0 0,-1 0 1,0 0-5,40 0 0,-40-1 1,1 0-1,2 0 0,-1-1 1,0-1-1,0 0 9,1-2 0,0 2 1,-2 1-1,0 1 1,1-2-1,1 1 1,-2 1-1,-1 0-26,3 1 0,-1 0 0,38-1 0,-39-1 0,0 0-110,37-2 1,-2-1 0,-3 3 145,2-2 1,0 2-1,-7-3-14,-2 4 1,2 1-1,-4 0 1,1 0 17,1 0 0,-7-2 1,1-1-1,-1-2-38,2 2 0,-4 2 1,4 1 9,-3 0 0,-7 0 0,0 0 0,2 0 95,1 0 0,-3 0 0,-2 0 0,1 0 125,0 0 0,-4 0 1,4 0-131,-2 0 1,3 0 0,-5 0 13,-1 0 1,3 0 0,-2 0 0,-1 0-20,-2 0 0,-1 0 0,0 0 1,-1 0-68,1 0 0,-2 1 1,-2 2-1,-2 2-25,-2-2 0,-2 0 1,-5 0-1,1 2-39,-1-2 1,-1 4 0,-3-1-1,-5 2-341,-4 3 0,-5-3 1,-2 1-1,-4 4 409,-5 4 0,-18 5 0,-11 7 0</inkml:trace>
  <inkml:trace contextRef="#ctx0" brushRef="#br0">22337 14700 7404,'1'8'-96,"4"-4"256,-4-2 1,7-2 0,-3 0 72,5 0 0,-3 0 0,3 0-63,1 0 0,6 0 0,2 0 0,-1 0 0,-3 0 85,0 0 1,4 0 0,1 0 0,1-2-75,-1-2 0,6 2 1,-3-4-1,4-1-56,2-2 1,1 1 0,1-1 0,4-2-46,1-2 0,-1 3 0,4 1 0,3-1-122,-3 3 1,-4-4 0,1 6-1,-1 2 110,-4 1 1,4 2 0,-2 0-1,-1 0 1,-4 0 97,-4 0 1,3 0 0,-3 0 116,3 0 1,-4 0-1,1 0 1,1 0-51,2 0 0,0 0 0,-2 0 0,-1 0-151,1 0 0,0-5 1,1 1-41,-3 0 0,0 3 0,0 1 1,-2 0 70,-1 0 1,-2 0-1,4 0-66,-2 0 1,4 0 0,-3 0 0,1 0-57,3 0 1,2 0 0,1-2-1,2-1 17,3-2 1,-3 1 0,4 4 0,-3 0 1,2 0 0,-3 0 1,5 0-1,-2 0-6,1 0 0,3 0 0,-2 0 0,0 0-1,0 0 1,-1 1-1,-2 2 1,3 2 36,1-2 1,-3-1 0,4-2 0,-3 1-7,-2 4 0,3-3 0,-2 2 0,0-2 48,2-2 0,-4 0 1,7 0-1,0 0-12,-1 0 0,-1 0 0,-4 0 1,2 0-9,3 0 1,-4 0-10,5 0 1,-2 0-1,4 0 1,-4 0 14,-1 0 0,4 0 0,-3 2 0,2 1-55,0 2 0,-5-1 1,4-4-1,-1 0-11,0 0 0,-2 0 0,2 0 0,0 0 64,1 0 0,-4 0 0,3 0 0,0 0 23,1 0 1,1 0 0,4 0-87,1 0 1,-2 0 0,-1 0 0,-4 0-39,-1 0 1,4 0-1,-1 0 1,3 0-128,2 0 0,-4 0 0,1 2 77,-1 3 1,6-4 0,-9 4 0,2-4 33,0-1 1,0 2 0,3 1 0,-2 2 129,-1-2 0,-2 3 0,4-1 1,-2-2 62,1-1 1,-2-1-1,1 3 1,0 0-62,-2 0 1,3 2 0,-4-1 0,0-1-63,0 3 1,4-6-1,-3 6 1,2-3 10,0 1 1,-5 0-1,4-5 1,-1 1 48,0 4 1,-2-3 0,2 2 0,0-2-13,1-2 0,-4 0 0,3 0 0,-1 0 37,-4 0 1,4 0 0,0 0 0,0 0-73,-1 0 0,4 0 0,-3 0 0,0-2-26,0-2 0,3 2 0,-4-3 0,1 4-25,0 1 1,3 0 0,-5 0 0,0 0 29,2 0 1,-5-2 0,5-1 45,-1-2 0,-4 1 0,5 4-35,0 0 0,-4 0 0,6-2 0,-1-1-6,0-2 1,1 0 0,2 4-1,-1-2-13,2-2 1,-4 0 0,0 5-26,-1 0 0,3-5 0,-3 1 1,0 0-5,-1 3 1,4 1 0,-3 0 0,0-2 7,0-2 1,-2 2 0,-5-3 0,-1 4-124,-3 1 0,3 0 0,-5 0-26,0 0 1,-2 0 0,-5 0-986,-1 0 1,-6 1 578,-4 4 1,-10 3 572,-8 6 0,-19 13 0,-12 3 0</inkml:trace>
  <inkml:trace contextRef="#ctx0" brushRef="#br0">3555 10449 6861,'-6'2'-170,"6"2"172,0-2 1,12 9 0,-2-5-1,2 2 1,4 2 0,1-1 0,2 1 0,7-7 0,-3 3 0,4-1 1,3 0-1,3-2-8,5-2 0,3 1 1,2 1-1,1 3 1,4 1 9,4-1 1,3 4 0,2-4 0,0 0 19,0 0 0,6 4 1,3-5-4,4-2 1,-1-2-1,1-1 1,-2 0 0,1 0-5,-1 0 1,2 0 0,4-1 0,3-4 0,2-4 1,-4 1 0,0 0 0,-2 0 46,-2 0 1,0 3 0,2-3 0,1 2-28,2 3 0,0 0 0,-5 0 0,0-2-21,0 2 1,7 1-1,1 2 1,1 0-29,1 0 1,-1 0 0,-38 0 0,0 0 0,38-1 9,-4-4 1,2 3-1,-1-2 10,2 2 1,-3-3 0,3-1 0,-2 0 21,-2-1 0,2 1 1,-1 3-1,0-2 17,1 2 0,-4 1 0,4 1 1,-1-2-41,0-2 0,-4-2 0,-2 4 0,3-3-96,-1-2 1,-4 3 0,-3-3-156,-2 2 0,2 1 0,-7 4 242,-2-4 0,-15-3 0,0-6 0</inkml:trace>
  <inkml:trace contextRef="#ctx0" brushRef="#br0">15029 10435 8044,'1'-13'-268,"4"4"0,4 4 1,6 3-1,2 2-3,2 0 0,6 0 1,-1 0-1,4 0 404,6 0 1,-4 0-1,4 0 1,1 0 9,3 0 0,3 0 0,3 0 0,4-1 0,4-2-6,3-2 1,10 0-1,4 5 1,9 0-1,2 2-11,-39 0 1,0 1 0,6 0 0,0 1 0,-2 3 0,0 1-98,3-1 1,0 0 0,0-2 0,-1-1 0,0 0-1,1 0 1,0 0 0,2 0-100,1 0 1,0 0-1,0-2 1,-1-1-1,3 2 1,-1-1-1,-2-1 1,1 0 80,-1-2 1,-1 2 0,-1 1 0,-1 0-1,0 1 1,-1-1-51,0 0 0,0-1 0,1 0 0,-1 0 0,-2-2 1,-1 0-1,-1-1 0,0-1-55,0-1 0,-1-1 0,37-8 0,-2-1 0,-5 0 94,-5 0 0,2-4 0,-9 1 0,-6 3 0,-4 1 0,-1 4 0</inkml:trace>
  <inkml:trace contextRef="#ctx0" brushRef="#br0">12313 10662 8424,'0'13'266,"11"6"1,16 8-1,12 4-314,7 3 1,8-1 0,0-6-1,6-4 1,8-4-46,6-3 0,5-8 1,-36-5-1,1-1 1,0-2-1,0 0 93,1-3 1,0 1 0,2 1 0,-1-1 0,2-3-1,-1 0 1,4 0 0,1-1 0,2 0 0,-1-2 0,1-1-1,0-1-182,-1-2 1,0 0-1,1 1 1,1-1-1,-2-1 1,-1-1-1,1-2 1,0 0 181,0-1 0,0-1 0,0 1 0,0-2 0,-2-1 0,-1-1 0,0 0 0,0-1 0,-2-1 0</inkml:trace>
  <inkml:trace contextRef="#ctx0" brushRef="#br0">29445 11643 9065,'0'-14'-7,"0"0"1,0 0 0,2-1 0,1 1 82,2 0 1,0 0 0,-5 0 723,0-1-689,0 7 0,0 8 1,-2 11-1,-3 8 1,-4 10 15,-4 7 0,-1 5 0,0 3 0,0 2-118,-1 2 0,1-3 0,0-5 13,0-2 1,4-7-1,2 3 1,2-6-122,3-4 1,-4 1 0,3-6 0,1-2-264,1-1 0,0-2 1,-1 1-1,-1-1-555,0 0 0,-4-4 919,-1-1 1,-4-6 0,-1 3 0</inkml:trace>
  <inkml:trace contextRef="#ctx0" brushRef="#br0">29175 12041 8233,'-9'2'632,"1"4"-63,2 8 0,1 1 1,3 4-1,-1-4-150,-2 0 0,1-1 1,5 0-276,4 0 0,4-1 0,9-4 0,1-4-174,-2-3 1,5-2-1,2-2 1,3-3-363,1-4 1,2-5 0,2-4-1,3-1-678,1 2 0,-4 1 1082,1 2 0,3-7 1,0-1-1</inkml:trace>
  <inkml:trace contextRef="#ctx0" brushRef="#br0">12853 12269 18316,'14'-14'356,"1"-1"0,5 7 0,6 4 0,7 2 0,8 2-343,5 0 0,9 0 0,2 0 0,6 0 0,3 0-102,1 0 1,1 0 0,9 0 0,-36 0 0,2 0 0,1 0 0,2 0 143,0 0 1,1 0 0,3 0-1,1-1 1,3-1 0,1 0-1,2 0 1,1-2 0,2 0-1,0 0-244,2-1 0,0-1 0,3-1 0,-1-2 0,-3 1 0,0-1 186,0 0 0,-1 1 1,1 3-1,0 2 0,-3-4 1,-1-1-1,1 2 0,-2 0-95,-2 0 1,0-1 0,-3 0 0,0 0 0,-2 0 0,-1 1 0,-3 1 0,0-1-92,-4 1 0,-2 1 1,34-1-1,-7-3 1,-6 2-401,-6 3 1,-13 1 0,-12 2-1,-9 2-1199,-4 2 1788,-8 11 0,-7 2 0,-5 7 0,-1-1 0</inkml:trace>
  <inkml:trace contextRef="#ctx0" brushRef="#br0">11304 12439 10760,'-15'-12'-15,"7"2"0,5-7 1,8 4-1,9 5 0,8 2 312,5 3 0,3 1 0,3 2 0,7 0-422,6 0 1,0-4-1,7-1 1,4 2-1,5 1-154,2 2 0,4 0 282,8 0 0,3 0 1,-36 0-1,0 0 1</inkml:trace>
  <inkml:trace contextRef="#ctx0" brushRef="#br0">29090 13804 8546,'0'-8'-45,"0"-4"1,0 2 0,0-3 0,0-1-413,0 0 0,0 0 1,0 0-1,2-1 333,2 1 1,-1 0 0,5 0 225,-1 0 84,-3-1 1,1 1-30,0 0 0,0 4 0,-4 3 449,4 0 1,-4 1 526,4 1-147,-3 4 111,-2-6-755,0 7 0,0 2 0,-2 4-166,-3 8 0,-4 2 1,-8 8-93,-2 1 0,-2 4 1,2 4-1,-3 3-135,0 0 0,-5 5 1,5-4-1,-2 1 4,1 0 1,4-7 0,-3 4 0,1-3-289,4-4 0,1 4 0,3-10-131,4 0 1,-4 3-1,5-6 1,-1-2-245,-1-1 0,5-3 0,-2-2-784,0-2 1494,-4-5 0,3 2 0,-6-6 0</inkml:trace>
  <inkml:trace contextRef="#ctx0" brushRef="#br0">28635 14088 8568,'0'-9'21,"0"0"606,0 5-159,0-2 0,0 19 0,0 4-44,0 4 1,-5 1-1,0-5 1,2 2-44,2-2 1,1-1-1,1-2-275,4 1 0,3-3 0,8-2-267,3-6 0,-2-2 0,7-2 0,1-2-44,2-2 0,1-4 1,2-8-389,4-3 1,-3 3 0,7-4 592,2-1 0,1-1 0,1-6 0</inkml:trace>
  <inkml:trace contextRef="#ctx0" brushRef="#br0">2588 14771 18502,'14'0'-537,"1"0"1,0 0-1,4-2 1,5-1 803,3-2 1,3-1 0,3 3 0,3-2 0,4 2 102,2 1 0,-4-2 0,8-1 1,-3 2-343,1 1 1,7 4 0,-1 1 0,4 3-1,6 2-92,3 3 1,8-3-1,7 2 1,1 1-12,-39-5 0,2 0 1,0 1-1,1 1 1,1-1-1,1 1 1,0 1-1,1 0 9,1 0 1,-1 1-1,-1 0 1,-1 0 0,2-1-1,-1 0 1,1 0 0,0 0-25,1 0 1,1 0-1,1 1 1,0 0 0,0 0-1,1-1 54,0 0 1,0 0 0,0-1 0,1 0 0,1-1 0,0 0 0,2-1 0,1 0-29,1-1 1,0 0 0,1 1 0,-1 1-1,-2-3 1,1-1 75,-3 1 1,0 0 0,3 2-1,0-1 1,1-1 0,-1-1 0,0 0-1,1 0 49,0 0 0,0 0 0,-3 2 1,0 0-1,0-2 0,-1 0 1,1 0-1,-1 0 31,0 0 1,0 1-1,3 1 1,1 1-1,-3-2 1,1 0-1,0 0 1,1 1 378,-1 0 1,1 0 0,-1-1 0,-1 1 0,3 2 0,1 0 0,-2 0 0,0-1-437,0-1 1,1-1-1,1 3 1,1-1-1,-3-1 1,-1 0-24,2 1 1,0 0-1,1 1 1,0 0 0,-1 1-1,0-1 1,-1 0 0,1 0-55,-2 0 0,1 0 0,0 0 0,0 0 0,4 1 0,1-1 0,0-1 0,0 0-32,-2-1 1,1 0 0,0 1-1,0 0 1,-4-2 0,-1 0 0,3 1-1,0 0-46,2 0 1,0-1 0,-4-2 0,-1-1 0,2 2 0,-1-1 46,-1-1 0,-1 0 0,0-1 0,-1 0 0,1 0 0,1 0 0,-2 0 0,-1 0-4,0 0 0,0 0 0,0-1 0,0 0 0,-3 0 0,0-1 0,-1-1 0,-1 1-41,0 0 0,0 1 1,1-1-1,1 1 1,-4-1-1,0 1 1,-2-2-1,0 1-122,35-1 0,-4 0 0,-1-1 0,3 0-138,1 1 1,-5 1 0,-7 2 0,-2 2 377,-7 2 0,-3-2 0,-7 3 0,-3-1 0,-5 6 0,-6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13706 8700 7991,'7'-7'-156,"13"2"0,15 13 0,9 9 0,8 12 0,4 4 49,0 1 0,3-5 0,3-5 1,4-1-1,3-1 0,4-4 442,3-7 1,-2 0 0,5-6-1,0-2-237,0-2 1,0-1 0,2 0 0,-6 0 0,-2 0-78,-2 0 0,-4-1 0,-1-2 0,0-4-177,-1-1 1,-2-1 0,-7-5-1,-3-2 156,-1-3 0,1-3 0,3-7 0</inkml:trace>
  <inkml:trace contextRef="#ctx0" brushRef="#br0">16891 8246 7875,'-35'-5'220,"7"0"-210,7 2 0,13 1 1,10 4-1,9 1 36,7 2 1,15 4-1,5-2 1,11 0 126,6 5 0,8 0 0,3 2 0,5-1-183,5-3 1,-1 2 0,4-4 0,0 0-158,0-3 1,0-4 0,-38-1-1,0 0-2648,39 0 2815,1 0 0,-39-5 0,1-2 0,0-1 0,-1 0 0</inkml:trace>
  <inkml:trace contextRef="#ctx0" brushRef="#br0">4493 11942 8146,'-28'5'78,"-1"-1"0,3 3 1,2-4 250,5 1 1,3 3 0,2-2-1,0 2 681,-1 1 1,4 3-715,7-6 1,12 0 0,17-5 0,6 0 292,7 0-503,3 0 66,8 0 1,-3-5 0,6 0-67,2 2 1,6-3 0,2 1 0,-2 2 0,0 1-12,1 2 0,4 0 0,6 2 0,0 1-31,0 2 0,0 4 0,1-2 0,-1-1-47,0 0 0,5 5-2,-1-1 1,1-2-1,-5 0 1,0 0-54,0-1 1,-1 1-1,-2 2 1,-3-4 13,-2 0 0,3-4 0,-4 3 0,-2-4-49,-2-1 0,-1 0 0,-2-1 0,-1-2-211,-2-2 1,-6-5 117,2 6 1,-9-6-1,-3 5 1,-1 2-106,-3 2 0,-4-4 1,-4 0-1,-5 2-22,-3 2 1,-4-1 312,-2-3 0,2 4 0,-4-6 0</inkml:trace>
  <inkml:trace contextRef="#ctx0" brushRef="#br0">11631 11814 8188,'-8'-6'-671,"0"4"908,3-3 1,3 2 0,-1 0-58,6-2 1,7-1 0,9 3 0,5-2 0,2 2 130,3 1 0,6 2 0,3 0 1,4 0-72,6 0 0,-1 7 1,8 0-1,4 3-45,-1-1 0,7 1 0,1 2 1,4 0-153,1-3 1,2 0 0,1 4 0,3-2-57,2-1 1,-39-8-1,1 0 1,1 2-1,1 0 1,0 0-1,-1 0-124,1 0 1,0 0 0,1-2 0,2 1-1,-1 1 1,1 1 0,0 0 0,0 0-31,0-1 1,0 0 0,-1 2-1,0 0 1,-3-1 0,1 0-1,0 0 1,-1 1 20,1-2 1,0 1 0,-3 2 0,0-1 0,39 3 0,-1 4 43,-4 1 1,-2-1 0,-2-2 0,-4-2 139,-4 3 1,0-1 0,-4 0 232,-3-2 1,-1-1-1,3 3 1,-2-1 25,-3 1 1,4 1 0,-6 2 0,2 1-211,0-1 1,-6 0-1,2 0 1,-3 1-52,3-1 0,-4 0 1,3 0-45,-2 0 0,-4 1 0,-2-1 0,-2 0-515,-3 0 0,4-6 0,-3-3 523,1-3 0,-4 2 0,1 1 0,-3-2 0,-1-1 0</inkml:trace>
  <inkml:trace contextRef="#ctx0" brushRef="#br0">14460 10591 7997,'-14'-14'-177,"1"0"0,2 0 0,3-2 6,2-3 1,-5 3 0,3-4 0,-2 1 0,1 0 314,-2 1 1,-2 2 0,-1 2 0,-2 0 57,-3 0 0,3 1 0,-3 4 1,2 4-1,0 3-5,-2 2 1,-2 0 0,2 2 0,-3 3-1,0 4-6,3 4 0,-2 14 1,3 6-178,0 6 1,2 12-1,2 9 1,0 13-36,6-32 1,2 1 0,1 3-1,2 0 1,0 0 0,1 0-14,1 3 1,0-1 0,1 0 0,0 1-1,1 0 1,0 0 0,1 1 0,1 0 6,1 0 0,1-1 0,1-6 0,1-1 0,7 38 0,0-8 59,1-4 1,0-14-1,4-1 1,5-7-15,3-7 1,6-4 0,2-5-1,1-4-9,4-6 0,1-2 0,1-12 1,3-3-3,2-5 0,-1-9 0,4-11-11,-1-10 0,3-7 0,-4-6 0,-2-4 3,-2-7 0,-8-9 1,-3-1-3,-3-2 1,-9-2-1,-7 0 1,-8-2 9,-4-3 0,-5 8 1,-5-1-1,-9 4 9,-9 5 1,-5 3 130,-12 5 0,5 3 0,0 6 0,0 2-75,2 3 0,-3 4 1,4 5-1,0 2-238,0 4 0,4-3 1,5 7-1,3 2 166,-3 1 0,0 2 0,-3 0 0</inkml:trace>
  <inkml:trace contextRef="#ctx0" brushRef="#br0">17915 12169 7920,'0'10'-51,"3"-2"0,5-2 538,6-3 0,3-1 1,-1-2-1,3-2-77,5-3 1,3-3 0,1-6 0,2 0-177,3 0 0,4 0 0,5-1 0,1 1 0,0 0-100,-1 0 0,6 0 0,-1 1 0,1 3 0,-3 6-176,-2 2 1,3 2 0,-10 0-42,0 0 0,-1 0 0,-8 0 0,-2 0-201,-1 0 1,-7 0 0,1-1 0,-6-3-626,-2 0 1,-7-3 0,2 3 908,-4-6 0,-1-3 0,0-1 0</inkml:trace>
  <inkml:trace contextRef="#ctx0" brushRef="#br0">20161 12169 7674,'22'29'-46,"-1"-1"1,-7-1 0,0-2-1,2-3 1,3 0-119,5 1 0,4-1 0,5 1 0,5-4 0,3-3 270,2-2 0,4-1 1,1-4-1,-1-4 0,2-5 87,3-5 1,-1-2 0,-1-9 0,1-2-257,-1-1 0,-4-6 0,2 1 63,-4-2 0,-1-3 0,-1 1 0</inkml:trace>
  <inkml:trace contextRef="#ctx0" brushRef="#br0">4152 13335 8240,'-8'2'-359,"2"1"414,-1 1 0,7 1 0,0-5 0,8 0 1,5 0-1,1 0 166,0 0 1,2 0 0,2 0 0,2 0-53,2 0 0,2 0 0,6 0 1,3 0-1,5 0 0,3 0 48,2 0 1,-1 0 0,1 0 0,0 0-88,-1 0 0,3-1 0,0-3 1,4 0-70,2 1 0,1-1 1,3 1-1,-1-1-52,-2 0 0,0 1 0,5 0 0,0-2-46,0 2 1,-5 2 0,-1 1 54,-2 0 1,3 0 0,-3 0-4,1 0 1,-2 0 0,2 0 0,-1 1-27,-3 4 0,-2-4 0,-1 6 0,0-2 45,-1-1 1,1 1 0,-2-5 0,-2 0 74,-1 0 1,0 0-1,5 0 1,-2 2-17,-3 2 0,3-2 1,-5 4-1,2-1 52,0 0 1,-2 6 0,4-2 0,-4 2 7,-1-1 0,0 2 0,-4-2 1,4 3 145,2 1 1,-4-5-211,5 1 1,-5-2 0,3 1 0,0-3 118,1 1 1,-4-6-516,5 4 244,-7-3 0,6-2 0,-4 0 1,3-2 63,1-3 0,2 2 0,-4-5-12,1 2 0,1-4 1,2 4-1,-1 0 24,1-1 0,1-2 0,-1 4 0,-1 2-10,2 2 0,-1 1 1,1 0-1,-2 0 18,1 0 0,2 0 0,2 0-12,0 0 1,-1 1 0,1 2-15,0 2 0,-2 4 0,0-2 0,-2-1-109,1 0 1,4 1 0,-8-4-248,1 2 0,2-1 0,-4-4-435,1 0 1,-4 5-1,1 1 796,-3 2 0,-2 2 0,1 4 0</inkml:trace>
  <inkml:trace contextRef="#ctx0" brushRef="#br0">8929 3753 8445,'0'-22'408,"0"-3"1,0 6-1,0 1 1,-1 4 204,-4 5 0,3-1 0,-2 12-363,2 9 1,2 14 0,0 16 0,-2 10-120,-2 10 1,2 7 0,-3 5-1,2 1 1,0 2-189,-2-2 1,1-6 0,2-3-95,-3-2 0,4-6 0,-4-6 0,3-4-292,2-6 1,-1 0 0,-2-8-1,-2-3-620,2-4 1,1-1 0,2-6-546,0-2 1608,0-7 0,0-4 0,0-6 0</inkml:trace>
  <inkml:trace contextRef="#ctx0" brushRef="#br0">8801 4649 8445,'-14'-35'0,"6"7"-8,3-1 0,-1 7 424,1 8 0,1 9 0,4 10-2,0 12 0,1 15 0,4 4-61,4 0 0,4 4 0,1-7 0,0-3-130,1-5 1,-1-4 0,2-8 0,1-4-77,2-4 0,6-12 0,1-7 0,2-8 114,0-5 1,4-7 0,-8-4 0,3-3-3367,1-2 3105,0 0 0,7-6 0,2-1 0</inkml:trace>
  <inkml:trace contextRef="#ctx0" brushRef="#br0">4479 12127 8678,'-14'-7'55,"0"1"0,-1-5 1,1 3-1,-2 0 1,-1 2-66,-2-1 0,0-2 0,5 4 0,0 2 121,-1 2 0,-4 1 0,0 0 1,1 0-1,-1 0 0,-2 0 130,-1 0 0,3 6 1,-3 3-1,1 6-112,4 3 0,1 6 1,2 8-1,1 4-199,4 5 0,-2 0 1,4 13-1,1 3-29,0 3 0,1 1 0,5-4 1,0 0 6,0 0 1,6 0 0,4 0-1,2-2 82,3-3 1,5 2-1,4-7 1,3-2 30,1-6 1,2-3 0,3-6 0,4-1 13,-1-7 0,10-6 0,-2-7 0,4-4-35,1-4 0,3-8 0,-5-8 0,-1-7-25,-2-5 1,-1-7 0,-2-6 0,-2-6 38,-1-6 1,-11-3 0,0-2 0,-5-1 93,-5-4 1,-2 2 0,-6-5 0,-4 2 33,-4 3 0,-2 2 1,-5 2-86,-9 4 1,-5 3 0,-10 8-59,-3 3 0,-4 3 1,-7 9-1,-2 2-21,-1 5 1,1 3 0,7 4 0,2 2-103,2 5 0,-2 4 0,3 1 1,3 1-409,1 4 0,6 3 532,0 6 0,1 0 0,-6 1 0</inkml:trace>
  <inkml:trace contextRef="#ctx0" brushRef="#br0">17645 2118 7940,'-7'-8'153,"-1"-4"1,-7 4 0,-3-2 0,-1 2-1,0 2 428,-1 3 0,-2 1 0,-5 2 1,2 0-1,2 0-243,3 0 0,1 0 0,5 2 0,0 3 0,-1 4-233,1 4 1,6 1 0,3 0-167,4 0 1,2 1-1,4 0 1,6 3 6,7 1 1,-1 0 0,7-3 0,1 1 13,2 2 1,-3 6-1,-2-1 1,0 3 142,0 1 1,-5 1 0,1-1-1,-6 0 121,-2 1 0,-7-2 0,2-2 0,-4-1 1,-1 1 1,-1-4 0,-4-3 0,-5-2-58,-2-2 1,-2-1 0,-2-2 0,-2-3 31,-1-2 0,-4-1 0,4-5 0,0-1-949,-2-4 1,5-3 0,-2-5 0,2 2-4041,2 2 4789,6-1 0,1-10 0,7-2 0</inkml:trace>
  <inkml:trace contextRef="#ctx0" brushRef="#br0">18029 2175 7891,'-23'0'323,"0"2"0,7 2 424,3 6 0,2 7 1,-3 4-1,0 1 1,0 5-78,-1 4 1,3 4 0,1 3 0,3-5-537,1-3 1,3-1 0,5-2-1,4-4-558,5-4 1,4-3 0,3-3 0,4-4-830,1-4 1,1-4 0,7-1 1252,4 0 0,-4-6 0,4-2 0</inkml:trace>
  <inkml:trace contextRef="#ctx0" brushRef="#br0">18498 2275 7891,'0'-15'0,"0"1"479,0 0 0,-2 1 0,-3 4 0,-4 4 0,-4 4 665,-1 1 1,0 0-1,0 1 1,-2 4-400,-3 4 1,5 6 0,-4 4 0,6 4-419,1 4 0,-4-3 0,11-2 1,0-2-185,3-2 0,1-2-504,0-2 1,8-6 0,4-4-375,6-2 1,2-4-1,-2-1 1,1-3-155,-2-2 1,-1-1 0,-2-6-1,0 3 272,1 2 0,-6-1 302,0 6 1,-5 2 664,0 8 0,-2 5 1,-2 7 1136,0 2 0,0 0 0,0-5-778,0 0 1,0-4-1,2-2-826,2-2 1,4-1-1,6-5 57,1 0 1,-1-7-1,0-2-216,0-4 1,0-1 0,1 0-5377,-1 0 5652,-6-1 0,4-5 0,-4-2 0</inkml:trace>
  <inkml:trace contextRef="#ctx0" brushRef="#br0">18825 2132 10402,'8'7'5290,"-4"2"-4804,-2 10 0,-2-1 1,-2 4-1,-1 0 79,-2 0 0,1-3 0,4 3 0,0-1-587,0-4 1,0-1-1,0-2 1,1-1-1088,4-4 0,-2-3 492,7-6 0,-1-1 1,4-6-1,-2-5 101,-2-6 0,-4-1 1,5 7 467,1 2 1,-5-2 459,-1 2 1,1 6 418,-1 4 0,-1 1 0,-4 10 0,0 3-94,0 4 1,0 2 0,0-2 0,0 1-715,0-2 1,0-6 0,2-1-1629,3 1 0,3 0 345,6-2 1,0-3 0,0-6 1259,1 0 0,5-6 0,2-2 0</inkml:trace>
  <inkml:trace contextRef="#ctx0" brushRef="#br0">19621 1479 7920,'-22'0'414,"1"0"0,9 1 474,2 4 1,-1 9-1,5 10 1,-1 6-1,0 6-204,-1 7 1,5 10 0,-2 3 0,3 4 0,2 1-99,0 3 1,0-6 0,0 4-1,0-4 1,0-1-748,0 0 0,0-2 1,-1-3-1,-3-6-781,0-7 1,-7 1 0,3-7 0,-2-3-1197,1-5 0,-1-4 2138,-4-7 0,-6-6 0,-3-2 0</inkml:trace>
  <inkml:trace contextRef="#ctx0" brushRef="#br0">19251 2417 7920,'-8'-14'2350,"4"-1"-1970,2 1 1,4 5 0,4-1 0,8 1 162,8 1 0,11-8 0,4 3 0,1 1-672,0-1 1,-2-1-1,2 8 129,-5-2 0,-3 5 0,-2-4 0</inkml:trace>
  <inkml:trace contextRef="#ctx0" brushRef="#br0">18014 3327 8014,'-14'-21'152,"0"1"0,0-4 0,-1 5 0,1 5 0,0 3 417,0 1 1,0 7-1,-2-2 1,-2 5-259,-1 5 1,0 4-1,5 10 1,0 8-1,1 10-139,4 10 0,-2 10 0,5 8 0,-1 7 0,1 6-130,4-37 1,1 0-1,0 1 1,0 0 0,1 0-1,0 1 1,0 0-1,0-1-45,0 1 1,0-1-1,0 39 1,-1-4-1,-3-4-170,0-8 1,-1-7-1,5-6 1,0-6-312,0-6 1,0-1 0,0-7 0,0-4-1625,0-2 2108,0-15 0,-13 8 0,-2-12 0</inkml:trace>
  <inkml:trace contextRef="#ctx0" brushRef="#br0">17531 4279 8014,'0'-14'272,"0"4"-42,0 1 1,1 6-1,6-4 1,7 1-95,8-3 0,5 1 0,3 0 0,2 0-2164,1 0 2028,6 5 0,-2-10 0,5 5 0</inkml:trace>
  <inkml:trace contextRef="#ctx0" brushRef="#br0">18228 3981 7952,'14'-7'0,"2"-1"417,3 0 0,-2-4 1,7 2-1,1-2 91,2-2 0,3-1 1,1 1-1,3 0-549,-3 0 1,-1 1 0,-1 2 0,-1 1-719,0-1 0,-5 5 0,-4 0 1,-4 1 758,0 0 0,-1 1 0,0 4 0</inkml:trace>
  <inkml:trace contextRef="#ctx0" brushRef="#br0">18526 3867 7952,'-8'22'192,"-4"5"0,4-3 0,-2 2 318,1 3 1,4 1-1,-3 3 1,0 5 4,0 3 0,5 2 0,-2-1 0,4 1-266,1 0 0,0-6 0,0 0 0,0-2-589,0-4 0,1-1 0,4-1 0,5-3-885,2-2 1,7-3 607,0-7 0,6-6 617,-1-3 0,3 2 0,1 1 0</inkml:trace>
  <inkml:trace contextRef="#ctx0" brushRef="#br0">19152 3995 7952,'-7'-8'372,"-5"2"1,-7 6 727,1 0 0,-4 7 0,0 8 0,-1 8-213,-1 9 1,6 4-1,1 9 1,4-1-282,4-2 0,6 3 1,-2-12-1,5-2-648,5-1 0,3-9 0,7-5 0,4-7-172,5-2 0,3-4 0,1-10 0,2-7-611,4-8 1,-4-10-1,3-2 1,-3-3 203,-2-2 0,-6-1 0,-3 1 0,-3 4 96,-2 5 1,-1 0 0,-4 11 1467,-4 2 1,-3 9-293,-2 8 1,0 8-1,-2 9 1,-1 4 190,-2 1 0,1 2 1,4 2-1,0 0-738,0-3 1,0-4 0,0 3 0,0-1-1013,0-4 0,6-6-1037,3-1 0,4-2 1945,1 1 0,7-2 0,1-7 0</inkml:trace>
  <inkml:trace contextRef="#ctx0" brushRef="#br0">19621 4123 7952,'8'-8'4099,"-2"2"-3506,-6 6 159,0 0 122,0 6 1,2-3 0,1 7-1,2 1-363,-2 1 1,0 7 0,0 0 0,2-2-968,-2-1 1,0-3 0,0-2-2166,2-2 0,1-1 2621,-1 2 0,3-10 0,6-8 0</inkml:trace>
  <inkml:trace contextRef="#ctx0" brushRef="#br0">19792 3895 7952,'-8'0'2350,"0"0"-1892,3 0 0,3-1-458,-2-4 0,2-3 0,2-6 0</inkml:trace>
  <inkml:trace contextRef="#ctx0" brushRef="#br0">19934 3767 7934,'6'8'409,"-3"-1"530,7-7 0,-6 0 0,6 0-117,1 0 0,2 0 1,1-2-1,0-1-743,0-2 0,5-4 1,0 2-1,-1 1-467,-3 0 1,0-1-1,-1 4 179,0-2 1,0 1-1,0 5 1,-1 4 154,-3 4 0,2 10 0,-4 5 1,2 5 461,-1 4 0,-4 5 0,3 7 0,0 4 371,-1 2 0,-2 0 0,3 2 1,-2-2-134,-2-2 0,2 1 1,0-5-1,1-6-294,-1-3 0,-1-2 0,-5-8 0,0-2-54,0-5 0,0-3-524,0-2 1,-7-6-1,-2-3 1,-4-4-881,-1-1 1,0-6-1,1-4 1,2-2-2521,2-2 3626,5-1 0,-15-5 0,4-2 0</inkml:trace>
  <inkml:trace contextRef="#ctx0" brushRef="#br0">20687 4123 7865,'21'-7'1038,"1"-2"-342,0-4 1,5 1 0,-5 1 0,2 1 0,-1 1-313,3 1 0,1-3 0,1 6 0,-1 0-646,-3-1 0,1 4 0,-6-2 1,-2 2 261,-1 2 0,-2 0 0,0 0 0</inkml:trace>
  <inkml:trace contextRef="#ctx0" brushRef="#br0">20858 3753 7865,'0'14'392,"-2"2"0,-1 2 738,-2 0 0,1 8 1,4-1-1,0 7 1,0 6-152,0 3 0,0-2 1,1 2-1,2 3-509,2 1 1,5-3 0,-4-4-1,2-5-1376,3-3 1,-3-1 0,1-2-1,2-4 906,2-4 0,7-9 0,3-4 0</inkml:trace>
  <inkml:trace contextRef="#ctx0" brushRef="#br0">21242 4037 7857,'14'-9'0,"2"0"1708,3-3 0,-2 5 0,5-1 0,0 0-725,0 0 0,2 5 0,5-2 0,-1 3-1192,0 2 0,1 0 1,-1-1-1,-1-2-1249,-3-2 1,-2 0 0,-5 5 0,2-1 1457,-1-4 0,-3-3 0,0-6 0</inkml:trace>
  <inkml:trace contextRef="#ctx0" brushRef="#br0">21668 3682 7829,'-20'0'0,"4"0"0,-3 2 1647,3 2 0,2 9 0,1 8 1,2 1-335,2 3 0,6 10 0,-2 6 0,3 8-1008,2 6 1,0-1 0,0 7-1,0-4-1929,0-5 0,0 2 1624,0-7 0,7 1 0,1-6 0</inkml:trace>
  <inkml:trace contextRef="#ctx0" brushRef="#br0">18981 5331 7825,'-36'-14'413,"3"0"1,4 1 0,4 4-1,3 4 1,1 3 0,2 4 85,-1 3 0,4 10 0,-3 14 0,3 9-195,2 8 1,1 6-1,4 9 1,4 6-197,4 2 0,1 9 0,0 1 0,1-1 0,2-2 0,4-3-6,1-2 1,-4-6-1,4-5 1,-2-6-76,-2-7 1,2-4-1,-1-5 1,-2-5-530,-2-3 1,-1-7 0,-1-2-245,-4-5 0,-3 0 0,-6-12-1377,0-1 2123,0-1 0,-7-2 0,-1 0 0</inkml:trace>
  <inkml:trace contextRef="#ctx0" brushRef="#br0">18356 6355 7825,'0'-8'450,"7"-5"263,8 4 0,0 1 0,11 0 0,4 0-212,6 0 1,7-3 0,3-6 0,3-2-495,1 1 0,-3 1 0,4 0 0,-2-2-7,-3 1 0,-2 2 0,-1 2 0</inkml:trace>
  <inkml:trace contextRef="#ctx0" brushRef="#br0">19507 5729 7972,'0'10'478,"3"-2"0,5-1 0,8 0-153,5-1 1,2-1 0,6-5-1,1 0-388,3 0 1,2-5 0,3-1 0,-5-1 0,-5 1-1125,-4 3 1,1 1 1186,-6 2 0,0 0 0,-5 0 0</inkml:trace>
  <inkml:trace contextRef="#ctx0" brushRef="#br0">19777 5729 7934,'-14'7'0,"0"7"0,0 11 389,-1 7 1,1 6-1,0 9 1,0 5 432,0 3 1,6 2-1,3 0 1,3-2 0,2-1-46,0-2 1,7-8 0,4-1-866,6-8 0,0-7 0,7-4 0,1-5-686,2-3 1,2-8 0,-1-4 0,1-2-997,-1-2 1770,0-13 0,1 4 0,-1-12 0</inkml:trace>
  <inkml:trace contextRef="#ctx0" brushRef="#br0">20119 6127 7934,'7'-6'2784,"6"3"-2527,-3-7 0,1 6 0,0-4 599,-2 1 1,-4 3-1,4 4-209,2 0 0,-4 8 0,-1 6 0,-1 8-270,0 5 0,-1 1 0,-4 2 0,0 2-55,0 1 0,0 5 0,0-7 1,0-2-589,0-4 0,0-7 0,2-1-736,3-6 0,-4-2 1002,4-9 0,3-3 0,0-11 0</inkml:trace>
  <inkml:trace contextRef="#ctx0" brushRef="#br0">20332 5914 9403,'6'-8'0,"2"2"0</inkml:trace>
  <inkml:trace contextRef="#ctx0" brushRef="#br0">20616 5743 7788,'6'-9'462,"4"-1"249,3-1 1,1 4 0,0-1 0,0 0 0,0 1-442,1 1 1,-6-3 0,1 4 0,1 2-346,1 1 1,3 2 0,-1 2 0,0 1 0,-1 5 200,-4 4 1,4 1 0,-4 11 0,2 1 14,-1 2 1,2 8 0,-2 3 414,3 3-389,1 8 0,0-4 0,0 6 88,0-2 0,1 3 0,-1-5 0,-2 1 69,-2 1 0,1-7 0,-5 3 0,1-7-110,-1-4 1,3-1-1,-4-6 1,-2-3-208,-1-5 0,-4-3 0,-2-2 1,-6-1-384,-3-4 1,-5-3-1,-3-6 1,-1 0-946,-3 0 0,-4 0 1321,-4 0 0,-3-6 0,-7-2 0</inkml:trace>
  <inkml:trace contextRef="#ctx0" brushRef="#br0">23190 5374 7896,'-5'14'-220,"-1"0"0,-2-1 1,-2-2-1,2-2 924,4 2 1,8-3-1,7 0 1,7-1-448,5-4 0,11-2 0,2-1 0,2 0 0,0-1-299,1-4 0,1-1 1,-2-5-1,-4 1 0,0 1-502,-1 1 1,-5-5 0,-6 5 0,-1-1-418,-4-1 0,-3 1 961,-4-5 0,3-1 0,-6 1 0</inkml:trace>
  <inkml:trace contextRef="#ctx0" brushRef="#br0">23687 5075 7896,'0'-14'477,"-1"8"-19,-4 6 1,0 12-1,-7 14 1,-4 7 221,0 9 1,-6 3 0,-2 8-1,-3 4-251,-1 3 1,-1 3-1,1-3 1,-1 2-411,1-2 0,0-6 1,-1-4-1,2-1-404,4-3 1,2-8 0,8-6 0,2-7-3543,2-6 2666,6-3 1,-4-10 1260,7-6 0,7-6 0,1-9 0</inkml:trace>
  <inkml:trace contextRef="#ctx0" brushRef="#br0">23460 5786 7896,'14'0'464,"-1"2"0,-2 4 99,-2 8 0,-6 7 0,2 9 1,-3 3 32,-2 5 1,0 3-1,-2 0 1,-1-2-49,-2-1 0,-4-4 1,4 2-468,2-1 1,1-7 0,2-6 0,0-1-956,0-4 0,2-1 0,2-3-809,6-4 1683,3-3 0,1-6 0,0 0 0</inkml:trace>
  <inkml:trace contextRef="#ctx0" brushRef="#br0">23545 5871 7896,'0'-14'143,"0"5"1,0-1 288,0-1 1,6 3 0,4 0 0,2 0 118,3 1 1,0 2 0,4-5 0,4 1-319,-1 1 0,5-5 0,-4 5 0,2 1-392,-1 2 1,1-2-1,-6 1 1,0 0-186,2 0 0,-10 1 0,3 5-176,-1 0 0,-5 0 596,1 0 0,-6 1 0,2 4 141,-3 5 0,-2 7 0,0 3 0,0 3 0,0 3 407,0 6 0,0 0 0,0 6-203,0 1 1,4 1 0,1-1-1,-2-1-196,-1 1 1,-1-2 0,3-1 0,0-1-314,0-4 1,-3-1 0,-1-1 0,0-2-225,0-4 1,0 3-1,0-7-108,0-2 0,-6-7-336,-4-6 0,-4-2 0,-3-4 1,-4-4-814,-1-8 0,-3-7 1569,-8-7 0,-4-7 0,-5-1 0</inkml:trace>
  <inkml:trace contextRef="#ctx0" brushRef="#br0">23559 6042 7896,'-14'-22'0,"6"1"0,3 7 528,4 0 1,2 1 0,6 4 0,5 2 56,6 1 1,7 5-1,-1-4 1,3 3-493,1 2 0,-1 0 0,-2 0 0,-3 0-589,-1 0 1,-2 5 0,-5 1-1,0 2 496,0 3 0,-6 2 0,-1 1 0</inkml:trace>
  <inkml:trace contextRef="#ctx0" brushRef="#br0">23645 6085 7896,'-15'14'573,"6"-6"0,1-2 33,2 0 1,2 1 0,11 4-512,7-2 1,5-6 0,6 2 0,-1-3-330,1-2 0,7 0 234,1 0 0,0-7 0,-4-1 0</inkml:trace>
  <inkml:trace contextRef="#ctx0" brushRef="#br0">24441 5146 7859,'0'-14'103,"1"0"1,2 0 1674,2-1-1391,0 8 1,-5 8 0,-2 15-1,-2 11-58,-6 9 0,-7 12 0,-4 4 0,-1 1 0,-2 1-369,2-2 1,-3-6-1,5 0 1,-1-5-1,0-5-572,4-1 0,1-3 0,4-7-1822,2-1 2434,4-7 0,0 3 0,-2-5 0</inkml:trace>
  <inkml:trace contextRef="#ctx0" brushRef="#br0">24355 5544 7888,'0'-9'105,"2"1"141,3 2 1,-2-4 0,6 4 0,2 0 18,2-1 0,1-2 0,2 4 0,1 2 0,2 1-204,-1 2 0,-2-4 0,-2-1-89,0 2 0,-4 1 9,-1 2 1,-6 2 0,2 2 136,-4 6 1,-1-2-1,0 1 1,0 2 101,0 2 0,-1 6 0,-4 3 1,-3 3 4,0-6 0,-4-3 1,4 3-1,-2 5-117,1 3 1,-1-4-1,-4 1 1,0 0-473,0-2 0,0 5 1,-1-4-267,1 4 1,1-5 0,2-3 0,2-5 629,-2-4 0,-2 3 0,-1-6 0</inkml:trace>
  <inkml:trace contextRef="#ctx0" brushRef="#br0">24256 5715 7888,'-8'-6'196,"2"4"111,6-4 0,1 4 1,6-1-191,7-2 1,5-1 0,6 3 0,-3-2-676,-1 2 0,2 1 558,-4 2 0,7 0 0,-4 0 0</inkml:trace>
  <inkml:trace contextRef="#ctx0" brushRef="#br0">24654 5658 8944,'-14'14'336,"4"2"0,1 3 271,-2 5 0,-7-1 1,-1 4-1,0 5 0,1 1 23,-1 2 1,-2 0 0,4-4-683,-2 2 1,0 1-1,5-8 1,-1-2-216,1-5 1,5-3-1,1-2-836,1 0 1,4-6 0,8-5 522,4-6 0,4-9 0,3-7 0,1 1 573,2 2 0,6 2 1,-1 0-1,3 0 262,1 0 0,1-1 0,-1 1 53,1 0 0,-7 6 1,-2 2-1,-1 1 975,0 0 0,0 0-679,-4 5 0,-8 2 0,-2 3 0,-3 4 27,-2 4 1,0 6 0,-2 3-274,-3 5 0,-2-2 0,-8 10 0,1-2-132,0 0 1,-5 5 0,0-5 0,2-1 5,1-2 1,-3-6 0,0-2-929,1-2 1,1-1 0,0-6 0,-2-2-2217,1-2 1,3-5 1400,0 0 1,3-8 1510,2-6 0,-9-9 0,4-3 0</inkml:trace>
  <inkml:trace contextRef="#ctx0" brushRef="#br0">24412 6170 7888,'8'-22'128,"5"3"1,-4 8 422,4 1 1,1 7 0,0 0-172,1 6 1,-1 0 0,0 7-1,0 1-575,0 1 0,2-4 1,3-3 194,5-3 0,3 4 0,1 2 0</inkml:trace>
  <inkml:trace contextRef="#ctx0" brushRef="#br0">25152 5217 7809,'0'-22'2261,"0"3"-1913,0 10 0,6 3 0,2 7 53,0 4 0,3 9 0,-6 11 1,-2 9-1,-2 7 206,-1 4 1,0 8-1,0-4 1,0-1-687,0 1 1,-6-1 0,-4-6 0,-2 0-336,-2-5 0,-1 3 0,1-8 0,0-6 1,0-5-275,0-5 0,-1-4 1,1-2 50,0-5 1,0-4-1,-1-4 1,3-5 437,2-6 1,4-5 0,6 2 0,0-2 520,0 1 0,2 2 0,2 2 0,6 0 195,2 0 1,9 0 0,3 1 0,4 2-62,5 1 0,-3 7 0,3-3 0,-3 1-298,-1 0 1,-1 1-1,-1 4 1,-3 0-1400,-5 0 0,-3 4 1,-4 3-1579,-2 1 2819,2 1 0,-10 5 0,4 1 0</inkml:trace>
  <inkml:trace contextRef="#ctx0" brushRef="#br0">25408 5701 9959,'0'14'988,"-2"2"1,-1 3-274,-2 4 0,-1 1 0,3 3 0,-4 5-51,-1 2 0,4 1 0,-6 6 0,-1 3-301,-2 1 0,-1-1 0,0-2 0,0 1-613,0 0 0,-1-5 1,1-2-1,2-1-1972,2-4 0,-1-7 2222,6-5 0,-6 3 0,3 0 0</inkml:trace>
  <inkml:trace contextRef="#ctx0" brushRef="#br0">25735 5573 7790,'-7'8'524,"-1"-2"0,0-8 1,7-2-1,7-6 307,8-2 0,10 2 0,0 1 0,3-1-379,1 2 1,5-3-1,0 6 1,-3 2-1,-3 2-1134,-3 1 1,-7 1 0,1 6 0,-7 5 681,-6 6 0,-10 13 0,-3-1 0</inkml:trace>
  <inkml:trace contextRef="#ctx0" brushRef="#br0">25564 5886 7790,'-14'14'290,"6"-6"0,8-2 280,9-6 1,10-2-1,5-1-110,3-1 0,8-8 0,1 5 0,2-3-785,0 1 1,-2 5 0,2 0 0,-5 1-583,-3-2 0,-6 3 0,-2-2 365,-1 2 1,-7 2 0,-5-2 554,2-2 1,-6 2 393,-5-3 0,-6 4 0,-9 4 0,0 5 815,-4 6 1,-3 11 0,-7 2 0,-1 6 788,-3 4 1,3 1-1505,-3 4 1,3 1 0,3-2-1,2-3-522,1-5 0,8-3 1,0-3-1,7-3-1242,3-5 1,-2-5-2357,8-5 3613,3-2 0,17-20 0,2-3 0</inkml:trace>
  <inkml:trace contextRef="#ctx0" brushRef="#br0">25863 6085 10740,'0'14'965,"0"-5"0,1 1-224,4 1 0,9 0 1,10 0-1,4-3-184,5-2 1,4-1 0,7-5 0,2 0-550,1 0 0,5-2 0,-6-2 0,-5-4-182,-6 0 1,-5-3-1,-3 4-195,-4 0 1,-4-3-1,-9-4-579,-5 0 1,-4-2-1,-2-2 157,-4 0 1,-3-3 0,-8 2 790,-3-5 0,-9-3 0,-9-1 0</inkml:trace>
  <inkml:trace contextRef="#ctx0" brushRef="#br0">26474 5516 7762,'1'-14'812,"6"0"202,7-1 1,7 3 0,5 1 0,0 3-276,-3 1 0,-4-2 1,3 4-610,-1 2 1,0 3-1,-4 3 1,2 4-214,-2 0 0,-7 3 0,-6 4 0,-2 0-2828,-2 1 1,-3 3 2910,-7 1 0,-5 0 0,-14-4 0</inkml:trace>
  <inkml:trace contextRef="#ctx0" brushRef="#br0">26559 5601 7762,'-14'0'2768,"0"0"-1541,6 7 0,3-6-620,10 4 0,4-4 1,10-1-1,5 0-476,3 0 0,6 0 1,0 0-1,-1 0-875,-2 0 1,-3 0-1,-4 0 1,-4 0-3765,-3 0 4508,-2 0 0,-6 0 0,-1 0 0</inkml:trace>
  <inkml:trace contextRef="#ctx0" brushRef="#br0">26758 5360 7762,'-6'-15'3011,"-2"14"0,-1-1-2202,-1 16 1,7-1 0,-2 11-83,4 1 0,-4 7 1,0 1-1,0 0-556,-1 2 1,3-1 0,-5 4-1,0-3-902,0 0 0,-1-5 1,-6 3-474,1-3 0,5-8 1,1-3-1903,2-3 2655,1-8 1,6-7-1,4-7 1,5 0 321,2-1 1,-2 3 353,-1 4 0,-1 1 1,2 4-31,-6 5 1,-2 4 0,-2 3 0,-2 2 684,-2-2 1,0-1-1,-3-2 1,-1-1 1203,0-3-2237,5-4 1,-2-8-1,10-1-294,4-2 1,-1-4 0,1 4 0,3 2 340,0 1 0,4 9 0,1 2 0,2 5 218,-1 5 0,-3-1 0,0 6 260,-1 1 1,-5 2 0,1 1 0,-1-1 441,-1-3 1,3 1 0,-4-5 0,-1 1-346,0-1 0,-1-1 1,-5-4-594,0-1-1,-6-5 1,-4-1 0,-4-1-662,-5-4 1,0-2 0,-8-2-1,-3-4 91,0-4 0,-5-4 0,4-1 197,4-1 1,0 1 726,8 0 0,7 0 0,7 0 0,3-1 524,2 1 1,8 0 0,6 0 0,10-1-455,8 1 1,2 0 0,6 0 0,-2 1-992,1 4 1,-2-2 0,-1 6-102,-1 2 0,3 1 1,-5 2-1,-2 0-2896,-1 0 3689,-1 0 0,-1-6 0,1-2 0</inkml:trace>
  <inkml:trace contextRef="#ctx0" brushRef="#br0">27355 5729 7762,'-6'-14'311,"8"5"0,1 1 0,11 0 882,7 0 0,2 3 0,4-3 0,0 0 0,0 2 0,3 0-559,0 2 1,-2 3 0,-4 2 0,-3 4-1581,-1 5 1,-6 2 0,0 4 0,-7 3 945,-6 5 0,-7 3 0,-2 1 0</inkml:trace>
  <inkml:trace contextRef="#ctx0" brushRef="#br0">27441 5985 9087,'14'0'1658,"6"0"1,3 0-1571,-1 0 1,6 0 0,-1 0 0,5 0 0,1 0-1088,1 0 1,-3 2 0,2 1 998,-3 2 0,-2-1 0,1-4 0</inkml:trace>
  <inkml:trace contextRef="#ctx0" brushRef="#br0">28109 5857 7762,'1'-9'2715,"4"-1"-2012,5-1 0,2 0 0,3 0 0,0 3 0,3 0 373,1 0 0,0 5 1,-5-2-1,0 4-230,0 1 1,-1 1 0,-2 4-1,-2 5-392,3 2 1,-6 4-1,0 3-221,1 5 0,-6 3 0,4 1 0,-4 2-34,-1 3 1,0-3-1,0 2 1,0-5 9,0-4 0,0-1 0,-1 2 0,-2-5 44,-2-3 1,0-7 0,4-1 50,-4-1 0,2-6-304,-7-10 0,1-7 0,-5-13 0</inkml:trace>
  <inkml:trace contextRef="#ctx0" brushRef="#br0">28436 5402 7762,'-14'-8'8721,"-1"-4"-8018,1 16 1,5-2 0,1 12-290,2 0 1,1 1 0,5-1-415,0 0 0,6 0 0,2 1 0</inkml:trace>
  <inkml:trace contextRef="#ctx0" brushRef="#br0">18953 13349 8058,'0'-14'174,"0"-5"1,0-1-1,0-1 1,-2-1-1,-1 1 375,-2 1 1,-4-4-1,2 5 1,0 2 0,-5 3-44,0 4 1,-2 4 0,-1 6 0,1 1 0,0 6-188,0 7 1,1 13-1,2 12 1,2 5-1,-1 5-200,2 2 1,2-5 0,6 1 0,0-6-60,0-8 0,6-6 0,4-14 0,4-4-298,5-4 0,3-5 0,5-6 0,-2-8-109,-1-9 0,-1-5 0,4-5 0,-1-7-420,-3-5 1,-1-6 0,2-7-1,-5-2 413,-3-2 1,-2-6-1,-1 2 1,-4-2 259,-4 1 1,-3-1 0,-2 7 0,0 1 237,0 1 1,0 15-1,0 8 1,0 9 593,0 8 1,-2 10 0,-1 5 0,-4 9-21,0 9 1,3 13 0,-2 13 0,1 5-172,1 8 0,-1 2 0,5 3 0,0 1-445,0-2 0,0 1 1,0-10-1,1-3-650,4 0 1,3-8-1,8 0-3718,3-2 4266,3-2 0,6-5 0,1 1 0</inkml:trace>
  <inkml:trace contextRef="#ctx0" brushRef="#br0">19763 13264 7914,'-8'8'4545,"2"-2"-5626,6-6 1081,-6 0 0,-2 0 0,-7 0 0</inkml:trace>
  <inkml:trace contextRef="#ctx0" brushRef="#br0">22351 12397 7900,'-22'-29'212,"-4"7"0,7 3 1,2 3-1,1 2 0,2 2 360,0 2 1,-5 4-1,0 6 1,0 1-1,0 4-234,0 5 0,0 10 1,5 9-1,0 10 1,1 12-51,3 10 0,-1 6 0,5 2 1,0 1-175,-1 2 0,1 1 0,3-5 0,-2-3-207,2-2 1,2-2 0,1-5 0,0-3-209,0-1 0,0-12 0,1-2 1,2-7-406,2-2 1,4-7 0,-4-3-1667,-2-3 2372,-1-8 0,-8-8 0,-2-8 0</inkml:trace>
  <inkml:trace contextRef="#ctx0" brushRef="#br0">21782 13136 7988,'-5'-10'1304,"1"1"-1184,5 6 1,7-3 0,8 6 0,4 0-26,9 0 1,6 0-1,7 0 1,2-2-397,4-3 1,1-1 0,5-5-1,-2 1 301,1-1 0,-4-1 0,0-3 0</inkml:trace>
  <inkml:trace contextRef="#ctx0" brushRef="#br0">22607 12766 8046,'0'-8'518,"0"1"0,1 3-270,4 0 0,4-1 0,9 3 0,2-1 0,1-2 0,1 2-265,0 2 1,2 1 0,4 0 0,1 0-119,-1 0 135,-6 0 0,5-7 0,-5-1 0</inkml:trace>
  <inkml:trace contextRef="#ctx0" brushRef="#br0">22749 12738 8046,'-29'28'521,"1"1"0,0 1 284,-1 3 0,7-1 0,3 5 0,5 3-58,4 1 1,4-3-1,6 0 1,0 0-696,0-2 1,8-1-1,5-7 1,5-1-223,5-3 0,0-4 1,6-7-1,-1-4-875,1-4 0,-1-3 0,0-2-1991,1 0 3036,-1-7 0,1 0 0,-1-8 0</inkml:trace>
  <inkml:trace contextRef="#ctx0" brushRef="#br0">23147 13051 9038,'-2'19'2417,"-1"1"-1855,-2 2 1,-6 2 0,3 4 0,1 1 0,2-2 6,3-4 1,2 3 0,0-7-290,0-2 1,2-3 0,3-4-416,4-6 0,4-5 0,3-9-186,2-9 0,0-7 0,4-9 1,0-6-77,0-5 1,-4-6 0,1 3 0,-5-2-449,-5-2 0,2 4 0,-4 1 0,-1 6 727,0 4 1,-1-2 0,-5 9 0,0 2 576,0 4 1,0 12 0,-2 1 336,-2 4 0,0 3 0,-3 8 0,0 7-122,4 9 1,2 11-1,1 6 1,0 3-418,0 6 0,0-1 0,1-3 0,4-2-688,4 1 0,4 3 0,1-9 0,0-1-703,1-3 0,0 0 0,3-11 1134,1-1 0,12-2 0,-1-2 0</inkml:trace>
  <inkml:trace contextRef="#ctx0" brushRef="#br0">23687 12596 7950,'-22'0'1796,"5"0"-1392,12 0 0,2 0 1,12 0-1,4 0 1,3 0-593,3 0 1,6-5 0,-1-1 0,3-1-318,1 1 1,-1 0 0,-2 3 0,-3-2-285,-1 2 1,-2 1 0,-5 2 916,0 0 0,-6 6 1,-3 4-1,-4 4 700,-1 5 0,0 2 1,0 5-1,0 1 244,0 3 1,0 3 0,0 1-486,0 4 1,5 3 0,1 3 0,1 2-94,-1 1 1,0 0 0,-2-2-1,0-1-79,-1-1 1,-1 1 0,-2-11 0,0 0-214,0 2 0,0-10 1,-2 2-1,-1-5-405,-1-4 0,-9-4 0,0-5 0,-4-2-14,-1-1 1,-4-5-1,0 3 1,-1-8-2737,-1-5 0,2-4 2953,-2-1 0,-9-6 0,3-3 0</inkml:trace>
  <inkml:trace contextRef="#ctx0" brushRef="#br0">23204 13079 7959,'-10'10'27,"1"-1"167,6-6 1,-2 8 0,10-6-1592,4-2 1397,10-1 0,3-9 0,7 0 0</inkml:trace>
  <inkml:trace contextRef="#ctx0" brushRef="#br0">24313 12965 8001,'-7'0'278,"7"0"1,10 0 0,7 0 0,7 2 148,3 3 1,8-2 0,3 5 0,1-2-572,-1-3 1,3 4 0,-5-1 0,1 0 0,-3 1-1239,1-4 0,-10 0 1382,4 2 0,-10-4 0,1 5 0</inkml:trace>
  <inkml:trace contextRef="#ctx0" brushRef="#br0">24697 12766 8001,'-15'-22'0,"1"8"374,0 9 1,1 5 0,2 7 0,3 7 0,2 8 221,3 5 1,-3 8 0,1 2 0,2 6-502,1 4 0,2-2 1,2 2-1,2-3-1047,6-1 0,4 3 1,4-2 951,0-3 0,8-8 0,-4 2 0</inkml:trace>
  <inkml:trace contextRef="#ctx0" brushRef="#br0">25564 12098 7978,'-35'-22'1461,"11"-2"0,1 10-604,5 6 1,4 5 0,0 3 0,0 3-283,0 7 0,-1 12 0,1 17 0,1 7-257,4 6 1,3 10-1,6 6 1,0 4-132,0 4 0,2-35 0,0-1 0,5 36 0,1-2-248,3-1 1,-3-2-1,-1 0 1,0-2-689,-4-2 0,-1-4 0,-2-8-503,0-3 1,-2-4 0,-1-11 0,-4-5-1249,0-7 2500,-3-4 0,-10-7 0,-3 0 0</inkml:trace>
  <inkml:trace contextRef="#ctx0" brushRef="#br0">25052 12980 7978,'14'-7'0,"2"1"0,3-4 0,5 6 0,3-3 0,3 1 0,1 0 611,2-1 1,7-2-612,-2 4 0,3-6 0,2 3 0</inkml:trace>
  <inkml:trace contextRef="#ctx0" brushRef="#br0">25692 12610 9078,'16'-13'2825,"1"2"-2604,2 2 0,6 1 0,-3-3 0,2 3-303,0 2 1,-5-4 0,3 5 0,-2 2 0,-2 2-581,-2 1 1,-7 0-1,-1 1 662,-2 4 0,-1 9 0,-5 8 0</inkml:trace>
  <inkml:trace contextRef="#ctx0" brushRef="#br0">25905 12596 8005,'-14'9'0,"0"1"416,0-1 0,1 7 0,2 1 568,1 2 0,2 7 0,-3-1 0,2 5-16,-2 3 1,3 7-1,0-3 1,2 3-433,3-2 1,1 1 0,4-5 0,2-3-843,6-1 0,4-3 0,3-3 46,2-5 0,7-5 0,-4-3 1,1-3-1221,1-2 0,-5-1 1,3-7 1479,-1-2 0,4-11 0,-3-7 0</inkml:trace>
  <inkml:trace contextRef="#ctx0" brushRef="#br0">26118 12852 8005,'0'-15'838,"7"3"0,2 1-180,4 1 0,1 2 0,0-1 0,1 4 21,-1 4 0,0 1 1,2 0-1,1 1 281,2 4 0,-5 9 0,-4 10-678,1 3 1,-5-2 0,-1 2 0,-4 3 0,-1 1 0,-1 3 0,-4-1-31,-4-2 0,-2-2 0,1-6 0,4-5-403,0-7 1,4 2-481,-3-4 1,5-3 0,5-1 0,4-3-178,4-2 1,3 0 0,1 0-1,4-2-75,1-3 1,0-1 0,3-5 0,-1 1-1742,1-1 2624,2-1 0,2-2 0,-1-1 0</inkml:trace>
  <inkml:trace contextRef="#ctx0" brushRef="#br0">26758 12880 8005,'8'-14'1930,"-3"0"-1358,-4 6 1,-2 1-1,-4 7 390,-4 0 1,-9 8 0,-1 5 0,2 6 137,1 3 1,7 2 0,1 4 0,1 1-579,4-1 0,2-4 1,2-2-1,4-2-678,5-2 1,2-9 0,4-4-276,3-3 1,-2-9 0,5-5 0,1-9-165,-1-7 0,-5-10 0,4-2 0,-3-4-850,1-3 0,0-6 0,-4 5 1044,-1-3 0,-5 5 0,-1-1 0,-1 4 665,-4 5 1,-2 0 0,-1 8-1,0 5 763,0 3 1,-1 8-1,-2 7 153,-2 6 0,-5 6 0,6 15 1,0 8-564,3 9 1,1 4 0,0 2-588,0-1 0,6-4 0,4-2 1,4 1-1495,5-1 1,-3-6-1,4 0 1464,1-5 0,1-7 0,6 2 0</inkml:trace>
  <inkml:trace contextRef="#ctx0" brushRef="#br0">27256 12553 7896,'-6'-8'146,"6"3"0,9 4 0,7 2 0,4 4-310,2 5 0,1 1 0,2 0 0,-1-3 0,1 0 425,2-1 0,-4-3 1,-1 0-1,1 0-204,-1 0 1,-5-2 0,2 3 64,-3-4 0,-4 5 0,-2 4 172,-5 3 1,-4 7 0,-1 4-1,0 4 84,0 5 0,0 2 0,0 6 1,0 0 128,0 4 1,-4 2 0,-1-3-85,2-1 1,-1 3 0,1-10 0,-1 0-100,0-3 0,3-4 1,-1-5-1,-1-5-1074,-2-4-222,1-7 1,4-5 0,0-12 971,0-10 0,-13-6 0,-3-4 0</inkml:trace>
  <inkml:trace contextRef="#ctx0" brushRef="#br0">27810 12781 7994,'27'-15'0,"-2"3"0,13 2 359,2 5 0,1 4 0,2-1 0,-2-1-487,-3-2 0,1 1 1,-6 4-1,-3 0-1316,-4 0 1444,-6 0 0,-6 0 0,1 0 0</inkml:trace>
  <inkml:trace contextRef="#ctx0" brushRef="#br0">28095 12510 10368,'0'15'957,"0"5"0,0 4 1,0 3-372,0 1 0,0 7 0,0 4 0,0 6-722,0 2 0,0 2 0,0-3 136,0 1 0,6 1 0,2-6 0</inkml:trace>
  <inkml:trace contextRef="#ctx0" brushRef="#br0">29289 11999 7990,'-14'-29'-87,"0"2"0,1 2 0,2 3 1,1 1-1,-1 6 513,-1 4 0,-3 0 1,1 6-1,0 5 1,0 8 97,0 11 0,-2 15 1,-2 12-1,1 11-244,4 6 1,1 8 0,5 7 0,1 1 0,3-39 0,0 0-70,0 39 0,1 2 0,2-9 1,-2-4-356,-2-3 1,2-5-1,-4-8 1,1-4-356,0-4 1,-1-9-1,1-5 1,-3-7-2267,1-2 2765,-6-2 0,-1-11 0,-8-2 0</inkml:trace>
  <inkml:trace contextRef="#ctx0" brushRef="#br0">28777 12638 8134,'2'-9'0,"2"1"118,6 2 1,4 1 0,5 5 0,5 0-174,3 0 1,7 0 0,4 0-1,5-2 55,4-2 0,-9 2 0,3-4 0</inkml:trace>
  <inkml:trace contextRef="#ctx0" brushRef="#br0">29445 12397 8113,'13'-8'153,"-2"2"1,11 6 54,-1 0 1,2 0 0,-4 0-1,-1 0-226,-2 0 0,-2 4 0,-2 3-615,-2 0 1,1 3 632,-6 4 0,-7 7 0,-6 1 0</inkml:trace>
  <inkml:trace contextRef="#ctx0" brushRef="#br0">29488 12482 8096,'-14'0'0,"1"2"0,2 2 273,2 6 1,-1 7 0,-2 4 0,0 1 623,3 3 1,6 2 0,-2 3 0,4 2-27,1 1 1,0 1-1,0-2 1,1 1-425,4-1 1,3-7 0,8-3 0,1-1-1319,2-4 0,5-6 0,-4-3-202,2-2 1,-4-1-1,1-5 1073,-4 0 0,6-6 0,1-2 0</inkml:trace>
  <inkml:trace contextRef="#ctx0" brushRef="#br0">29758 12638 8084,'6'-14'460,"1"0"0,4 1 276,-2 4 1,1 1 0,4 5-42,0-2 1,-1 2 0,-2 6 0,-3 5-516,-2 5 1,-1-1 0,-5 12 0,-2 0-167,-2-2 0,0 3 0,-3-6 1,-1-2-450,0-1 1,5-2-1,-4-1 1,3-2-115,-1-1 1,0-6 0,7 4 621,2-2 0,3 1 0,4-2 0,-2 2 440,2 1 1,0 5-1,0-4 1,-3 6 207,-1 4 0,2-4 0,-4 4 0,-2-3-165,-1-2 0,-2 5 1,-2 0-1,-3-1-174,-4-3 0,-4-2 1,-1-2-715,0-1 0,-1-7 0,1 3 0,0-1 0,0 0-1529,0-2 1861,-1-2 0,1-7 0,0-2 0</inkml:trace>
  <inkml:trace contextRef="#ctx0" brushRef="#br0">30142 12823 8063,'-9'0'1968,"-1"0"-1320,1 0 0,-1 0 0,1 0 0,-2 2 23,-2 3 0,0 2 0,2 8 1,3-1-395,2 0 0,1 5 0,5 0 0,2-2 54,3-1 0,3-6 0,6-2 0,0-2-102,0-3 1,0-1 0,1-6 0,-1-3-1425,0-8 1,2-8 0,0-1 0,-1-3 239,-2-1 0,-2-6 0,2 0 136,-4-3 1,2 1 0,-4-3 713,1 1 1,-5 6 0,1-1 0,-2 4 1160,-2 6 0,0 2-466,0 7 0,0 8 0,0 7 196,0 12 0,0 7 0,0 10 0,0 2-186,0 1 0,0 5 0,0-5 1,0 0-900,0 2 1,2-5 0,2 3 0,4-4-1135,0-5 1,5-2 0,-5-5 1432,0 2 0,4 0 0,-4-5 0</inkml:trace>
  <inkml:trace contextRef="#ctx0" brushRef="#br0">30483 12468 8091,'-6'-13'3635,"6"4"-4867,6-4 1,8 11 1512,1-2 1,-1 2 0,-1 4-1,-2 1 1,-2 3 170,2 2 0,2-3 0,1 4 0,0 1-419,0-2 1,1 0 0,-3-4 0,-1 4-27,-1 0 0,-2 5 0,3-5 1,-2 1-8,2 1 1,-3 4-1,0 6 1,0 2 329,0 4 0,-5 1 1,2 3-1,-4 3 225,-1 5 1,-1 3 0,-4 1 0,-4 1-1,-4 0 56,-1-1 1,0-5 0,-1-3 0,3-2-500,2-4 0,-2 2 1,4-11-1,-2-3-995,1-5 0,4 0 883,-4-6 0,-1-6 0,-4-7 0</inkml:trace>
  <inkml:trace contextRef="#ctx0" brushRef="#br0">31009 12923 7908,'-6'1'-121,"6"2"-177,8 2 0,9-2 298,2-7 0,7 2 0,-4-4 0</inkml:trace>
  <inkml:trace contextRef="#ctx0" brushRef="#br0">31422 12837 7908,'14'-7'0,"0"0"0,0 7-334,1 0 1,-6 0 0,0 0 0,3 0-423,0 0 756,-4 0 0,5 7 0,-5 0 0</inkml:trace>
  <inkml:trace contextRef="#ctx0" brushRef="#br0">31351 12653 7858,'-7'14'0,"-1"0"-10,0 0 1,2 2-1,6 1 1,0 2 0,-1-1 542,-4-2-533,3 4 0,-4-4 0,6 4 0</inkml:trace>
  <inkml:trace contextRef="#ctx0" brushRef="#br0">30995 12965 11206,'21'-1'1703,"2"-2"-1632,4-2 1,8-5 0,3 4 0,1 0 0,1-1 256,-2 4 0,-2 2 0,2 1 0,-5 0-171,-3 0 0,-3 0 1,-3 0-1,-5 0-2263,-3 0 0,-4 1 2106,-2 4 0,-4 3 0,-6 6 0</inkml:trace>
  <inkml:trace contextRef="#ctx0" brushRef="#br0">31436 12638 7917,'-21'15'385,"4"2"1,-5 5 597,1 7 1,2 2 0,7-1 0,1 3-529,1 5 0,5 3 0,-4 2 0,-1 1-1082,3 4 1,-4-6-1,4 2 1,1-4-1115,0-1 1741,-5-4 0,9 6 0,-4-4 0</inkml:trace>
  <inkml:trace contextRef="#ctx0" brushRef="#br0">31763 13022 7894,'-6'-8'2260,"4"4"-1843,-3 8 1,10-2-1,4 3-417,4-4 0,-5 6 0,-2 0 0</inkml:trace>
  <inkml:trace contextRef="#ctx0" brushRef="#br0">31976 13036 9908,'2'10'877,"2"-1"1,11-5 0,7 2 0</inkml:trace>
  <inkml:trace contextRef="#ctx0" brushRef="#br0">32289 13065 8390,'-21'13'0,"1"-1"1014,2 2 0,6-3-1014,12 8 0,6-3 0,2-2 0</inkml:trace>
  <inkml:trace contextRef="#ctx0" brushRef="#br0">32616 13036 8390,'-28'7'2514,"7"-2"0,8 6-2514,12 0 0,7 4 0,8-7 0</inkml:trace>
  <inkml:trace contextRef="#ctx0" brushRef="#br0">21355 12013 9189,'-41'0'0,"10"0"0,-10 8 0,14 6 0,3 11 0,5 10 185,3 8 1,4 12 0,1 8 0,1 15 0,5-34 0,-1 2-186,0 2 1,0 2 0,-1-2 0,1 1-1,0 6 1,1-1 0,1 1 0,0-1 0,1 1-1,0-1-48,1 1 1,0-1 0,3 0 0,0 0 0,2 1 0,2-1 0,3-2 0,1-2 0,3 0 0,2-2-312,2 0 0,2-1 1,2-4-1,1-2 1,2 1-1,2 0 359,0-2 0,2-1 0,2-2 0,2 0 0,0-3 0,0-2 0,-1 0 0,1-1 0</inkml:trace>
  <inkml:trace contextRef="#ctx0" brushRef="#br0">32559 11842 8208,'-6'-14'289,"1"3"-150,0 6 0,7 10 1,14 19-1,3 10 0,4 11 81,4 7 0,6 9 1,1 4-1,-3 3-62,-1 3 1,-1-3-1,-15-30 1,0 0-1,13 33 1,-2-1-30,-1 1 0,-12-3 1,1 7-1,-5 0 1,-5-1 94,-1 2 1,-7-36 0,-3 0 0,-12 36-239,-10-2 1,12-35-1,-2 0 1,-3-2-1,-2 0 1,-1-1-1,-1 1-282,-3-1 1,-1 0 0,0-2 0,-2-1-1,-2 2 1,0 1 0,2-5 0,0-1 295,2-3 0,0 0 0,0 1 0,-1-1 0,-26 22 0,7-3 0,8-5 0</inkml:trace>
  <inkml:trace contextRef="#ctx0" brushRef="#br0">8062 6966 8081,'31'0'22,"7"2"1,11 4-1,11 10 46,11 11 0,-29-13 0,2 2 0,5 1 0,1 0-68,3-1 0,2-2 0,9 0 0,3-2 0,2-5 0,-1 0 0</inkml:trace>
  <inkml:trace contextRef="#ctx0" brushRef="#br0">21185 13747 7820,'-21'14'-151,"6"1"1,-4-1 0,3 0 0,3 0-475,4 1 0,2-6 625,7 1 0,7-7 0,1 3 0</inkml:trace>
  <inkml:trace contextRef="#ctx0" brushRef="#br0">21000 13875 7894,'-28'0'-88,"-1"0"1,2 0 0,5 2 3,8 3 0,9 1 0,16 5 0,13-3 106,11-2 1,9-1 0,8-5 0,10 0-1,6 1 1,4 3 10,4 0 0,-32-1 0,1-1 0,2-2 0,2 0 0,0 0 0,0 0 1,1 0-1,1 0 35,0 0 0,1 0 0,3 0 1,0 0-1,0 0 0,-1 0 0,3 0 1,0 0-250,2 0 1,1 0 0,-2 0-1,0 0 1,3 0 0,0 0 146,-1 0 0,0 0 1,5-2-1,0-1 1,-2 1-1,0 0 0,1-1 1,0 1 5,1-1 0,0 0 1,-5 1-1,0 0 1,3-2-1,2-1 1,-2 0-1,0 0 56,0 1 1,0 1-1,1-2 1,-1 2 0,-2 1-1,1 0 1,-1 0-1,0 0 52,1 0 1,0 1 0,-2 0 0,-1 0 0,4 1 0,0 0 0,-1 0 0,-1 0 71,0 0 1,0 0 0,-1 0 0,0 0 0,4 0 0,0 0-104,3 0 1,0 0 0,0-1 0,1 0-1,0 0 1,1-1 0,0-1 0,0 0-65,-2-1 0,1 0 0,5 0 0,0-1 0,-2-3 0,0 0 0,1-1 0,1 0-38,2 0 1,-1-1 0,-3 1 0,0-1 0,2 3-1,-1 0 1,-1 0 0,0 0 29,1 0 0,0 0 1,3 2-1,0 0 0,-1 1 1,-1 0-1,-1 1 1,0 0 47,-3 1 0,1 1 0,3 0 0,-1 0 0,-1 1 0,0 0 1,1 0-1,-1 0 52,-2 0 0,1 0 0,-1 0 0,-1 0 1,-1 0-1,-1 0 0,0 0 0,1 0 23,0 0 1,1 0 0,1 0-1,-2 0 1,-2 0 0,0 0-1,0 0 1,-1 0-24,0 0 0,0 0 0,4 0 0,0 0 0,-4 0 0,0 0-23,1 1 0,0-2 1,-3 1-1,0-1 1,-1-1-1,0 1 0,0-2 1,0 1-4,0 0 0,-1 1 1,0 0-1,0 0 1,1 1-1,-2 0-23,-1 0 1,-2 0 0,-3 0-1,-2 0 1,2 0 0,-1 0-61,-2 0 0,1 0 0,-2 2 0,0 1 0,-1 0 0,0 0 0,-2 0 0,0 1 22,-3-2 0,1 2 0,-2 1 1,-1 1-1,34 2 0,-1 1-175,-5 1 0,2-7 0,-6 2 1,0-4-348,-3-1 0,-4 0 1,-1-1 52,0-4 0,-5-8 479,0-6 0,-5-1 0,2-2 0,-1-8 0,-2-7 0,1-1 0</inkml:trace>
  <inkml:trace contextRef="#ctx0" brushRef="#br0">3114 15027 8352,'-14'0'-184,"8"0"1,6 0 0,9-2 280,8-3 0,10 2 0,10-6 0,4-2 1,8-3-1,4-4 303,4-1 0,11 0 0,5 3 1,-34 8-1,1-1 0,3 0 1,1 1-1,2 0 0,1 1 48,2 2 1,0-1-1,2 2 1,1-1-769,2-2 0,1 0 0,2 0 0,1 0 329,5-1 1,2 1 0,2 1-1,0 0 1,1 1 0,0 0 0,2 2-1,1 0-42,2-1 1,0 2 0,1 1 0,-1 0-1,8-1 1,0-1 0,-3 2 0,0 1-130,-2-1 1,0 2 0,-1 1-1,0 0 1,-3 1 0,1 1 0,0-1-1,-1 2-86,-1 0 1,-1 1-1,-3 0 1,-1 0-1,-5 1 1,-1-1-1,-1 0 1,-1-1 71,1 0 0,-1-1 0,-2-1 1,-1-1-1,-3 2 0,0 0 1,-3 0-1,0-2 14,-4 0 1,0 0-1,0-1 1,-2-1 0,32 0-1,-6 0-193,-6 0 0,-11-1 0,-4-3 355,-4 0 0,-3-4 0,-6 1 0,-11-2 0,-10 0 0</inkml:trace>
  <inkml:trace contextRef="#ctx0" brushRef="#br0">29133 13961 8311,'-7'-15'-54,"6"1"0,-6 0 0,3 0 0,-3-1 846,-1 1 1,4 0-1,-6 0 136,-1 0 0,3 1 0,0 2 186,2 1 0,0 6-704,1-6 0,3 9 0,-1 1 0,5 8-10,3 4 1,4 7 0,-4 3 0,0 3-48,1 5 0,-3 2 0,5-2 1,0 2-25,0 1 1,-4 6 0,6-1-185,1 3 0,-3-3 0,1-1 0,2-3-66,2-2 1,0-4-1,-2-4 1,-2-5-185,2-3 0,2-2 1,1-1 79,0-4 0,-4-3 1,-2-9-1,0-5 203,0-6 1,-4-16-1,6-5-82,1-9 0,1-6 0,1-7 1,-2 0-305,-1 0 0,-1 6 0,4 4 0,-4 4-683,-4 6 1,3-1-1,0 8-105,0 3 1,0 8 0,-4 0-278,6 3 1,-2 8 0,1 3 1272,2 4 0,2 7 0,1 2 0</inkml:trace>
  <inkml:trace contextRef="#ctx0" brushRef="#br0">28749 14657 8259,'-29'0'335,"7"0"0,5 2 3362,6 2-3079,4-2 0,20 4 1,6-7-1,8-2 0,6-4 1,7 1 237,5 0 0,6-4 0,7 4 1,4-2-365,4-3 1,-1 3 0,0-1 0,1-1-528,4 2 0,-9-4 0,6 4 0,-7 0-566,-3 3 1,-1 3-1,-2 2 1,-5 0-819,-6 0 0,-8 0 0,-1 0 0,-2 2 1419,-5 3 0,-2 3 0,3 6 0</inkml:trace>
  <inkml:trace contextRef="#ctx0" brushRef="#br0">29189 15126 8366,'-14'0'-5,"5"0"1,-1 0-4,-1 0 0,-1 7 1,-3 2-1,3 5 1,2 4 2,6 1 0,-3 6 0,2-1 0,2 1 420,2-1 0,1 1 0,1-6 0,4-2 0,5-1 323,2-2 1,2-6 0,1-3-1,-1-4-817,0-1 1,2-8 0,1-6 0,2-8-162,-1-5 0,-3-3 0,0-3 1,-1-5-140,0-3 0,-6-3 1,-3 0-1,-2-2 6,2 0 0,-4 10 0,4-5 365,-4 4 0,-1 4 0,0 5 1,0 1 764,0 3 0,0 4 767,0 5-817,0 8 0,0 24 0,0 16-354,0 8 0,0 8 0,0 0 0,0 2-578,0 2 0,2 9 0,3 3 0,4 1-918,4 0 1,1-1-1,2 3 1,1-3 1142,2-2 0,6-1 0,-2-6 0</inkml:trace>
  <inkml:trace contextRef="#ctx0" brushRef="#br0">29801 15311 8092,'-14'0'0,"-1"0"-835,1 0 0,5 6 835,-1 4 0,7 3 0,-3 1 0</inkml:trace>
  <inkml:trace contextRef="#ctx0" brushRef="#br0">14801 16306 8070,'-36'0'121,"-4"2"1,9 3 0,4 4 0,5 5-1,3 7 523,0 7 1,-2 9 0,2 12 0,-3 9-497,0 11 1,9-30-1,1 1 1,2 4 0,1 1-1,0 1 1,2 0-1,1 0 1,1 1-61,2 1 1,1 0 0,1-3 0,1 0 0,0-2-1,1-1 1,6 36 0,7-7-582,8-5 0,6-9 1,6-11-1,5-8-1873,7-10 2366,11-6 0,7-7 0,8-1 0</inkml:trace>
  <inkml:trace contextRef="#ctx0" brushRef="#br0">15896 16377 8070,'6'-8'255,"-3"1"0,5 2 1,-1-5-1,-4-2 369,-2-3 0,-1 1 1,0 0-1,0 0-356,0 0 0,-6-1 1,-2 1-1,-1 0 0,-1 1-56,-1 4 0,-2-2 0,-1 6 0,0 3-98,0 6 0,0 10 1,-1 11-1,3 7-116,2 6 1,2 4-1,5 4 1,-2 1 4,2-1 1,3-3-1,5-5 14,4-5 0,6-6 0,2-7 0,2-7 44,-2-5 0,6-7 0,0-12 1,4-12-573,2-12 1,-3-14-1,0-6 1,-4-8-103,-2-7 1,-1 2-1,-5-8 324,1 4 0,-7 7 0,-4 3 0,-2 4 152,-2 1 1,0 8-1,0 5-71,0 4 0,-6 13 0,-2 1 1,-2 5 792,1 8 1,-1 5-36,-4 8 0,5 8 1,1 8-1,1 11-67,4 9 1,2 5 0,1 4-410,0 2 0,6-1 1,2 6-1,1 0-178,1-1 1,1 2-1,6-5 1,2-2 103,-1-2 0,4 5 0,0 1 0</inkml:trace>
  <inkml:trace contextRef="#ctx0" brushRef="#br0">15356 17117 8083,'20'-2'496,"5"-1"0,9-2-13,8 2 1,4 0-1,11 0 1,6-4-1,5-1-249,3-3 1,-31 6 0,1-1 0,0 1 0,0-1 0,-1 2 0,0-1-365,39-6 0,-3 0 0,-5 0 0,-1 3 0,-4 1 0,-6 4-1601,-6 2 1,-5 1 1730,-6 0 0,-7 0 0,-1 0 0</inkml:trace>
  <inkml:trace contextRef="#ctx0" brushRef="#br0">15725 15908 8083,'-28'49'132,"1"6"0,3 10 0,7 5 1,6 7-1,8-35 0,1 0 232,1 3 1,1 0-1,-1 1 1,2-1-1,-1 2 1,0 0-1,0-5 1,0-1 102,0 32 1,6-15-1,5-13 1,6-11-1,7-11-308,3-11 0,8-13 1,2-17-1,5-13 0,0-18-231,1-14 1,-7-4 0,-18 30 0,-1-2 0,15-32-541,-4 5 0,-3 6 1,-12 13 191,-4 9 1,-2 12 0,-9 12 313,-3 13 1,-3 18 0,-7 27 399,-4 11 1,-3 9-1,-5 7 1,3-2 135,5-2 0,5-6 0,4-12 1,6-9-157,2-10 1,10-13 0,9-4 0,13-12 44,11-9 1,12-15-1,-1-6-319,3-1 0,8-6 0,2 0 0</inkml:trace>
  <inkml:trace contextRef="#ctx0" brushRef="#br0">17844 15524 8083,'-13'3'372,"4"7"1,2 7-1,9 17 1,1 3-1,2 6 253,-2 4 0,3 6 0,1 8 0,-1 6 0,0-1-81,-3-5 1,5-5 0,2-17 0,2-4-219,3-7 1,-1-15 0,2-3-1,1-7 1,4-6 0,1-7-188,3-9 0,0-8 0,0-6 0,-1-5-361,1-3 1,-2-2-1,-1 1-95,-2-1 0,1 2 1,-4 2-769,2 1 0,-2 6 0,-6-3 1,-3 4 1084,-1 2 0,-3-2 0,-4 9 0</inkml:trace>
  <inkml:trace contextRef="#ctx0" brushRef="#br0">17460 16790 8083,'-22'7'541,"9"-2"130,13-10 0,17-2 0,15-9 1,8-3-1,9-5-343,4-3 0,15-7 1,-31 15-1,0 0 1,3-2-1,1 1 1,1-1-1,0 2-113,-4 2 0,1 1 0,2-1 0,0 2 1,29-4-1,-2 2 37,-5 1 0,-6 8 1,-5 4-4028,-5 2 3775,-9 8 0,-3 2 0,-7 6 0</inkml:trace>
  <inkml:trace contextRef="#ctx0" brushRef="#br0">18228 16619 8083,'-13'21'0,"0"-4"0,-7 7 1007,6 1 1,7 2 0,-1 3 0,0 3-291,1 5 1,3-2 0,0 2 0,2 3-802,2 5 0,6-2 0,4 4 0,2-4-3071,3-2 3155,-1-5 0,0 4 0,0-5 0</inkml:trace>
  <inkml:trace contextRef="#ctx0" brushRef="#br0">18754 16463 8083,'-8'-8'1269,"9"0"0,14 5-423,7-2 1,9-6 0,4 3 0,1-2 0,4 1-894,1-2 1,3 3 0,2 0-1,1 0-619,-1 0 1,-6 5 0,-4-2 0,-3 4 665,-6 1 0,1 0 0,-5 0 0</inkml:trace>
  <inkml:trace contextRef="#ctx0" brushRef="#br0">19237 16150 8083,'-28'-14'0,"-1"4"0,2 2 858,4 2 0,2 1 0,7 7 0,0 4 808,-1 8 1,8 4-1,2 10 1,3 7-1254,2 4 1,2 10 0,1 5 0,3 4-258,2 4 1,2 4-1,5-2 1,3-1-157,1 0 0,6 5 0,-3-3 0</inkml:trace>
  <inkml:trace contextRef="#ctx0" brushRef="#br0">20133 15681 8083,'-8'14'820,"3"6"0,10 6 0,3 5 1,1 7 808,1 3-1370,-1 2 1,1 4 0,-1 2 0,2 0 267,2 0 0,7-1 0,3-7 0,0-5-267,1-8 0,0-5 1,2-11-1,0-2 1,-4-6-145,-2-2 0,-1-2 0,-4-2 0,-1-2 1,0-7-40,0-7 0,-4-4 1,-1-6-149,2-1 0,-3-10 0,0-5 0,-2-5-348,-2-5 0,2 0 1,-1 0-1,-2 6-369,-2 3 1,-1 1-1,2 9 1,1 2-596,2 3 0,1 0 1383,-1 11 0,3 0 0,6 5 0</inkml:trace>
  <inkml:trace contextRef="#ctx0" brushRef="#br0">20133 16633 8083,'-27'0'0,"14"-1"723,4-4 1,10-5-1,25-7 1,4-3 999,6-3 1,11 0-1,6-4 1,2 2-1253,2 1 0,4 6 1,1 1-1,-4 4-894,-4 4 1,-2 6 0,-8 0 0,-4 6-1618,-4 6 0,-9 9 1,-10 4 2039,-5 5 0,-6-2 0,-6 10 0</inkml:trace>
  <inkml:trace contextRef="#ctx0" brushRef="#br0">20346 16960 8083,'-16'8'5389,"10"-2"-4236,20-12-729,2 5 0,11-11 0,-4 8 52,4 1 0,2 1 1,-1 2-1,1 2-83,-1 2 1,-6 4 0,-3 6 0,-5 2-411,-4 3 1,-4 2 0,-6 4 0,-1-1-116,-4 1 1,-5-5-5,-9-1 1,-1-3 0,-5-3 0,2-4 293,3-4 1,1 1 0,5-1-1,1 0 404,4 1 1,4-4 0,10 3-509,4-4 1,10-1-1,8-1 1,8-4-623,7-5 1,6-2-1,-2-4 1,3-2-1938,1 0 1,1-6 2504,1 5 0,3-6 0,-4 2 0</inkml:trace>
  <inkml:trace contextRef="#ctx0" brushRef="#br0">21185 16491 8083,'0'-9'0,"0"-1"0,13 7 0,-2-8 0,11 6 1631,-2 2 0,6 1 1,-3 2-1,6 0 1,2 0-1568,2 0 1,5 2 0,-3 1 0,-2 2-1441,-3-2 0,0 5 0,-11 0 1376,-1 0 0,-3 4 0,0-4 0</inkml:trace>
  <inkml:trace contextRef="#ctx0" brushRef="#br0">21483 16193 8083,'-22'-18'744,"5"2"1737,6 4 1,-2 7-1328,4 0 1,2 16 0,3 8 0,4 8-555,4 6 0,4 8 0,7 8 0,0 3-689,4 7 1,-3-1 0,3 7 0,-3-2-693,-2-3 781,0-8 0,1 10 0,-1-4 0</inkml:trace>
  <inkml:trace contextRef="#ctx0" brushRef="#br0">22450 15482 8083,'-12'1'769,"2"6"1,5 7 1945,4 8-2428,1 11 1,6 2-1,5 11 1,7 7 130,5 4 0,1 3 0,3 0 0,3 3 0,1 1 361,4-1 0,-5-8 0,3-8 0,-3-4 0,-3-5-297,-3-5 1,-2-11 0,-5-6-290,2-5 1,0-11 0,-6-6 0,-4-16-60,-4-13 0,-3-16 0,-2-9 0,1-9-834,4-4 0,-3-4 0,2 3-357,-2 4 0,0 1 1,1 9-1,3 6 0,2 8-3174,3 7 4231,-5 13 0,13-7 0,-3 11 0</inkml:trace>
  <inkml:trace contextRef="#ctx0" brushRef="#br0">22422 16662 8083,'-6'-2'3784,"6"-3"-2675,12 4 1,10-12 0,7 5 1263,-1 0-1864,1-4 0,7 4 1,7-6-1,7-1 176,5 1 1,9-2-1,2-1 1,5-2-817,5 2 1,-8 2-1,3 4 1,-5 2 0,-4-1-845,-5 2 1,-11 2 0,-4 6-1,-7 2-149,-5 2 0,-8 4 0,-5 8 1,-6 2 1123,-6 1 0,-10 12 0,-2-1 0</inkml:trace>
  <inkml:trace contextRef="#ctx0" brushRef="#br0">23019 16832 8083,'-36'7'1519,"9"-4"221,13 6 1,12-6-1,11 2 1,3-2-994,-3 2 1,4 3 0,-4 6 36,4 0 0,1 2 1,0 3-1046,0 5 0,1-2 1,-3 0-1,-1-1-923,-1-4 698,-7 5 1,3-11 0,-4 3-1484,3-1 0,-4 0 1753,4 1 1,-4-5 0,-1 1 0,0 1 1043,0 1 0,2 3 0,1 0 0,4 3 36,0 1 1,3 0 0,6-5 0,1 0-5,2 0 1,2 1-1,-6-1 1,1 0-172,-3 0 0,-4-4 0,1-1-161,-5 2 0,-5 2 1,-5 1-418,-5 0 1,-9 1 0,-4-1 0,-6-2-1019,-4-2 0,1 1 0,-5-6 0,-1-2-418,1-2 0,3-1 0,7 0-3237,3 0 4562,-3 0 0,11-6 0,-4-2 0</inkml:trace>
  <inkml:trace contextRef="#ctx0" brushRef="#br0">23872 16676 8083,'14'-13'6294,"8"4"-5703,8 4 0,4-1 1,-6 1-1,0 2 1,1 1-120,-1 2 1,5 0 0,2 0 0,0 0-705,0 0 1,-2 0 0,-5 2 0,1 1-2010,-1 2 1,-6-1 2240,-3-4 0,-3 7 0,-2 1 0</inkml:trace>
  <inkml:trace contextRef="#ctx0" brushRef="#br0">24270 16320 8083,'-16'2'0,"1"3"314,0 4 0,-2 10 1,9 6-1,0 5 2143,3 4 1,4 7-1,1 1 1,1 9-949,4 4 0,1 2 0,7 0-1601,1 0 0,-3-7 1,8-1-1,-3-1-1435,-2-1 0,1 0 0,-1-5 259,0-5 1268,-6 5 0,5-6 0,-6 7 0</inkml:trace>
  <inkml:trace contextRef="#ctx0" brushRef="#br0">25251 16818 8083,'-28'22'0,"2"-1"0,7-7 1,10 0-242,6 0 1,3-4 0,1-2 0,4-2-9,5-3 0,2-3 0,2-5 0,1-4 249,-1-4 0,6-7 0,3-2 0</inkml:trace>
  <inkml:trace contextRef="#ctx0" brushRef="#br0">25521 16875 8083,'8'14'323,"0"-4"-485,-3-1 0,3-6-297,6 2 1,-6-11 0,-2-7-1,-1-4 459,0-1 0,-1 2 0,3-4 0,1-2 0</inkml:trace>
  <inkml:trace contextRef="#ctx0" brushRef="#br0">25749 16818 7967,'14'5'-82,"0"0"1,0 4 0,1-4 0,-1-1 0,0 1-26,0 0 1,1 0 0,-1-7-1,0-3 107,0-4 0,0-4 0,1-1 0</inkml:trace>
  <inkml:trace contextRef="#ctx0" brushRef="#br0">26062 16775 9260,'20'0'733,"-1"0"1,9 0-120,7 0 1,6-4 0,8-3-1,7 1-133,4 0 1,-4 1 0,-3 3-1,0-1 1,1-2-817,-2 2 0,-8 2 1,-7 1-1,-4 0-907,-6 0 1,-5 0 0,-8 0-453,0 0 0,-6-2 1694,-3-3 0,-16-2 0,-5-8 0</inkml:trace>
  <inkml:trace contextRef="#ctx0" brushRef="#br0">26588 16249 8083,'-15'0'0,"3"2"0,2 4 0,6 8 0,-3 9 0,2 10 0,2 5 1365,2 3 0,2 12 0,2 6 1,2 4-1560,-2 5 0,5-5 0,2-1 0,4-5 194,5-5 0,-3 3 0,4-4 0</inkml:trace>
  <inkml:trace contextRef="#ctx0" brushRef="#br0">27384 15354 7953,'0'30'233,"0"4"0,1 9 1,4 8-1,5 6 326,2 4 0,7 10 0,-9-32 0,-1 1 1,1 1-1,-1-1 0,1-1 0,1 1-123,0-1 1,1-1 0,14 32 0,-1-10 0,-1-8 0,1-10-225,2-7 0,-4-8 0,0-6 0,-3-9 1,-3-5-13,-1-9 0,3-12 0,2-15 0,-1-12-235,1-14 1,3-8 0,-14 22 0,-2-2-1,1 0 1,0 1-279,-1 1 0,0 0 1,-3-1-1,-1 0 1,4-35-1,-2-1-428,-2 1 0,-1 7 0,0 10 1,3 8 740,2 9 0,2 1 0,4 5 0</inkml:trace>
  <inkml:trace contextRef="#ctx0" brushRef="#br0">27199 16790 8072,'-14'0'934,"9"0"1,10 0-1,14-2-37,11-3 0,6 2 0,8-6 0,5-2-365,8-2 1,6 3-1,8 1 1,1-2 0,-1-2-686,0-1 1,-2 0 0,-4 1 0,-8 4 0,-10 4-1824,-7 3 0,-2 4 1,-10 3 1975,-6 4 0,-4 10 0,-4 3 0</inkml:trace>
  <inkml:trace contextRef="#ctx0" brushRef="#br0">27697 17003 7997,'-37'22'0,"9"0"0,10-3 1103,7 5 1,7-2 0,7 2 0,3 1 0,2 2 379,3 1 1,6 5-1,4 2 1,0 1-1190,-1 4 0,4-5 0,-4-2 0,1-3-438,-1-2 0,-1-6 0,-4-3 272,-1-3 1,0-8-1,0-3 1,0-4-185,1-1 1,0-11 0,3-6 0,1-7 53,-2-6 1,-1-8 0,-2-1 0,0-5-46,1-4 1,-1-9 0,0 2-338,0-3 1,-3 2 0,0-5-1,4 2-5492,0 2 5876,-2 7 0,14-12 0,-5 4 0</inkml:trace>
  <inkml:trace contextRef="#ctx0" brushRef="#br0">28734 15823 8102,'8'22'2136,"5"5"-1004,4 4 0,7 7 1,-5-3-1,0 1 1,0 4 118,0 1 1,1 3 0,-2 2 0,1 1-752,-2-1 0,-1 3 0,-3 0 0,-2 2-473,-2 2 1,-6 3 0,2 2-1,-3 2-860,-2 2 1,-7 1-1,-2-3 1,-4 2 832,-1-2 0,-7 4 0,-1 1 0</inkml:trace>
  <inkml:trace contextRef="#ctx0" brushRef="#br0">29403 16292 8294,'-29'8'794,"10"-2"0,11-6 0,16 0 13,13 0 1,6 0 0,3-1 0,3-3-573,5 0 0,8-1 0,3 5 1,0 0-1,1 0-1180,1 0 1,-7 0 0,0 0 0,-6 0 944,-3 0 0,-2 6 0,-5 2 0</inkml:trace>
  <inkml:trace contextRef="#ctx0" brushRef="#br0">29559 16605 8135,'-35'5'0,"7"-1"654,7-1 1,14-1 0,7-2-57,7 0 1,12 0 0,7-2 0,7-1 0,9-1-877,9 0 0,4-2 1,2 1-1695,0 2 1972,6 2 0,-4 1 0,4 0 0</inkml:trace>
  <inkml:trace contextRef="#ctx0" brushRef="#br0">30242 15922 8104,'-8'2'1091,"3"3"-706,3 3 1,2 12 0,2 5 0,3 10 256,4 13 0,-3 4 0,1 16 0,-2 3 0,-1 3 6,-1 0 0,5 4 1,2-4-1,2-5 1,3-6-223,-1-4 1,-1-9 0,-1-4 0,-1-6-229,0-7 1,5-9 0,-6-7-1,2-6-134,2-6 1,2-7 0,2-7-1,1-12-32,-2-9 0,-1-8 0,0-9 0,1-7-1023,2-6 1,0-3 0,-5-5 185,0 2 0,2 1 0,1-1 0,2 2-347,-1 1 0,-1 10 1,1-3 1151,0 6 0,8 9 0,-4 6 0</inkml:trace>
  <inkml:trace contextRef="#ctx0" brushRef="#br0">31024 15539 8368,'-7'-8'2688,"-1"-5"-1796,-6 5 1,6 2-181,3 6 0,4 14 1,1 14-1,1 10 0,3 7 43,0 2 0,1 7 0,-5-1 0,2 6 1,1 4-456,2 2 1,-1-5 0,-4 1 0,0-2-521,0-2 0,0 0 1,2-1-1,1 0-510,2-4 1,0-2-1,-5-4-213,0 2 0,1-3 1,2-5-1,2-5-765,-2-5 1,4 0 0,-3-11 1707,-1-2 0,5-1 0,0-2 0</inkml:trace>
  <inkml:trace contextRef="#ctx0" brushRef="#br0">31152 16448 8352,'1'-22'0,"2"3"189,2 4 0,4 0 0,-2 3 1141,1 2 0,-4-1 0,6 8-606,1 5 1,-3 5 0,0 12 0,-2 5 64,-3 3 0,4 6 0,-3 0-437,-1-1 0,-1 3 0,-2-4 0,2-2-30,2-4 0,-2-8 0,4 2 0,1-5-689,2-4 0,5-4 0,4-9-148,1-6 1,0-7 0,-4-13-15,4 1 0,2 0 0,3-1 0,-5 1-282,-4-1 0,0 2 0,-1 4 1725,0 4-326,-6 9 1,-2 17 0,-6 12 0,0 6 337,0 3 1,0 1 0,0-2 0,0-2-572,0-1 0,2-6 1,1 5-1,3-4-972,2-7 0,2 1 0,4-8 0,0-2-1258,0-2 0,0-1 1,1-1 1874,-1-4 0,0-3 0,0-6 0</inkml:trace>
  <inkml:trace contextRef="#ctx0" brushRef="#br0">31834 15709 8431,'-22'0'-20,"4"2"0,7 4 752,7 8 0,2 2 0,2 9 0,2 7 1375,2 9 0,-2 14 0,3 12 0,-4 2-1006,-1 2 0,2 0 0,3 0 0,4-3-685,4-6 1,1-2 0,0-13-516,0-1 0,1-8 0,-1-6 0,2-7 0,1-6 41,2-3 0,0-8 1,-3-7-1,1-9-337,2-11 0,5-12 0,-4-7 0,2-5-65,4-4 1,-6 1 0,-1-5 299,-3 2 0,-2-3 0,0 3 118,1-1 1,-6 2 0,1-2 0,-1 2-555,-1 7 0,3 2 0,-5 9-1206,2 3 1802,-5 14 0,4-6 0,-7 12 0</inkml:trace>
  <inkml:trace contextRef="#ctx0" brushRef="#br0">32659 16576 8221,'-29'8'0,"13"-1"463,-3-7 0,18-2 0,-5-1-463,-1-2 0,6 0 0,-6 5 0</inkml:trace>
  <inkml:trace contextRef="#ctx0" brushRef="#br0">30014 17458 8226,'14'-8'-136,"2"2"1,3 4 0,6-1 0,9-2 0,7 2 336,4 1 1,14 2 0,-2 0 0,3 0 0,3 2-39,3 3 0,4 3 0,1 6 0,-2 0 0,-1 0 284,-1 0 1,-12-1 0,2-2 0,-2-1-613,0 1 0,2-3 0,2-1 0,1 0 7,1-4 0,3 3 0,-4 1 0,3-1-121,2 0 1,-5 1-1,1-4 1,-2 3-47,-2 2 0,-5-5 0,-2 2 0,-1-2 237,-3 2 1,-2-4-1,-3 4 130,-3-3 0,2-2 0,-6-2 0,1-1-74,0-2 0,-2-6 0,-4 3 0,-1-1-111,0-1 1,-1 1 0,-1-4-20,-3 4 0,-5-4 0,1 5 162,-4 0 0,0-4 0,-1 4 0</inkml:trace>
  <inkml:trace contextRef="#ctx0" brushRef="#br0">5318 16036 8046,'-14'-9'363,"-1"-1"1,3 5 0,1-4 663,1-2 1,2 3-388,-1-1 1,3 7-1,7 2 1,2 9-309,2 9 1,6 4 0,-1 8 0,2 3-1,2 5 1,1 5-161,-1 4 0,2-3 0,1 5-445,2 0 1,0-5-1,-5 4 1,0-6-704,1-4 1,4 0 0,0-8 975,-2-3 0,5-8 0,0 2 0</inkml:trace>
  <inkml:trace contextRef="#ctx0" brushRef="#br0">5602 16363 8236,'0'-9'-23,"0"-1"17,0-1 0,11-2 1,5-1-1,5 0 1041,4 0 1,3-2 0,6 0 0,2 0-647,0 4 0,5 2 1,-4 1-1,0 4-875,1 4 0,-6 1 0,1 0 0,-4 0 486,-6 0 0,4 6 0,-5 2 0</inkml:trace>
  <inkml:trace contextRef="#ctx0" brushRef="#br0">5929 15894 8051,'-20'0'1372,"5"2"-704,1 2 1,5 9 0,6 7-1,-2 3-72,2 2 0,3 3 1,4 5-1,6 7-168,3 6 0,2-2 0,3 5 0,1-2-719,-2 1 1,5 4-1,0-3 1,2 0-732,0 0 1,-1-2-1,6-6 1022,-1-3 0,1-3 0,-1-7 0</inkml:trace>
  <inkml:trace contextRef="#ctx0" brushRef="#br0">5062 17045 8022,'20'-6'124,"4"3"1,9-6 0,5-3-1,7 0 269,7-2 1,-3-5-1,11-2 1,0 1-1,-2-3-502,1 1 0,-4 5 0,-3-2 0,-5 5-1684,-2 4 1793,-9 4 0,5 0 0,-5-2 0</inkml:trace>
  <inkml:trace contextRef="#ctx0" brushRef="#br0">5616 16960 7965,'-6'22'410,"0"4"0,-4-6 151,6 2 1,2 2 0,4 4 0,2 1 69,6-1 1,2 7 0,3 1-1,-1 2-747,0 0 0,2-6 0,1 1 0,4-5 116,1-4 0,2 3 0,4-5 0</inkml:trace>
  <inkml:trace contextRef="#ctx0" brushRef="#br0">6754 16292 7976,'-8'6'1436,"5"-4"0,11 3-687,6-4 1,5-2 0,0-3 0,6-2 0,7 0-565,6 0 1,3-4-1,1 4 1,1-1-863,0 1 1,-5-3 0,-2 4 0,-1 2 0,-5 3 676,-5 4 0,2 4 0,-5 7 0</inkml:trace>
  <inkml:trace contextRef="#ctx0" brushRef="#br0">7010 16747 7932,'-30'14'6370,"9"-6"-5195,21-8 0,8-6 1,8-5-514,3 1 0,3 7 0,6-2 0,1 4-467,-1 1 1,1 8 0,-1 6 0,-1 8-213,-3 5 0,-5 6 1,-10 0-1,-4 0-460,-4 2 0,-1-5 0,-1 2 0,-4-5-548,-4-4 0,-4-5 0,-1 1 323,0-4 0,-1-7 1108,1-3 0,6-5-260,4-5 1,10-3 0,6-6 0,7 0 10,4 0 1,-4-5 0,4-2 0,3 1-219,0-1 0,3 1 0,-1 2-496,1-1 1,-6-1 0,-1 2 0,-1-1 556,-4 2 0,-1-5 0,-2 0 0</inkml:trace>
  <inkml:trace contextRef="#ctx0" brushRef="#br0">7109 15638 7946,'-28'0'0,"6"0"2241,8 0 1,9 3-1710,10 7 0,2 2 0,9 15 0,3 5-1317,5 3 0,3 2 785,1 6 0,7 6 0,1 2 0</inkml:trace>
  <inkml:trace contextRef="#ctx0" brushRef="#br0">7721 16292 7957,'-5'-2'3937,"10"-2"-3285,9-4 1,14-8 0,2-1 0,2-2-60,1 1 1,7 3 0,-2 0-1,3 3-945,1 2 0,-1-2 0,-1 4 0,-4 0-1134,-1 3 1,-4-1 0,-7 1-1134,-5 2 2619,-3 1 0,-2 2 0,0 0 0</inkml:trace>
  <inkml:trace contextRef="#ctx0" brushRef="#br0">7948 15880 7938,'-1'-13'0,"-4"4"3184,3 2-2649,-4 7 1,8 13 0,2 6-1,6 8 358,2 6 0,4 8 0,2 6-1041,1-1 1,4 3 0,-2 0 0,-1 0-1395,1 0 1542,4-2 0,-3 2 0,7 2 0</inkml:trace>
  <inkml:trace contextRef="#ctx0" brushRef="#br0">8503 16121 7859,'0'-7'1077,"6"-3"0,5 2-149,6-6 1,6-8 0,7 1 0,1 1 0,4-1-159,1 4 1,-3 1-1,5 2 1,0 0-860,-1-1 0,2 6 0,-4 1 1,0 2-667,-1 3 0,-5 1 1,-7 4-1,-3 2-3141,-7 6 3896,3 2 0,-14 15 0,6 3 0</inkml:trace>
  <inkml:trace contextRef="#ctx0" brushRef="#br0">8773 16278 7801,'0'8'1782,"0"4"0,6-10-938,4 3 1,2-2 0,1 2-262,-4 4 0,4 4 0,-4 1 1,4 2-1,0 1-873,-4 2 0,2 6 0,-6-1 0,-2 1 1,-1-1 0,-2 3 0,-2-5-382,-3 0 1,2 3 0,-5-6 0,0-1-424,1-3 1,3 0 1697,0-1 1,2 0 0,4-1-103,2-4 0,4-1 0,8-5 252,3 2 0,3 1 0,5-3 0,-2 4 0,-1 1-230,1 3 0,-4 1 0,-2 4-423,-3 3 0,-7 2 0,-1 4 0,-2-1 92,-3 1 1,-3 0 0,-4 0 0,-6-2-229,-2-3 0,-4 4 0,-3-5 1,-3-2-605,0-1 1,-5-2-1,3-1 1,-1-4-555,1-4 1,-3-3 0,4-2 20,-4 0 0,0-7 1172,3-2 0,-9-10 0,3-3 0</inkml:trace>
  <inkml:trace contextRef="#ctx0" brushRef="#br0">8687 15396 7863,'-14'0'2273,"8"0"-317,6 0 0,6 11 1,8 5-1391,1 5 0,0 9 1,3 8-1,1 3 1,0 3-1973,1 3 1,1 4 1405,3 6 0,2 6 0,-3 2 0</inkml:trace>
  <inkml:trace contextRef="#ctx0" brushRef="#br0">9669 16093 8042,'-15'0'429,"1"0"0,6-2 0,5-2 112,6-6 1,11-1-1,13 0 1,8 2-1,11-2 1,6-1-72,6 3 1,2 3-1,-1 6 1,1 0-906,2 0 1,-4 0 0,-9 0 0,-8 0 0,-5 0-3621,-4 0 4055,-2 6 0,-8 2 0,-1 6 0</inkml:trace>
  <inkml:trace contextRef="#ctx0" brushRef="#br0">10109 15581 8030,'-14'0'281,"0"0"0,0 3 466,-1 7 1,7 1 0,4 13 0,2 2 0,2 6-23,0 6 0,2 5 0,2 2 0,6 4-609,3 2 1,6-1 0,1 4-446,2-2 1,-3-6 0,5 1-1,1-2 1,2-4 328,1-3 0,1-4 0,-1-5 0</inkml:trace>
  <inkml:trace contextRef="#ctx0" brushRef="#br0">10706 15951 10516,'-14'8'140,"3"3"1,6-6-544,10-2 0,1-2 0,4-1 1,1 0 402,2 0 0,7-6 0,2-2 0</inkml:trace>
  <inkml:trace contextRef="#ctx0" brushRef="#br0">11062 15866 7993,'-6'7'2921,"4"0"-3216,-4-7 0,12 0 0,3-2 97,4-3 198,1-2 0,7-8 0,1 1 0</inkml:trace>
  <inkml:trace contextRef="#ctx0" brushRef="#br0">11403 15823 7934,'14'6'729,"-4"-3"-652,-1 7 1,1-7 0,4 2 0,0-4-78,0-1 0,1 0 0,-1 0 0</inkml:trace>
  <inkml:trace contextRef="#ctx0" brushRef="#br0">11787 15766 7880,'14'0'3417,"2"0"-2638,3 0 1,-2-2 0,9-2 0,2-4-263,4 0 0,7-5 0,-1 4 1,3-2-733,2 1 1,-5-1-1,-2 5 1,-1 0-446,-4-1 1,-2 2 0,-6 5 0,-4 0-3497,-3 0 4156,-8 0 0,-8 0 0,-8 0 0</inkml:trace>
  <inkml:trace contextRef="#ctx0" brushRef="#br0">12043 15325 7871,'-14'-12'496,"-1"2"682,1 5 1,0 5-128,0 5 1,6 3 0,3 8 0,4 3-398,1 5 0,6 4 0,3 5 0,4 5 0,3 3-705,3 2 0,-2-5 0,5 0-403,-1 1 0,2 1 0,-4-1 0,-1-1 454,-2 1 0,-2 3 0,0 0 0</inkml:trace>
  <inkml:trace contextRef="#ctx0" brushRef="#br0">12782 15624 7995,'-6'0'3378,"6"-2"-2570,8-2 1,12 0-1,9-7 1,7-3-1,7-3-287,4-1 1,8-2 0,7-1 0,-2 1 0,-1-1-876,-3 4 1,0 1 0,-4 2 0,-6 1-1,-5 4-809,-3 4 0,-8 3 0,-2 2 0,-7 0 1163,-6 0 0,0 13 0,-1 3 0</inkml:trace>
  <inkml:trace contextRef="#ctx0" brushRef="#br0">13266 15681 7957,'-7'8'868,"4"4"-40,-6-2 0,5-2 0,0 1 0,2 2 0,2 2 462,0 1 0,6 5 0,4 1 0,3 3-388,1 2 1,0 6-1,0 4 1,0 0-1,1 1-603,-1 1 0,0-4 0,0 3-157,1-1 1,-3 0-1,-1-4 1,-3 1-1082,-2-5 0,-1 0-1456,-5-9 1903,0 1 1,0-14-1,0-8 1,0-13 73,0-9 0,0-2 0,0-11 1,2-1 360,3-2 0,2 3 0,8 1 0,-1 4 561,0 6 1,0 2 0,1 9 161,-1 4 1,0 7 0,0 3 0,0 9 557,1 7 0,-1 10-876,0-1 1,0-1 0,-1 0 0,-2 1-289,-2-1 0,1-5 0,4 0 0,0-4-1413,1-3 0,-6-7 1,1 1-744,1-2 0,0-4 1,-2-2 2095,-4-6 0,-4-9 0,-1-3 0</inkml:trace>
  <inkml:trace contextRef="#ctx0" brushRef="#br0">13294 14771 7956,'-14'-8'691,"0"2"1193,-1 6 0,9 1-1585,6 4 0,11 8 0,8 7 1,0 4-1,2 4-1336,2 4 0,4 3 1037,2-2 0,-7-3 0,-2 5 0</inkml:trace>
  <inkml:trace contextRef="#ctx0" brushRef="#br0">14048 15283 9131,'7'-15'2702,"8"1"-2126,7 0 1,5 0 0,1 1 0,1 2 0,-1 3-321,0 2 0,6-5 0,-1 3 1,-3 0-1066,-5 3 0,0 4 0,-6 1 809,-1 0 0,-3 12 0,0 4 0</inkml:trace>
  <inkml:trace contextRef="#ctx0" brushRef="#br0">14119 15581 7963,'-7'14'1381,"6"-4"-585,-4-1 1,5-5 0,5-1 0,6-6-25,6-7 0,12-3 0,9-2 0,4-3-986,6-1 0,-3-1 0,8 2 0,-1-1-3354,-2 2 3568,-1 8 0,-6-4 0,-1 5 0</inkml:trace>
  <inkml:trace contextRef="#ctx0" brushRef="#br0">15327 14444 7896,'-28'0'327,"1"6"0,3 5 1,5 7-1,3 7 548,2 6 0,2 9 1,2 11-1,5 7 1,4 5-280,1 5 1,6-5 0,5-1 0,7-5-268,5-5 0,9-14 0,3-13 0,2-8 0,6-9 0,3-6-597,0-7 1,3-11-1,-2-12 1,-1-10-159,-2-8 0,-7 2 0,-6-5 0,-6 2-155,-6-1 0,-9 1 0,-5 4 0,-7 2 91,-8 3 0,-12-1 0,-17 6 0,-5-1 425,-4 0 1,-5 8 0,2 0-1,0 5 177,4 8 0,3 5 1,3 8-1,3 2-318,5 3 1,11 3 0,6 6 0,6 0-927,4 0 1132,1 1 0,12-1 0,0 0 0</inkml:trace>
  <inkml:trace contextRef="#ctx0" brushRef="#br0">16180 14074 7911,'-28'-8'0,"6"2"0,3 6 620,3 0 1,6 2-1,1 2 1,-1 7-1,3 8 54,2 10 0,3 7 0,2 13 0,0 6 1,0 5-90,0 0 1,7 8-1,4 0 1,4-1-583,4-3 1,2-8 0,-2-7 0,5-5-396,2-6 1,3-2-1,1-17-506,3-2 0,-1-7 1,6-5-490,1-4 1,-4-7 1386,-2-4 0,3-9 0,1-3 0</inkml:trace>
  <inkml:trace contextRef="#ctx0" brushRef="#br0">16536 13946 9156,'4'16'3017,"3"3"-2383,1 5 1,1 9-1,4 5 1,-2 4-1,-2 4 11,2 2 0,2 5 0,3 1 0,0 3-515,-2 0 0,3 3 0,-7-8 0,2 3-167,3 2 0,-1-2 0,-2-2 1,-1-8-191,-1-5 1,-2-1 0,3-7 0,-2-5-1003,2-7 1,-3-4-1,2-3-783,1-4 0,-3-4 2012,1-10 0,-6-3 0,4-6 0</inkml:trace>
  <inkml:trace contextRef="#ctx0" brushRef="#br0">16976 14458 7954,'-7'6'4162,"2"4"-2600,3 3 0,2 7 0,2 4 0,3 3-866,4 1 1,4 2 0,1 2-1,0-1-601,0-4 0,-1 0 0,-2-8 1,-2-2-126,3-1 0,0-8 0,2-3 0,1-4-1365,-1-1 0,-5-6 0,1-5 0,1-5 627,1-3 0,-2-5 1,-1 4-1,1-1 559,-2 1 1,3 1 0,-5 5 560,2-1 700,2 8 0,2 7 1,-2 11-1,-4 4 1,-1 6-458,-1 1 0,3-5 1,-4 2-1,3-3-1011,2-2 1,-3-1 0,3-2-1122,-2-1 0,5-7 0,-1 1 1537,2-2 0,3 4 0,-1 2 0</inkml:trace>
  <inkml:trace contextRef="#ctx0" brushRef="#br0">17517 14131 7831,'-16'0'5540,"-3"0"-5105,24 0 1,-5 8-1,11 6 1,-2 8 0,2 7 320,2 4 0,1-1 0,0 5 1,-1 3-502,-4 1 0,3 2 0,-6-2 0,0-2-250,0-1 0,4-8 0,-5-1 0,-2-9-47,-2-4 1,4-7-587,0 1 1,1-13 0,-3-4 0,2-7 61,-2-5 0,-1-6 1,-2 1 360,0-3 1,5-1 0,-1 1 359,0 3 1,2-1-1,0 6 1,0 0-9,1-1 0,4 9 0,-2-2 0,4 5 542,1 5 0,0 1 1,1 4-1,-1 3-123,0 4 0,0 9 1,0 0-1,1 1-511,-1 2 1,-1-5 0,-2 3-923,-2-3 1,1-4 0,2-1 305,-2-1 1,2-7 560,-2 2 0,2-10 0,3-3 0</inkml:trace>
  <inkml:trace contextRef="#ctx0" brushRef="#br0">17929 13562 7824,'8'15'1120,"6"0"384,8 4 0,0-1 0,4 6 0,2 2-753,4 6 1,2 3 0,-2 4 0,1-1-1,-1 2-412,-2 1 1,-3 3-1,-4 2 1,-4 3-106,-3 1 1,-6 2 0,-3 5-133,0 0 1,-2 0 0,-7 0 0,-3 0-1031,-4 0 1,-4-1 0,-3 0 0,-3-3-4306,-4 0 5233,2-8 0,-6 4 0,5-6 0</inkml:trace>
  <inkml:trace contextRef="#ctx0" brushRef="#br0">18540 14742 7823,'-14'15'800,"2"-6"250,2 1 1,2-7-1,3 1-1050,-4-2 0,-4-8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3583 5189 8203,'-28'0'0,"6"0"0,3 0 552,3 0 1,7 0-1,-1 0-313,-1 0 1,6 0 0,5 0 0,10-2 0,7-2 0,8-6 0,7-1 753,6 2-767,9-4 0,5 11 1,10-2-1,4 2 70,4 2 1,-2 0-1,1 0 1,4 0 0,0 0-1,-1 0 138,-1 0 0,1 0-423,-1 0 24,0 0 1,-2 0 0,-2 0-137,-6 0 0,-2 0 0,-4 0 0,-3 0 0,-5 0-185,-2 0 0,-9 0 0,-3 0 0,-3 0-446,-1 0 1,-7-5 0,-3 1-2761,-4 0 3492,0 3 0,-1-5 0,0-2 0</inkml:trace>
  <inkml:trace contextRef="#ctx0" brushRef="#br0">6839 2872 8248,'-14'-8'454,"0"-5"-16,0 4 0,1 4 0,3 5 0,6 8 121,2 5 1,2 9-1,2 6 1,2 8-1,4 7-384,0 4 0,5-1 0,-5 6 0,1 0 0,1-1-205,1-4 0,-3-2 1,0-3-1,-2-1 0,-1-3-1044,1-5 0,-3-3 335,7-1 160,-7-7 1,3 3 0,-6-6-1284,0-1 1862,0-3 0,-6 0 0,-2-1 0</inkml:trace>
  <inkml:trace contextRef="#ctx0" brushRef="#br0">6754 3597 8286,'9'19'-215,"1"0"304,-1 6 1,1-3 0,-1 6 0,2 1 503,2-1 0,1-1 1,-1-3-214,-4-5 0,4-5 1,-4-4-201,4-6 1,-3-2-1,-1-4 1,2-2-381,2-6 0,-1-9 0,-1-6 0,-1-7 0,1-4-588,2 0 1,-4-5 0,1 3 787,1-3 0,1-2 0,2 0 0</inkml:trace>
  <inkml:trace contextRef="#ctx0" brushRef="#br0">8062 3042 8288,'-10'0'1501,"1"0"-1227,6 0 1,-4 7 0,9 4 0,1 8 146,2 9 0,6 8 0,-2 12 1,4 6-286,1 6 1,1 1 0,-3 9-1,-1 1 1,-1-2 0,-1-2-315,-1-4 0,-2-3 0,-6-8 0,0-5-552,0-2 1,5-8 0,0 0-1,-2-2 730,-1-4 0,-2-7 0,0-4 0</inkml:trace>
  <inkml:trace contextRef="#ctx0" brushRef="#br0">8062 3867 8183,'8'8'324,"-3"6"159,-4 8 0,4 7 0,1 2 0,0 2-62,1-1 0,2-4 1,-2-2-1,1-4 0,3-2-91,1-2 0,2-4 1,1-5-1,-1-4-535,0-3 0,5-2 1,2-4-110,1-5 1,-3-2 0,3-14-1,-2-4 1,-2-4-728,-3-3 0,4-7 1041,0-4 0,0-7 0,-4 3 0</inkml:trace>
  <inkml:trace contextRef="#ctx0" brushRef="#br0">10308 6639 8559,'-14'14'-535,"0"-4"0,0-1 0,-1 1 1258,1-2 0,8 3-546,6-7 1,6 1 0,10-6 0,5-3 0,7-2 69,8-2 1,7 5-1,6-2 1,8 4-1,8 1 27,4 0 1,2 1 0,2 2 0,3 4-258,-36-3 0,0 0 0,4-1 0,1 2 1,0 0-1,1 1 0,0-2 0,0 0-44,-1-1 1,2 0 0,3 2 0,1-1-1,-2-1 1,1-1 0,1 0 0,-1-1-32,1 0 0,-1 0 0,0-1 0,0 0 0,0-1 0,1 0 0,0 0 0,1-1-18,0 0 0,0-1 0,0 0 1,-1 0-1,-3 1 0,0 1 0,-2-2 1,0 1 15,-3 0 1,1 1-1,0 0 1,0 0 0,35 1-1,-2 0-68,-5 0 1,-5 0 0,-8 0 0,-5 0-50,-4 0 0,-2 0 0,-7 0 0,-3 0 177,-5 0 0,-2 5 0,-4 0 0,-5-2 0,-1-1 0</inkml:trace>
  <inkml:trace contextRef="#ctx0" brushRef="#br0">15768 6611 8168,'-14'-15'0,"6"6"0,5 1 0,6 2 173,6 3 0,10 1 1,5 2-1,4 0 1,6 2 583,3 2 0,6 3 0,4 4 0,7-2-588,6 2 0,5 7 0,8 1 0,3-2 0,-36-9 0,0 0-276,2-1 1,0 0 0,0 0 0,1 0 0,-1 0 0,0 0 0,-1 0 0,0 1-104,0-1 1,-1 0 0,34 5 0,2-1 0,-4-3-73,-1-1 1,-6-3-1,-3-4 1,-5 0-23,-5 0 0,0-6 0,-9-3 0,-6-4 0,-3-1-400,-6 0 1,-3-1 703,-10 1 0,-1-6 0,0-3 0</inkml:trace>
  <inkml:trace contextRef="#ctx0" brushRef="#br0">21654 1336 7965,'-20'21'101,"8"1"1,0 8 0,2 5 0,4 7 0,-2 9 319,0 4 0,3 10 0,-2 6 1,-1 6-1,1 2 0,1-3 272,3-3 0,3-5 0,5-5 1,4-8-572,4-4 0,-2-8 0,1-9 0,4-4 1,0-8-1,1-6-16,2-6 1,-1-4-1,4-8 1,-2-4-385,-2-8-207,4 0 0,-6-18 0,3 4 0,-5-4 244,-5-3 1,-2 5 0,-7-3 0,0 5 265,0 4 0,-3-1 0,-5 6 219,-7 1 0,-2 4 0,1 3 0,-1 3 104,-2 2 0,-5 1 0,4 5 0,-1 2-281,1 2 0,-4 4 1,5 7-1,2-1-402,1 0 1,2 0-1,-1 0-291,1 1 1,6-1 0,3 0-1,4 0-424,1 1 0,6-1 1050,4 0 0,2 0 0,3 0 0</inkml:trace>
  <inkml:trace contextRef="#ctx0" brushRef="#br0">23403 1436 8094,'-13'-18'188,"2"4"1,3 2 0,2-1 2038,3-1-1032,1 6 0,1-3-556,-4 6 1,3 2 0,-2 8-1,2 6 1,2 8-417,0 9 0,0 2 1,0 8-1,0 0 1,0 0-183,0 0 1,5-7 0,-1 3-1,1-4-10,2-2 1,-1-4-1,5-2 1,-2-2-287,2-2 1,0-7 0,1-3 0,-3-2 194,2-3 0,6-1 1,2-2-1,-1 0 145,-2 0 0,3 0 0,1 0 1,1-2-211,-1-3 1,1 4 0,-4-6 0,4 3-151,1-1 0,-5-4 1,2 4-1,-2 0-772,2-1 0,-3 3 0,3-7-224,-3-1 1,-7 5 0,-1-1 1270,-1 1 0,-3-2 0,-4-6 0</inkml:trace>
  <inkml:trace contextRef="#ctx0" brushRef="#br0">23730 1493 8071,'-14'-18'-1,"-1"3"713,1 2 0,5 2 0,-1-2 1046,-1 4 0,-1-2-936,-3 6 1,7 2 0,4 9 0,2 7-380,2 4 0,0 15 1,0 1-1,0 6-224,0 4 0,6 6 1,2 3-1,2 3-493,-1 2 1,-1-1 0,3-3-1,-3-2-251,-2-2 0,4 4 1,-4-4-1,1 0-1013,-1-1 0,0-13 0,-3 2-2746,2-5 4284,0-10 0,-11 5 0,-2-5 0</inkml:trace>
  <inkml:trace contextRef="#ctx0" brushRef="#br0">20645 3327 7952,'-7'14'120,"-2"0"1,-2 0-1,1 2 1,6 3-1,2 6 1,2 7 394,0 6 1,6 9 0,4 7-1,1 4-102,-2 4 0,4 3 0,-4-1 0,4 6-243,1-2 1,-4 3 0,-2-8-1,0-1 1,-2-7-163,0-4 0,0-10 0,-2-10 0,0-5-748,0-7 0,-1-5 740,1-5 0,4-15 0,7-10 0</inkml:trace>
  <inkml:trace contextRef="#ctx0" brushRef="#br0">20602 5246 8179,'-14'0'421,"7"0"0,7 0 53,8 0 0,10 0 0,2 0 0,2 0-152,4 0 1,7 6 0,5 4 0,3 2 0,1 3-114,1-1 0,-2 5 0,-1 0 0,-6 0 1,-2 0-85,-5 0 1,-8 6 0,-2-3 0,-6 3 62,-6 4 0,-3-4 0,-4 10 0,-3-2-162,-4 0 1,-5 5 0,-4-5 0,-2-1 21,-2-2 1,4-3-1,-2-4 1,1-4 95,0-3 1,0-3 0,6-2 0,2-3-140,2-2-129,5-1 1,4-7 0,11-3 0,7-3 165,6 0 1,2-4-1,4 2-122,4-2 0,2-2 0,7-1 0,-1 1-474,1 0 1,0 4 0,-2 2 0,-2 1-710,-1-1 1,-6 5 1262,1-2 0,3 3 0,0 2 0</inkml:trace>
  <inkml:trace contextRef="#ctx0" brushRef="#br0">20318 6554 7991,'0'8'-389,"1"-2"342,4-6 0,3 0 1,6 0-1,0 0 1,2 0-1,1 0 130,2 0 1,5-6 0,-3-5 0,1-5 0,1-5-89,0-1 0,3-2 1,-3-2-1,0 0 1,1 3-55,1-3 0,2 1 0,1 0 0,2 3 1,4 1 1,-4 2 0,4 5 0,0 1 0,0 2 34,3 2 0,-1 1 0,4-3 0,-4 3 94,-1 2 0,3-4 0,-5 4 0,0 0 49,2-1 0,-5-2 0,4 4-100,1 2 0,-5-3 0,5 1 1,-2 2-96,0 1 1,2 2 0,-3 0-1,1 0-153,-2 0 1,4 0 0,-2 0 227,-1 0 0,-2-6 0,-2-2 0</inkml:trace>
  <inkml:trace contextRef="#ctx0" brushRef="#br0">21156 6625 7939,'-22'0'337,"-5"0"1,20-5-197,2 0 1,10-4-1,10 3-3,4-2 0,-1 0 0,5-2 1,1 6-1,0 2-31,-1 2 1,-5 2 0,1 4-1,-5 8-69,-4 8 0,-4 11 1,-6 5-1,0 3 1,0 4 1,0 2 0,-2-3 0,-2 4-37,-6-4 1,-3-6-1,-1-4 1,0-2 132,0-5 1,4-8 0,2 0 94,2-3-405,1-8 0,16 3 0,5-7 0,5-1 96,4-1 0,7 3 0,1 0 1,-2-1 48,-1 3 1,2-6-1,-2 6 1,-5-3 49,-3 1 0,-7 4 0,-8-2 0,0 1 229,-4 3 1,-1 1 0,-2 3-1,-2-1 52,-3 0 1,-3 0 0,-6 0-430,0 1 1,-5-3-1,-2-1 1,1-3-417,-1-1 0,2-3 1,5-4 542,0 0 0,-7-12 0,-1-4 0</inkml:trace>
  <inkml:trace contextRef="#ctx0" brushRef="#br0">21299 7720 8033,'-8'14'10,"-3"2"0,6 2 1,2 8-1,3 4 36,5 3 0,1 11 0,5-1 0,-2 1 0,2-1 141,2-5 0,1 1 1,0-6-1,1-3-143,-1-4 0,6-3 1,4-7-1,3-5 1,1-3-12,1-5 1,-1-3 0,2-5 0,2-6-149,1-6 0,0 0 1,-4-7-1,-1-1-143,1-2 1,-1 0-1,-1 2 1,-3 3-204,-5 1 0,-4-3 0,-2 4 461,-4-2 0,-2 4 0,-7-2 0</inkml:trace>
  <inkml:trace contextRef="#ctx0" brushRef="#br0">21739 7791 7851,'-14'0'-187,"5"0"0,-1 0 355,-1 0 1,3 4-1,0 3 1,2 2 22,3 7 0,1 0 0,2 7 1,2 4-125,3 5 1,1 3 0,5 4 0,-2-1-194,3 2 1,-1 5 0,0 3-1,-2-2-200,2-2 1,2-2-1,1 3 326,0 2 0,0-3 0,1 5 0</inkml:trace>
  <inkml:trace contextRef="#ctx0" brushRef="#br0">20829 6625 7949,'-20'0'293,"10"0"0,-5 0 1,16 0-1,10 3-228,10 6 0,18 7 1,9 14-1,7 3-12,7 5 1,2 8 0,-28-21 0,1-1 0,1 1 0,0 1 0,2 0 0,0 1-144,2 1 0,0 0 0,-2-3 1,-1 0-1,-1-1 0,-2 0 1,-1-2-1,-2 0 0,29 19-379,-4-3 0,-7-3 0,-5-7 1,-8 0 468,-10 1 0,1-1 0,-7 1 0</inkml:trace>
  <inkml:trace contextRef="#ctx0" brushRef="#br0">21171 7492 7949,'-8'0'0,"3"2"0,13 2-90,11 6 0,11 4 0,17 5 0,9 6 0,7 7 30,8 6 0,-33-19 1,1 0-1,1 0 0,-1 1 1,4 1-1,0-1-18,0 0 1,0 0-250,1-4 1,-1 1-1,0 3 1,0 1 0,-1-3-1,1 0 1</inkml:trace>
  <inkml:trace contextRef="#ctx0" brushRef="#br0">23673 3312 8246,'0'21'380,"2"-2"1,1 8 0,1 4 0,0 6 0,-3 5 304,-1 4 1,0 3-1,0-3 1,-1 1-537,-4-1 0,3-2 1,-2-3-1,2-1 1,2-4-488,0-1 1,0 3 0,2-5 0,2-1 0,6-4-864,2-4 1,3 1 0,-3-6 1200,-2-2 0,2-1 0,-4-2 0</inkml:trace>
  <inkml:trace contextRef="#ctx0" brushRef="#br0">24014 3910 8299,'-14'-7'706,"0"6"-814,6-6 0,0 7 1,5 2-369,-2 3 1,8-2 475,11 6 0,1 1 0,5 4 0</inkml:trace>
  <inkml:trace contextRef="#ctx0" brushRef="#br0">24427 3398 8099,'0'-21'348,"1"5"0,4-3 64,4 4 1,4 0 0,1 3 0,0 2-1,1 6 141,-1 2 1,2 2 0,1 0 0,2 0-1,0 3-280,1 7 0,-4 1 0,5 12 0,-4 3-108,-3 1 0,2 1 0,-10 2 1,1 2-54,-1 1 1,-1 5-1,-5-4 1,-2 1-349,-2 0 0,0 3 1,-5-5-1,-2-3 22,-2-5 1,-1 1 0,-2-8 136,-3 0 0,3-2 0,-3-4 0,4-1 13,0-1 0,1-7 0,0 2 1540,0-4-845,6-1 1,3-4 0,12-3-488,7-1 0,6 0 1,9-3-1,-1 2-37,1-2 1,4 5 0,0-1 0,0 2-990,2 1 0,-5-1 0,3 5 62,-3 0 0,-6 0 0,-2 0 0,0 0-496,0 0 1,-5 0 1315,2 0 0,-9 6 0,-4 2 0</inkml:trace>
  <inkml:trace contextRef="#ctx0" brushRef="#br0">26829 2858 8045,'-4'-7'196,"-1"9"1,2 12 210,1 13 0,2 11 0,0 12 0,0 9 0,0 2-162,0 3 0,0 2 0,0-3 0,0-1 0,0-2-61,0-5 1,5-8-1,1 1 1,2-6-171,3-4 1,0-9-1,0-10 1,-1-4-1,1-2-245,1-3 1,-2-4-1,-1-9 8,2-7 1,-4 1 0,-3-12 0,-4 2 98,-4 0 0,-4-4 0,-6 2 0,-1 1 52,1-1 0,0 2 0,1 5 0,2 0-86,2-1 0,1 6-704,-2 0 78,4 5 784,6 4 0,0 8 0,0 6 0</inkml:trace>
  <inkml:trace contextRef="#ctx0" brushRef="#br0">27242 3554 8045,'-13'10'0,"4"-1"0,-4 1 3262,11-3-5627,-4 6 2365,12-11 0,2 4 0,6-6 0</inkml:trace>
  <inkml:trace contextRef="#ctx0" brushRef="#br0">27398 3156 8045,'0'-14'1779,"0"0"-676,0-1 0,0 9-463,0 6 0,0 13 0,0 10 0,0 6-414,0 4 0,-5-1 1,1 4-1,0 0-296,3 1 0,1-6 1,1 1-1,4-5 61,5-4 0,2-5 0,4 1-443,3-4 1,-2-5 0,7-2 0,1-2-27,2-3 0,-3-1 0,-2-2 0,0 0 258,0 0 0,-4 0 0,1 0 1,-4 0-50,0 0 1,-1-2 0,0-2-120,0-6 1,-6-3 0,-3-1-194,-4 0 1,-1 0 0,0-2 580,0-3 0,0 3 0,0-4 0</inkml:trace>
  <inkml:trace contextRef="#ctx0" brushRef="#br0">27682 3199 8045,'-14'-15'0,"0"3"873,0 2 0,0 6-141,-1 8 0,7 6 1,4 10-1,0 9-185,0 7 0,2 13 0,-3 6 0,4 5-298,1 0 1,0 10 0,0 1-1,0 2-773,0-1 0,0-2 1,0-2-168,0-2 1,0-3-1,0 0 73,0-6 497,0-3 0,-6-3 0,-2-2 0</inkml:trace>
  <inkml:trace contextRef="#ctx0" brushRef="#br0">24483 5289 8173,'0'-15'285,"2"6"0,3-1-16,4-1 0,4 3 1,3 0-1,3 1 1,3 0-1,1 1 1,1 3 217,1 1 0,-3 2 0,2 0 1,0 0-1,-2 2-303,-3 3 0,1 4 0,-2 8 0,-4 4 0,-4 1 0,-4 3-122,-3 2 1,-1 6-1,-2 2 1,-2 1-205,-3 4 1,-3-4 0,-6 2 0,0 2-169,0 1 0,-5 0 1,-2-3-1,1-5 136,-1-3 1,1-2 0,2-1 0,-1-3 106,2-5 0,3-3 1,3-2 259,1 0-114,7-6 0,0-2 1,12-7-54,10-4 1,3-5-1,5-7 1,3-2 308,0 2 0,7-4 1,-1 1-195,0-2 0,4 4 0,-5-1 1,-1 3-758,1 2 0,-2 5 0,-4 1 1,-1 2-2421,1 2 3036,-1-4 0,0 1 0,1-8 0</inkml:trace>
  <inkml:trace contextRef="#ctx0" brushRef="#br0">26047 5189 8036,'-22'0'255,"2"-2"0,5-1 74,1-1 1,8-3 0,8 4 0,9-2-1,9 1 50,7-3 1,0 4 0,11-5 0,0 2-604,-2 3-51,5 1 0,-6 2 1,3 2-1,-5 1 1,-3 3-750,-2 2 1,-6 3 1023,-3 8 0,-3 3 0,-2 7 0</inkml:trace>
  <inkml:trace contextRef="#ctx0" brushRef="#br0">26118 5459 8036,'-6'8'0,"-3"-3"408,-4-4 1,7-1-140,6 0 0,12-1 1,12-4-1,4-4-231,6-4 0,-1 0 0,8 2 0,5 2-493,3-2 1,-2 3-1,4 0 1,-2 2 454,-4 2 0,0 3 0,-3 1 0</inkml:trace>
  <inkml:trace contextRef="#ctx0" brushRef="#br0">27270 4606 8372,'-22'-14'562,"1"0"0,7-1 324,0 1 1,5 8 0,1 9-567,1 14 1,3 13 0,4 18 0,0 6 0,0 7-328,0 10 0,0 4 0,0-34 0,1 1 0,1 2 0,1-1 0,1 0 0,1-1-553,1 0 0,1-1 0,9 34 1,3-10-1,4-8-286,4-8 0,-3-11 1,-2-7-1,-1-7 846,-4-10 0,-1 1 0,-2-8 0</inkml:trace>
  <inkml:trace contextRef="#ctx0" brushRef="#br0">27611 4535 8172,'-14'-8'342,"5"2"1,1 7-160,1 4 1,3 5-1,4 10 1,-2 10 0,-1 13 527,-2 12 0,-4 8 0,2 10 0,1 3-332,3-36 1,0 0-1,-7 39 1,6 0-1,0-3-185,3-6 0,2-9 1,4-12-1,6-8-76,7-4 1,-3-15-1,6-10 1,-2-4-518,0-5 1,6-7 0,-3-7 0,0-8-162,-3-10 1,-3-4-1,-3-6 88,-4 1 0,2 1 1,-6-2-1,-2 2 98,-1 3 0,-9 2 1,-2 8-1,-4 5 164,-1 4 1,-2 2 0,-1 4 0,-2 4 101,2 3 0,-4 2 0,4 2 0,2 1 4,4 2 1,7 6 0,-4-2 103,1 4 0,9 1 0,6 0 0</inkml:trace>
  <inkml:trace contextRef="#ctx0" brushRef="#br0">28038 5118 8181,'-10'0'1545,"2"1"-878,2 4 0,1 3 0,4 6 0,-2 2 0,-4 3-298,-1 5 0,4 3 1,-4 1-1,0 1 0,2 1-856,-1 3 1,1-3-1,3 3 1,-2-3 486,2-2 0,-5 1 0,0-1 0</inkml:trace>
  <inkml:trace contextRef="#ctx0" brushRef="#br0">28308 4606 8607,'-10'0'1488,"3"2"-1195,0 2 0,3 6 1,4 9-1,0 6 0,0 7 422,0 6 0,-5 3 0,0 0 0,2-2 0,1-2-548,2-3 1,0 0 0,2-6-1,3-1 1,4-3-319,4-6 0,6-6 1,1-5-1,2 0-155,4-4 1,0-2 0,5-1 0,0-1-140,2-4 1,0 2 0,-4-5 0,-1 0-113,1 0 0,-1 5 1,-1-2-1,-3 4-86,-5 1 0,-4 0 1,0 0 236,-1 0 0,-1-2 0,-2-1 0,-3-3 406,-2-2 0,-1 5 0,-5-16 0,0 3 0</inkml:trace>
  <inkml:trace contextRef="#ctx0" brushRef="#br0">28607 4720 8032,'0'-8'1569,"-7"8"1,4 13-824,-6 6 0,5 11 0,-2 0-130,0 4 1,4 9-1,-3 6 1,2 0-476,-1 0 1,2 5 0,-3-4-1,4 1-624,1-4 1,0-1-1,0 0-101,0 1 1,0-1-1,0-8 584,0-5 0,0-3 0,0-2 0</inkml:trace>
  <inkml:trace contextRef="#ctx0" brushRef="#br0">28692 4563 8080,'16'-12'79,"1"2"-48,2 6 1,2 2-1,-4 2 1,3 2-1,1 2 673,0 6 1,4 9 0,-3 4 0,2 4 250,-1 2 1,-4 6 0,3 2 0,-3 5-190,-6 0 0,0 6 0,-7-1 1,0 0-272,1 2 0,-4 2 1,-6 4-1,-4-1-485,-1-2 1,-3 0 0,-8 3 0,-4-3-214,-4-4 1,-3 1 0,-3-2 202,-5-1 0,-10-2 0,-2-1 0</inkml:trace>
  <inkml:trace contextRef="#ctx0" brushRef="#br0">3626 6923 8392,'-19'-28'0,"-2"0"0,1 1 0,-1 3 86,4 5 0,3 3 0,3 4 0,1 1 0,-1 3 819,-1 1 1,4 9-1,3 9 0,3 6-684,2 7 0,2 6 1,3 6-1,4 10 159,4 8-184,1 0 1,2 12-1,1-1-215,2 6 1,2-3 0,-4-5-1,2-3 1,0-2-374,1-2 0,-4-4-139,3 0 0,-3-5 0,-2-7 0,0-4 0,1-3-385,-1-6 1,-5 0 0,1-10-451,1-4 1366,2 1 0,-6-6 0,0 6 0</inkml:trace>
  <inkml:trace contextRef="#ctx0" brushRef="#br0">3626 7691 7993,'-6'-14'129,"-2"6"319,-6 3 0,6 5 1,3 5-1,3 6-7,2 6 0,7 6 0,2 5-221,4 0 1,1 1 0,0-2-1,2-4 1,1-4-52,2-3 0,0-3 0,-3-4 0,3-4 1,3-5-243,0-5 1,5-3 0,-5-9-5,0-7 0,5-1 1,-5-13-555,0-1 0,4-2 0,-6-2 0,1 0-1643,-1 1 2274,6-1 0,-11 0 0,6 1 0</inkml:trace>
  <inkml:trace contextRef="#ctx0" brushRef="#br0">8872 9042 8310,'15'-7'64,"5"4"1,5-5-1,7 0 1,6 2 311,3 0 1,6-4-1,4 4 1,3 0-1,4-1 1,0 4-467,1 2 1,-4 1 0,-1 0 0,-4 1-853,-1 4 0,-3-2 942,-8 7 0,3-1 0,-4 5 0</inkml:trace>
  <inkml:trace contextRef="#ctx0" brushRef="#br0">8915 7876 6004,'0'0'0</inkml:trace>
  <inkml:trace contextRef="#ctx0" brushRef="#br0">8901 7762 6816,'0'10'-676,"0"-1"676,0-6 0,0 4 0,0-7 0,6 0 0,2 0 0</inkml:trace>
  <inkml:trace contextRef="#ctx0" brushRef="#br0">8915 7791 7797,'0'14'-473,"0"-6"511,0-2 241,0-6-246,0 6 144,0-4-3,0 4 1,0-7 207,0-4-235,6 3 0,-4-6-97,3 4 1,-4 1-26,-1-7 0,0 1 1,0-6 106,0 1 0,-1 0-83,-4 0 1,-1 0-1,-6-1 1,3 1-1,-2-2 21,-2-3 1,-2 2 0,-3-5-82,-1 1 0,-6-4 0,1 1 0,-3-3 3,-1-1 1,-2-2-1,-3-2 1,-4-1 0,-1 2-20,1 1 0,-1-4 1,-5 1-1,-1 0-24,-4-2 1,-2 5 0,-7-3 28,0 3 1,-1 7 0,-2-1 0,-2 0 0,2 2-72,2 3 1,-4-1 41,0 1 0,-4 0 0,3 6 0,-2 2-40,-3 1 1,0 1 0,2-4 0,3 2 2,-1 2 1,6 6 0,-2-2 20,6 3 0,-1 2 0,3 0 19,-4 0 1,4 0 0,2 0 0,1 0 0,3 0-17,2 0 1,1 0 0,2 0 0,2 0 20,1 0 0,0 0 1,-3 0-1,1 0-84,2 0 0,0-4 1,-3-1 50,3 2 1,-3 1 0,5 2 70,0 0 0,-4 0 0,5 0 0,1 2-58,-1 2 1,0 3 0,3 4 0,-1-2 258,2 2 1,1-3 0,0 0 0,-2 0-12,-1 0 1,0-3-1,4 3 1,1-1-1,-1 0-22,1-1 0,0 5 1,1-3-31,3 0 0,-1 5 0,4-4 18,-1 4 1,5 1 0,-4 2-27,1 3 1,4-4 0,-3 6 0,2 0 0,-1 1 294,-1 0 0,0 0-520,5-3 0,0-3 1,0 3-1,-1-4 1,1 0-199,0-1 0,1 0 1,2 0-1,2 0-139,-2 1 0,0-6 0,0 1 1,1-1-757,-1-1 1193,5 5 0,-7-5 0,5 6 0</inkml:trace>
  <inkml:trace contextRef="#ctx0" brushRef="#br0">5105 7080 8415,'0'-14'-569,"-7"1"1029,-2 3 0,2 6 0,3 8-135,2 6 0,2 9 0,0 5 0,0 2-127,0 3 0,0 1 0,0 1 0,0 1 0,0-4 111,0-2 1,0-14 0,2 3-528,2-3 0,4-5 1,7-3 37,-1-2 1,-5-8 0,1-4 0,2-3-107,6-1 1,-6 0 0,6 0 171,-1 0 1,1-1 0,-4 1-1,0 0-42,0 0 1,2 0 155,3-1 0,-3-5 0,4-2 0</inkml:trace>
  <inkml:trace contextRef="#ctx0" brushRef="#br0">5702 9056 8130,'-21'5'-148,"-1"-1"1,0-1 0,3-1 601,3-2-287,8 0 0,10 0 0,12 0 0,8 0 101,5 0 1,8 0 0,3 0 0,3 0 109,1 0 1,6 0 0,1 0 0,1 2-25,4 2 1,3 3 0,5 4 0,4-3-128,3-2 0,3 5 0,0-3 0,2 0-97,2-3 0,0 1 0,-5-1 0,-1-2 94,-4-2 0,2-1 0,-6 0 0,-2-1-412,-2-4 1,-3-3 0,-2-4-1,-6 0-327,-3 3 1,-6 0-1,-2-6 1,-1 3-1319,-3 2 0,-7-2 1833,-1 2 0,-7-3 0,4-1 0</inkml:trace>
  <inkml:trace contextRef="#ctx0" brushRef="#br0">12654 7791 8095,'-22'0'135,"3"0"0,8 6 1,2 2 328,-2 0 1,3 6 0,0-1-1,1 6 1,4 3 0,2 4-28,1 6 0,0 4 0,0 9 0,0-1 0,1 2-167,4-1 1,3-3 0,6 3-1,0-5 1,1-7 0,0-5-53,4-4 1,-1-3 0,4-9 0,0-2-163,0-5 1,-3-5 0,5-5 0,-1-6-92,0-7 1,2-4 0,-5-8 0,1-3-9,-1-5 1,-1-1-1,-6-1 1,-2 2-26,-1-1 1,-7 4 0,1 2 0,-4 3 50,-4 1 1,-6 3 0,-7 2 0,-4 5 119,-1 3 0,-2 3 1,-4 2-1,1 4-30,4 0 1,-4 2 0,3 7 0,-1 1-284,1 2 0,2 4 0,6-2 1,0 1-408,4 3 1,2-3 0,1 1-1,4 2-2342,3 2 2959,2 1 0,13 0 0,3 0 0</inkml:trace>
  <inkml:trace contextRef="#ctx0" brushRef="#br0">13379 7961 8209,'-8'0'2776,"2"0"1,9 0-2542,7 0 0,1-6 1,13-2 330,1 0 0,6-5 0,4 4 0,0-2 0,1 0-419,1 1 0,-6 6 0,4-4 1,-2 0-1,0 2-728,-1-1 1,-7 2 0,-3 5 0,-1 0-884,-4 0 0,-1 0 1464,-2 0 0,0 7 0,1 1 0</inkml:trace>
  <inkml:trace contextRef="#ctx0" brushRef="#br0">13507 8274 8165,'-30'6'2227,"3"-4"-498,13 3 1,8-4 0,7-1-756,12 0 0,9-6 1,11-4-1,5-2-1063,3-2 0,7-5 0,1 0 0,0 1-457,0 2 0,-2 2 1,-4 0 545,-1 0 0,-5 0 0,-3-1 0</inkml:trace>
  <inkml:trace contextRef="#ctx0" brushRef="#br0">14886 7634 8071,'-19'-12'260,"1"2"1,-1 4 0,4 6 0,1 0 0,-2 0 0,-1 3 605,-2 6 0,0 2 1,6 16-1,2 7-401,2 7 1,4 6 0,-3-1 0,2 3-210,3 1 1,1 1-1,2 1 1,2-5 0,1-4-1,3-5 172,2-5 0,2-4 1,4-7-1,0-7-341,0-4 1,0-7 0,1-3 0,-1-9-230,0-11 0,5-7 1,0-6-181,-2-1 1,4-11-1,-2 1 1,-2-1 15,-1-1 0,-2 3 1,-1 1-51,-4 3 0,2 0 0,-6 8 0,-2 5 576,-1 2 1,-2 9 414,0 5 0,0 7 1,0 4-1,-2 9-4,-2 6 0,2 8 0,-3-1 0,4 3-104,1 1 0,1 1 0,4-1 0,3 1-307,0-1 1,4 1-1,-2-3 1,4 0-211,5-3 0,-3-5 0,3 1 0,-2-3-507,2-2 0,-3-2 0,3-2 0,-3-4-412,-2 1 0,0-6 0,0 4 0,1-5-39,-1-5 0,-5 2 0,1-7 0,-1-1-2798,-1-1 3746,5-2 0,-12-7 0,6-1 0</inkml:trace>
  <inkml:trace contextRef="#ctx0" brushRef="#br0">15398 7890 8071,'-1'13'2342,"-2"-2"-58,-2-2-2461,-6-6 1,11 4-1,0-7 372,8 0-195,4 0 0,2 0 0,1 0 0</inkml:trace>
  <inkml:trace contextRef="#ctx0" brushRef="#br0">15811 7748 8069,'-7'9'958,"-1"1"1,0 1 333,4 2 1,2 6 0,2 0 0,0-1-256,0 3 1,2 1-1,2 7 1,6-1-496,3 0 1,1-4 0,2 0 0,1-1-1,2 0-416,-2-4 0,5-8 0,1-3 0,0-2-217,1-3 1,-2-5 0,2-7-1,-5-10-256,-4-6 1,0-4 0,-1-1 0,-1-1-46,-4-2 0,-3-5 0,-6 3 352,0-1 1,-1 4 0,-4-1 0,-4 4 240,-4 6 0,-6 2 0,-2 7 0,-1 1 316,-3 4 0,0 2 0,-1 9 1,3 3-919,-2 4 1,4 4 0,2 1 0,3 0-5207,2 1 5607,0-1 0,0 6 0,-1 2 0</inkml:trace>
  <inkml:trace contextRef="#ctx0" brushRef="#br0">14517 8672 8048,'8'-8'197,"7"3"49,12 4 0,5 1 0,9 0 1,5 0-1,3 0 0,4 0 1,3 0-44,1 0 1,-5 0 0,-2 0 0,1 0-320,-1 0 0,-4 0 1,0 0-1,-5 0 1,-5 0-1,-1 0-1528,-3 0 1644,-2 0 0,-2 6 0,1 2 0</inkml:trace>
  <inkml:trace contextRef="#ctx0" brushRef="#br0">12597 8999 8121,'0'8'100,"2"-2"0,4-6 0,8 0 0,9 0 0,5 0-2,5 0 1,5 0-1,10 0 1,4 0-216,3 0 0,2-6 0,0-4 117,0-2 0,-1-2 0,1-1 0</inkml:trace>
  <inkml:trace contextRef="#ctx0" brushRef="#br0">14247 9226 8046,'-2'-14'-863,"-3"0"1272,4 6 0,-4 2 0,10 7 0,4 6 0,4 7-49,1 8 1,2 11 0,1 7 0,2 6-1,-1 6 1,-3 4-72,0 6 1,-3-8-1,-1 1 1,-3-4-1,0-7-36,0-5 0,-3-4 1,4-8-1,1-3-169,-2-5 1,4-5-1,-2-3 1,2-3-200,3-2 1,-1-3 0,0-6 135,0-2 1,0-7 0,1-1-212,-1-4 1,0-9-1,0 3-136,0-4 0,1-6 0,-1-2 0,-1 0-240,-4 0 1,4-2 0,-5 2 0,-1 0-368,-2 0 933,-3 2 0,-2 5 0,0-1 0</inkml:trace>
  <inkml:trace contextRef="#ctx0" brushRef="#br0">14474 9539 8067,'-6'8'1800,"4"5"-1715,-4-12 0,12 6 0,5-9-156,7-3 0,-1-3 1,7-6-1,1 0 1,2-2-1677,1-3 1747,1 3 0,-1-4 0,1 6 0</inkml:trace>
  <inkml:trace contextRef="#ctx0" brushRef="#br0">15285 9226 8131,'-8'7'673,"-3"-4"-227,6 6 0,-2 2 1,3 7-1,-4 2 1,-2 2 406,1 4 1,1 2 0,-3 4 0,1 1 0,-1 0-630,-1 2 1,2-5-1,2 1 1,0-4-625,1-3 1,-1-7 0,-3 2 0,1-3-551,-1-2 0,0-4 1,0-2-1,2-2 950,-3-3 0,0-8 0,-2-2 0</inkml:trace>
  <inkml:trace contextRef="#ctx0" brushRef="#br0">14972 9411 8109,'9'2'0,"1"3"0,-6 4 649,6 10 0,-1-2-283,6 7 0,4-2 0,1 3 0,1-2-99,-1-3 0,5 4 0,-1-5 0,5-2-495,4-1 0,-3-3 0,5-4 228,-1-4 0,3 3 0,5 0 0</inkml:trace>
  <inkml:trace contextRef="#ctx0" brushRef="#br0">15839 9212 8005,'-14'0'817,"0"0"1,-1 2-1,1 3-285,0 4 1,0 5 0,-1 5 0,1 6 0,0 7 243,0 6 0,1-2 0,4 1 0,4-1-241,3 0 0,2 1 0,2 1 0,4-7-459,9-6 1,0 1 0,9-7 0,1-4-279,2-4 0,2 1 0,-1-8-148,0-1 1,-4-1-1,0-4 1,0-2-1157,-2-6 0,-2-1 0,-6 0-1508,1 2 3014,-7-1 0,4-10 0,-4-2 0</inkml:trace>
  <inkml:trace contextRef="#ctx0" brushRef="#br0">15697 9511 8005,'-8'6'608,"2"-3"1,6 7-209,0 1 0,8 0 0,6-2 1,8-4-441,5-3 1,3-2-1,3 0 1,5 0-1213,3 0 1,2-2 1251,-1-3 0,1-3 0,-1-6 0</inkml:trace>
  <inkml:trace contextRef="#ctx0" brushRef="#br0">16351 9141 7939,'-14'0'3501,"7"0"-3112,7 0 1,2-5 0,7-1 0,4 0-29,4-1 0,1 3 0,5 2 0,3-1-326,1-2 1,-4 1 0,1 4 0,0 0-183,-2 0 1,0 0 0,-6 1 0,0 4 43,-4 4 1,-2 4 305,-1 1 1,-3 5 0,-6 2 0,0 2 315,0 7 0,-1 0 1,-4 8 5,-4 2 1,-2-1 0,0 2-248,1 2 0,2-8 1,-3 6-1,3-3-164,2-2 0,1-9 0,5 1 1,0-2-92,0-4 1,6 3-1,4-6 1,3-2-248,1-1 0,6-6 0,2-3 1,2 0-145,0-4 0,0 0 1,4 0 144,0 2 0,-4 0 0,-2-5-26,-1 0 1,2 0 0,-4 0 0,-1 0-157,-2 0 1,-2-5 0,0-1-1,-1-2-540,-4-3 1,2-2 169,-6-1 1,0 0 0,-5-1 0,0 1-1460,0 0 2234,0 0 0,-7 0 0,-1-1 0</inkml:trace>
  <inkml:trace contextRef="#ctx0" brushRef="#br0">16578 9468 7999,'-14'0'238,"0"0"0,6 2 1,5 1-1,6 2 654,6-2 0,6 3 0,2-1 0,4 0-1004,1 1 1,1-5 0,6 4 0,-1-2 111,1 2 0,5 3 0,3 6 0</inkml:trace>
  <inkml:trace contextRef="#ctx0" brushRef="#br0">18327 8914 8293,'-9'6'653,"1"3"0,0 4 1,2 1 75,-1 1 1,-2 5-1,4 4 1,0 3-1,0 3 793,1 3-1264,-7 3 1,8 7 0,-5-2 0,0 0-103,0 2 0,3-5 0,-3 6 0,0-6 0,2-4-527,0-2 0,-1-7 0,4-3 0,-2-1-3262,2-4 1416,-5-1 2217,0-8 0,-6-8 0,0-8 0</inkml:trace>
  <inkml:trace contextRef="#ctx0" brushRef="#br0">18043 9198 8067,'-7'-6'2204,"7"6"-1764,7 0 1,13 12-1,4-2 13,3 2 0,8 4 1,3 2-1,1 1-123,-1-2 0,3 3 0,-3-1-835,3-1 0,-3-2 0,-2-4-331,-1-2 1,-2 1-1,-4-6 836,-1-2 0,0 5 0,1-1 0</inkml:trace>
  <inkml:trace contextRef="#ctx0" brushRef="#br0">18811 8587 8509,'-8'1'2369,"3"4"-2037,-3 3 0,6 11 1,-2 1-1,2 4 141,2 6 1,0 0-1,0 8 1,2 3-244,2 5 0,0 3 0,3 6 0,1 0 0,-1 5-47,-1 4 0,3-7 0,-2 3-116,1 0 0,-5 0 1,3-4-320,0 1 1,-4-5-1,3-1 1,-4-4-362,-1-6 1,0-1-1,0-10 1,0-5-820,0-3 1,0-7-351,0-6 1782,0-6 0,-6-3 0,-2-8 0</inkml:trace>
  <inkml:trace contextRef="#ctx0" brushRef="#br0">19095 9298 7975,'8'0'255,"3"1"1,-5 4 136,2 4 0,0 4 0,3 0 0,-3-2 154,-2-2 1,5-4 0,-1 3 0,4-2-220,5-3 0,-3-3 1,3-6-1,-2-7-142,2-4 1,-3-8 0,3-1-19,-3-5 0,-7 1 1,-1-3-90,-2 3 1,4 1 0,-6 2 0,0 4-181,-3 4 1,-6 3-1,-1 2 1,-2-1 296,-3 1 0,-6 6-108,-2 4 0,0 2 1,5 2-1,-1 2-137,1 2 1,-3 4 0,1 5 0,3-2-559,1-2 0,-1 1 0,1 4-723,2 0 0,-3 1 1331,4-1 0,-4 6 0,-1 2 0</inkml:trace>
  <inkml:trace contextRef="#ctx0" brushRef="#br0">3512 10179 7964,'-14'2'-155,"0"1"335,0 1 1,4 1 593,1-5 1,7 0 0,4 0 0,10 0-360,10 0 0,7 0 0,6 0 0,6 0 0,8 0 0,4 0-61,6 0 1,2 0-1,-1 2 1,4 1-325,0 2 1,1 1-1,3-3 1,-2 3-146,2 2 1,-4-4-1,-3 2 1,-2-1-217,-3-1 1,-5 1 0,-4-5 0,-2 0-278,-3 0 0,-5 0 98,-4 0 1,-5 0 0,-4 0-1,-5 0-1062,-3 0 1572,-8 0 0,-2 0 0,-6 0 0</inkml:trace>
  <inkml:trace contextRef="#ctx0" brushRef="#br0">9270 10037 8153,'-14'0'-179,"0"0"1,0 0 0,0 1 0,-1 3 0,1 0 1316,0-1 1,0-1-377,-1-2 0,8-2-571,2-2 1,10-3 0,6-4-1,6 3 1,8 2 0,7 1 132,6-1 1,8 4 0,3-2-324,1 2 0,-4 2 1,3 0-1,-2 0 0,1 2-252,-3 2 1,-5-2-1,-4 3 1,1-4-340,-1-1 0,-4 5 1,1 0-1269,-3-2 1858,-8 5 0,5 0 0,-5 6 0</inkml:trace>
  <inkml:trace contextRef="#ctx0" brushRef="#br0">9853 9653 8327,'0'9'-638,"0"1"1104,0-7 0,2 2-194,3-10 0,-2 2 1,5-8-1,-2-3-132,-3-4 1,4-7 0,-1 1 0,0-3 0,2-1-1,-2-2-63,1-3 0,2 1 0,-3-4-197,2 1 1,0-3 0,3 5 0,-1 0 0,1 0 0,0 0-108,-2 1 1,4 2 0,-3 3-55,2 3 126,2-2 0,-4 10 101,-1-3 1,-4 5 0,3 3 14,-2 1 389,-1 7 0,-5 3 1,0 11-34,0 6 1,-6 1 0,-2 4 0,-2 0-186,1 0 0,-1 2 0,-4 3 0,0-4-275,0-4 1,0 2-1,-1-2 1,1-2-305,0-1 1,0-7 0,-1-1-1,1-1-681,0-4 1,6-3 1127,3-5 0,4-3 0,1-6 0,0 0 0</inkml:trace>
  <inkml:trace contextRef="#ctx0" brushRef="#br0">10067 9070 8231,'12'-9'-557,"-1"1"571,-1 1 0,-1 3 0,5 4 202,1 0 0,-1 1 1,-1 4-1,-2 3-293,-2 0 0,-4 4 0,3-2 1,0 1-137,0-2 0,-4 4 213,6-3 0,-1 2 0,5 2 0</inkml:trace>
  <inkml:trace contextRef="#ctx0" brushRef="#br0">2645 11458 8320,'-14'0'-151,"0"-1"1,-1-2 0,3-4 0,1 1 0,1-2 179,-1 0 0,3 4 0,0-6 0,0 1 620,0 1 1,5 0-348,-1 3 1,4-1 0,6-4 0,7 5 18,4 4 0,10-4 0,0 0 0,6 2 0,3 2 1,2 2 0,5 2 0,1 2-67,3-2 1,-2 4 0,4-3 0,-2 1-159,0 1 0,7-4 1,0 4-119,6 1 1,-2-6 0,4 6 64,-4-1 1,4-5 0,-2 6-1,-2-2-62,1-1 1,-5 7 0,7-3 0,-2 2-33,-3-1 1,1-4 0,0 3 0,-2-2-18,-2-3 0,2 4 0,-5-1 0,3 0 59,-1 1 1,-5 2 0,5-3-1,0 1 27,-1-1 1,3 3 22,-7-4 0,2 6 0,-3-3 0,1 2-26,-1-1 0,0-4 1,0 3-1,3 0 123,1 0 0,2-4 0,5 4 1,0 0 79,0 0 0,0-5 1,0 2-1,0-4-371,-1-1 1,1 0-1,0 0 1,2-1 114,2-4 0,-2 4 0,2-6 0,-2 1-119,-2-4 0,-1 4 1,1 0 47,0-1 0,0 4 0,0-5 91,0 2 0,0 0 0,-2 3 1,-1-2 29,-2 2 1,-5 1 0,4 2 0,-2 0 0,-3 0 29,-2 0 1,3 0 0,1 0 2,-3 0 0,4 0 1,0 0-1,0 0 16,0 0 0,3 0 0,-4 0 1,-1 0-39,2 0 1,-5 0-1,5 0 1,-1 0 53,-1 0 1,2 0 0,-1-1 0,2-3-77,1 0 1,-1-6-1,-4 4 1,1 0-12,-1-1 1,3-2 0,-1 2 0,-1 0-47,2-4 0,-3 3 0,4 0 0,-1 1 35,-3 4 0,0-3 1,-2 1-1,2 2 63,0 1 0,-5 2 0,5 0 1,-5 0 82,-3 0 0,0 7 0,4 1 1,1 1-94,-1 1 0,0-2 1,-3 3-1,-3-4-317,-1 0 1,0 2 0,-4-4 0,3-2-603,-3-1 1,-1-4 0,-1-3 885,-1-4 0,1-10 0,-1-3 0</inkml:trace>
  <inkml:trace contextRef="#ctx0" brushRef="#br0">24796 7023 7960,'-8'-6'76,"-4"4"384,2-3 1,2 4-1,-1 1 1,-2 1 52,-2 4 0,0 4 1,2 10-1,2 7 1,-2 5-215,-2 7 0,2 10 1,0 4-1,-2 3 1,2 3-54,-1 4 0,1-8 0,0 3 1,3-2-204,1 0 1,3-4-1,4-5 1,1-5-686,4-3 0,3-8 1,8 0-1,3-7-986,4-2 0,4-9 1628,2-7 0,-1 3 0,1 0 0</inkml:trace>
  <inkml:trace contextRef="#ctx0" brushRef="#br0">25365 7321 8010,'-22'0'737,"-3"0"1,6 0 72,1 0 1,-2 7-1,-1 4 1,-1 6 0,-2 8 439,2 7 1,-3 4-1,6 7 1,2 0-679,1-1 1,8-1 0,3-1 0,4-4-375,1-1 0,1-8 0,4-8 0,4-5-205,4-5 1,6 3 0,1-8 0,3-2-264,2-5 1,-3-12 0,0-8 0,0-4-133,0-1 1,-4-1 0,1-1-291,-4-3 1,-2 3-1,-2-3 1,-3 4 630,-2 6 0,1-3 1,-4 7 877,2 2-192,-1 1 0,-4 11 0,0 9 0,-1 8 166,-4 4 1,3 6-1,-2 2 1,2 3-741,2 1 0,0 1 0,0-3 0,2 0-1154,2-3 1,3-4 581,2 5 0,4-7 0,-4 2 0,4-3-610,1-2 1,0-1 0,1-2 0,-1-3 1130,0-2 0,0-1 0,1-5 0</inkml:trace>
  <inkml:trace contextRef="#ctx0" brushRef="#br0">25820 7634 8010,'-8'2'4850,"3"3"-3959,4 2 0,-4 8 0,0-1 0,0 2 192,-1 3 1,5 3 0,-6 6-1,2-1-417,1-3 0,-6 6 0,6-5 1,-1 0-1062,-2 2 0,6-5 0,-4 0-2012,4-1 0,1-2-2784,0-5 5191,0-6 0,-7-2 0,-1-6 0</inkml:trace>
  <inkml:trace contextRef="#ctx0" brushRef="#br0">26133 6909 7949,'0'-14'0,"0"6"1222,0 2 1,0 7 0,0 4 0,0 6 0,0 6 604,0 7 1,0 11 0,0 6-1,-2 8-1082,-3 6 1,2 1 0,-6 8 0,-2-2 840,-2-7-1373,-1 2 0,1-8 0,2 2 0,3-9-134,2-7 1,0-5 0,2-3-1463,0-3 965,-1-4 0,6-14 0,4-6 0,5-9-52,2-8 0,3-1 0,-1-6 0,2 1-64,3 1 1,-2 0 0,5 6 0,0 0 194,0 3 0,-3 4 0,5-1 1,0 6 296,-2 2 0,3 4 0,-6 2 0,-2 6 474,-1 2 0,-2 7 1,-1 2-1,-4 1 237,-4 3 1,-3 1-1,-4-1 108,-3-1 1,-2-2 0,-8 1 0,0-2-96,-4-1 0,1-5 0,-4 0 0,0-5-939,0-4 0,3-1 0,-3-5-1033,1 0 1,-2-6 0,4-4 0,1-4-1151,2-5 0,4 2 2440,2-7 0,-2 0 0,4-4 0</inkml:trace>
  <inkml:trace contextRef="#ctx0" brushRef="#br0">26588 7051 7892,'1'-9'1171,"4"1"-186,4 2 1,4 1 0,1 5 0,0 1-54,1 4 1,-1 3-1,0 8 1,0 1-650,1 2 1,-1 8-1,0 0 1,0 6 860,0 3 1,-6-1 0,-3 6-259,-3 4 1,-2 0-1,-3-2 1,-5 1-504,-7 4 0,-4-4 0,0 3 1,-4-3-1,-4-1-523,-2 0 1,-1-1-1,0-1 1,0-4-3330,4-9 1,2-1 3468,0-8 0,-3 6 0,5-3 0</inkml:trace>
  <inkml:trace contextRef="#ctx0" brushRef="#br0">27284 7435 7901,'0'-8'102,"2"2"0,3 6 0,4 0 1,4 0 927,1 0 1,5 0-1,1 0 1,3 0 0,0 0-409,-1 0 0,5 2 0,-3 1 0,3 3-830,1 2 1,-4-5 0,-2 2 0,-3-2 0,-5 0 0,-4 3 207,-4 2 0,-1 2 0,-5 4 0</inkml:trace>
  <inkml:trace contextRef="#ctx0" brushRef="#br0">27185 7606 7918,'-8'-7'337,"3"6"1,10-4 532,4 4 1,6 1-1,5-2 1,9-1-325,7-2 0,5 0 1,2 5-1,-1 0-759,1 0 0,4 0 0,-1 0 0,-3 2 213,-4 3 0,-7 3 0,3 6 0</inkml:trace>
  <inkml:trace contextRef="#ctx0" brushRef="#br0">28095 6838 7848,'-7'-14'0,"4"6"1131,-6 3 0,6 5 173,-2 5 1,2 9-1,0 11 1,-2 5-1,0 7-290,-1 4 1,4 0-1,-4 11 1,1 3-500,0 5 1,-4 5 0,3 6 0,-2 0-324,-3 0 0,3-4 0,0-2 0,0-4-285,0-6 1,3 1 0,-3-9 0,0-1 204,1-2 1,3-8 0,-2-2 0,1-6-1517,1-4 1,-1-4-3451,5-6 4854,0-6 0,0-8 0,0-8 0</inkml:trace>
  <inkml:trace contextRef="#ctx0" brushRef="#br0">28180 7577 8310,'8'-14'1388,"-2"6"-725,-6 2 1,-6 6-1,-4 1 1,-2 4 1392,-2 5 0,-5 4 0,-2 3-1052,-1 2 0,5 5 0,-2-5 0,3 0-321,2 1 1,1-4-1,3 3-459,6-3 1,2-7 0,2 1-221,0 1 1,6-5 0,4 1 0,3-3 93,1 1 1,2 1-1,1-2-337,2 0 0,5 3 0,-4-4 0,1 2-595,-1-2 1,4-2-1,-3 1 1,1 1-619,3 2 1,-3-1-1,0-4 1,0 0-4478,0 0 5929,-4 0 0,9 0 0,-5 0 0</inkml:trace>
  <inkml:trace contextRef="#ctx0" brushRef="#br0">28535 7876 7848,'-1'9'202,"-2"1"512,-2 1 0,-5-3 0,4 0 0,0 0 2823,0 0-5075,1-5 1538,5 3 0,0 0 0,0 2 0</inkml:trace>
  <inkml:trace contextRef="#ctx0" brushRef="#br0">24128 9027 7893,'-10'-9'88,"1"1"1,0 0 0,-1 2 377,1 0 0,-1-4 0,-4 4 0,0-1-90,-1 1 1,1 1 0,0 5-1,0 0 1,0 2-124,-1 3 0,1 3 1,-2 9-1,-1 5 1,-2 8 39,2 5 0,1 9 1,2 8-1,-1 3 67,1 2 1,6 0 0,4-2 0,2-2-189,2-6 1,0-4 0,0-7 0,2-6-198,2-5 0,4-9 1,6-2-52,1-7 1,5-6 0,2-2 0,2-4-110,0-5 1,-1-9 0,4-6-1,-2-5-508,-1-3 0,-6-2 0,0 4 0,-2-4 399,-1-1 0,-3 4 0,-1-1 0,-3 3 398,-2 1 0,-1 7 1,-5 3 240,0 3 1,0 2 441,0 0 1,2 9 0,1 8-48,2 10 1,1 11 0,-3 1 0,3 5-271,2 3 0,0 2 1,3-3-1,-1 1-250,1-2 1,1-1 0,3-3-324,-1-3 1,5-4-1,0-7-449,-2-3 0,4 1 1,-1-7-1,2 0-912,4-3 1,-4-2-1,1-4 1464,3-5 0,1-9 0,1-3 0</inkml:trace>
  <inkml:trace contextRef="#ctx0" brushRef="#br0">24654 9269 7981,'-6'0'1645,"6"0"-925,8 0 0,11 0 0,4-1 0,4-3 0,2 0 173,-1 0 1,2 1-1,3 0 1,3-2-1142,1 2 1,2 0 0,-4 0 0,0-2-1002,0 2 1,-7 1 0,-6 2 1248,-1 0 0,-2 0 0,-5 0 0</inkml:trace>
  <inkml:trace contextRef="#ctx0" brushRef="#br0">24796 9425 8004,'-22'0'0,"8"2"675,9 3 0,5-4 0,6 4 0,7-3 258,4-2 1,13 0-1,0 0 1,5 0-497,5 0 0,1-2 0,3-1 0,2-2 131,1 2-568,1 1 0,-6-4 0,1-2 0</inkml:trace>
  <inkml:trace contextRef="#ctx0" brushRef="#br0">26090 9184 7913,'-13'-29'314,"9"3"0,-9 0 435,5 3 0,-3 5 0,2-2 1,-4 1-1,-1 1 211,-1 6 1,1-1 0,0 8-1,0 2 1,-2 3 2,-3 5 1,3 9 0,-4 13 0,1 8-280,0 7 1,0 6-1,5-1 1,-1 4 21,1-1 0,6 6 1,4-6-1,2-1-339,2-6 1,2-4-1,2-9 1,6-5-507,2-2 1,7-6 0,2-8 0,-1-4-357,1-3 1,4-15 0,-1-6 0,3-8-903,1-6 1,-1-2 0,-2-6 593,-1-1 1,-7 2-1,2-6 1,-3 7 239,-2 6 1,-1 3-1,-2 1 469,-1 1 1,-7 6 510,2 3 1,-4 11-1,-1 9 829,0 12 1,0 8-1,0 9-245,0 3 0,0 3 0,0 5-534,0-3 1,0 6 0,0-4 0,0-2-43,0-2 0,0-3 1,2-4-1,1-1-738,2 1 0,4-7 1,-3-3-600,2-4 0,2-2 566,4-4 0,0-2 0,0-9-458,1-3 0,-1-2 804,0-8 0,0-5 0,0-2 0</inkml:trace>
  <inkml:trace contextRef="#ctx0" brushRef="#br0">26474 9425 10692,'-6'15'1244,"2"0"0,-4 3 93,2 1 1,1 5-1,5-4 1,0 1-440,0-1 1,5-1-1,3-6 1,3-4-945,5-4 1,1-3 0,-2-2 0,-1-2-456,0-3 1,0-3 0,0-6 0,-1 0-648,-3 0 0,-4-1 304,-6 1 0,-2 0 1,-2 1 532,-6 4 0,-3 3 137,-1 6 0,0 0 0,0 0-744,0 0 0,6-2-466,3-3 1384,3 4 0,2-12 0,0 5 0</inkml:trace>
  <inkml:trace contextRef="#ctx0" brushRef="#br0">26872 8715 7879,'0'-22'1262,"0"3"1373,0 3-1780,0 8 0,0 9 0,0 14 0,0 7 0,0 6 87,0 5 0,-5 10 0,-1 9 0,0 3-29,-1 2 1,-4 7 0,3 0 0,-1 3-505,-1-1 0,6-9 1,-4 1-1,1-1 141,4-3-410,2-13 1,1 6 0,0-12 0,0-2-1042,0-4 0,1-10 0,2 0-3679,2-4 0,6-10 2993,-1-10 0,2-4 0,3-16 0,-1-4-502,0-2 2089,0-9 0,7-3 0,1-7 0</inkml:trace>
  <inkml:trace contextRef="#ctx0" brushRef="#br0">26986 9340 7879,'14'-35'-43,"-6"10"1,-3-2 524,-4 5 0,-1 3 844,0 5 1,-1 6 0,-4 3-1,-5 5-17,-2 5 1,-3 3-1,1 6 1,0 2 0,0 1-334,0 2 0,-1 2 1,1-4-688,0 2 1,6 0 0,3-5-195,4 1 0,2-1 0,4 0-99,5 0 0,2-4 0,4-1 0,1 1-461,2-2 0,5 4 1,-3-4-1,1 2-471,3-1 1,-3-4-1,0 4 1,0 1-515,0-2 1,-3 3 0,3-5 0,-1 0-3020,-4 1 4469,-1-3 0,-2 3 0,1 1 0</inkml:trace>
  <inkml:trace contextRef="#ctx0" brushRef="#br0">24100 10122 7873,'-13'-6'344,"2"-2"0,3 2 0,2 6 384,2 7 0,3 14 1,1 9-1,1 9 690,4 7-1110,3 14 0,2-3 1,-3 11-1,0-2 78,-4 2 1,3 0 0,-1-1-1,-2-6 1,-1-4-66,-2-5 0,0 0 0,0-7 1,0-7-167,0-7 1,0-1-228,0-11 1,0-8-414,0-11 0,1-13 1,2-10-1,4-4 167,1-1 0,0-1 0,3-1 0,0-2 91,5-1 1,-2 5 0,6 6 292,1 1 0,-4 4 0,7 7 1,0 6 546,-2 2 0,3 2 1,-6 0-207,-2 0 0,-1 6 1,-2 4-1,1 4 850,-1 5-908,-6 3 1,-2 2 0,-6 0 0,0 1 40,0 2 0,-6-4 0,-4 1 0,-2 1 95,-3 2 1,1 0 0,-2-2-235,-3-1-173,4-7 0,-11 4 0,7-8-283,2-4 0,-4 2 0,2-6 0,2-2-1005,1-1 1,2-4-1,1-3 1,4-4-297,4-4 1,4-3 0,2-1 0,4-4 1505,4-1 0,10 5 0,3-4 0</inkml:trace>
  <inkml:trace contextRef="#ctx0" brushRef="#br0">25137 10648 7974,'-22'0'2395,"8"0"1,9 0-1997,10 0 0,9 0 0,12-1-58,5-4 1,5 3 0,6-4-1,-3 1 1,-1 0-639,1 2 0,-2 2 1,-1 2-1,-3 2 0,-4 4 11,-4 1 0,-8 1 286,2 5 0,-3 7 0,-2 1 0</inkml:trace>
  <inkml:trace contextRef="#ctx0" brushRef="#br0">25166 10975 8574,'-22'8'1349,"8"-2"-1227,14-6 1,9-1 0,12-4-1,7-3 121,8 0 1,9-4-1,5 2 1,7-1-1112,1 2 868,1-4 0,-2 5 0,0-6 0</inkml:trace>
  <inkml:trace contextRef="#ctx0" brushRef="#br0">26076 10079 7904,'-2'-7'1450,"-3"2"-767,4 3 0,-5 9 0,6 4 1,0 6 145,0 7 0,1 4 1,2 7-1,2 6 0,0 6-166,1 4 0,-4 6 1,2 4-1,-2-1 0,-2-1-121,0-2 1,0 0 0,0-2-1,0-3-345,0-5 1,-2-9 0,-1-5 0,-3-3-13,-2-1 0,3-7-257,-4-3 62,6-10 0,-5-2-350,3-7 1,3-11 0,-2-5-1,4-5 13,4-4 1,4 3-1,7-2 1,-1 1 94,0 0 1,2 1-1,1 7 1,2-1 91,-1 3 0,2 4 0,-1-1 0,-2 5 137,-1 4 1,-2 1-1,1 1 1,-3 4 148,-2 5 1,-4 2 0,-6 4 0,0 1 573,0 2 1,-2 5-1,-2-3 1,-6-1 398,-2 1 1,-3 2 0,0-4-892,-4-1 1,3-2 0,-5-2 0,2-2-770,0-2 1,-1 1 0,2-6-1189,0-2-1837,-1 5 1,11-8 901,3 0 1,11-5 2683,8-5 0,7-8 0,7 2 0</inkml:trace>
  <inkml:trace contextRef="#ctx0" brushRef="#br0">26389 10918 7904,'14'7'288,"-2"2"391,-2 4 1,3 1 0,-6 0-1,3 0 405,-1 1 1,-4-6 0,5-1 0,1-2-300,1-3 1,3-1-1,-1-2-757,0 0 0,-5-6 1,-1-4-189,-1-2 1,-3-3 0,-5 1 148,-4 0 0,0 6 1,-9 3 79,-6 4 1,1 1-1,0 0-576,3 0 1,2 0-59,-1 0 0,6 0 0,1-2-1652,2-3 1,6-3 2216,4-6 0,14 0 0,-2 0 0</inkml:trace>
  <inkml:trace contextRef="#ctx0" brushRef="#br0">26872 10151 7852,'0'-15'3173,"0"7"-2764,0 2 0,0 8 0,0 2 0,0 9 0,0 9 369,0 11 0,0 7 0,0 4 0,0 2 206,0 1 1,-2 9 0,-1-1 0,-2 5 305,2 0-1099,2-2 0,-4-6 0,0-1 1,2-4-218,2-6 0,-1 2 1,-1-7-1,-2-1-930,2-6 1,1-3 0,2-7-2977,0-1 2737,0-2 0,2-9 0,3-3 1,3-9-1713,-1-9 2907,6-7 0,1-7 0,8-1 0</inkml:trace>
  <inkml:trace contextRef="#ctx0" brushRef="#br0">27099 10719 7852,'8'-14'4518,"-3"0"-3801,-3 0 1,-4 6 346,-3 3 0,2 5 0,-6 3 1,-1 3-70,2 2 1,-6 6 0,1 7 0,-4 0-628,0-1 1,1-1 0,3-5-1,2-1-234,2-4 1,4 4-3,-4-4 0,5 4 0,1 0 0,6-4-181,7-4 1,2 1 0,4 1-1,2-1-159,1 0 1,4 1-1,-2-4-340,1 1 0,-3 1 0,3-5 1,0 0-613,0 0 0,-4 0 0,2-1 0,-1-3-144,0 0 0,2-3 1,-4 4-1,0-3 1304,-4-2 0,1-1 0,-6-6 0</inkml:trace>
  <inkml:trace contextRef="#ctx0" brushRef="#br0">27498 10847 7852,'0'8'903,"0"-2"342,0-6 0,4-1-1245,1-4 0,0 3 0,-5-4 0</inkml:trace>
  <inkml:trace contextRef="#ctx0" brushRef="#br0">23602 12255 7825,'-29'-10'198,"1"1"1,6 5 0,3 0-1,3 2 1,2 2 806,0 0 1,-1 0 0,1 0 0,0 3-460,0 7 0,0 6 0,1 14 0,2 3 0,3 6-224,2 7 0,-1 5 0,4 4 0,-2-3 0,2-6 56,2-7 1,1-9 0,1-8 0,4-3-291,5-6 0,9-8 0,4-15-63,4-9 0,3-12 1,2-7-1,1-5-872,-2-4 0,-2-2 0,-4-3 0,-3 4 273,-1 4 1,-2 8 0,-7 3 140,-2 3 0,-4 7 0,-6 4 790,0 4 1,0 8 0,0 7 811,0 8 0,-5 6 0,1 5 1,1 5-476,1 3 1,2 1 0,0 1 0,2-2-384,2-4 0,4 4 0,6-3-118,1 3 0,-1-5 0,2-3 0,1-5-674,2-4 0,5 1 1,-4-7-1,1 0-2198,-1-3 1,-1-2 2678,-5-4 0,1-3 0,-1-6 0</inkml:trace>
  <inkml:trace contextRef="#ctx0" brushRef="#br0">23886 12397 7865,'0'-14'0,"0"4"661,0 1 1,7 1 0,2-3 0,4 3-9,1 1 1,6 1 0,4 3-1,5-2-432,4 2 1,-2 1 0,6 2-1,-3 0-465,-2 0 1,3 0 0,-4 0 0,-2 0-892,-4 0 0,-8-1 1135,2-4 0,-3-3 0,-2-6 0</inkml:trace>
  <inkml:trace contextRef="#ctx0" brushRef="#br0">24185 12056 7865,'-6'-8'2736,"-2"-5"-2008,0 11 1,-3-2-1,6 8-81,2 6 0,3 4 1,3 5-1,3 6-269,2 7 1,2 4-1,4 7 1,-2 0-28,-2-1 0,3 2 0,-4 2-540,4 2 0,-4-6 0,1-5 0,1-1 0,0-1-774,-2-1 1,4-5-1,-5-7 1,1-1-2275,1-4 3237,-7-8 0,10 4 0,-6-5 0</inkml:trace>
  <inkml:trace contextRef="#ctx0" brushRef="#br0">24483 11686 7993,'-6'-8'939,"4"3"241,-2 10 1,2 9 0,2 11 0,2 9-72,2 8 0,-2 7 0,4 10 1,-1 1-1,0 3 0,0 2-259,1 3 0,-4 1 0,2 1 1,-2-4-497,-2-4 1,0-10 0,0-6-1,0-9-136,0-8 1,0-7 0,1-9-540,4-4 0,-2-3 1,7-7-1,1-4-287,1-4 1,4-10 0,2-5 0,2-3 18,2-1 1,-3 4 0,3 2 0,1 1 287,-1 4 1,-5 3-1,4 4 364,-1 6 0,-4 4 0,1 4 683,-6 6 1,-4 4-1,-7 5 1,0 3 227,0 0 0,-7 5 0,-2-3 0,-4 1-423,-1-1 1,-2-2-1,-1-5 1,-2 1-606,1-6 0,-2 1 0,-1-8 0,-1-1-732,-3 3 1,4-6 0,1 4 0,1-5-1396,0-5 1,2 2 0,6-6 0,3-3 2180,1 0 0,3-2 0,4-1 0</inkml:trace>
  <inkml:trace contextRef="#ctx0" brushRef="#br0">25166 12198 11479,'27'-2'1577,"-2"-1"0,-1-2-1157,1 2 1,2-3 0,3 1-1,1 0-117,3-1 1,4 4 0,-4-4 0,1 1 371,0 1 1,-2-1-676,-5 5 0,-6-6 0,-1-2 0</inkml:trace>
  <inkml:trace contextRef="#ctx0" brushRef="#br0">25408 12340 7852,'-37'0'0,"2"6"1977,20-4 0,4 6 1,17-5-1,8 2-1278,8-2 1,11-2 0,7-1-1,6 0-1439,6 0 1,8 0 739,2 0 0,-1 0 0,-4 0 0</inkml:trace>
  <inkml:trace contextRef="#ctx0" brushRef="#br0">26673 11586 7975,'-29'0'668,"7"0"1,7 8-1,7 6 1,0 9-1,0 5 69,-3 5 1,3 10-1,0 11 1,0 6 0,2 8-259,-1 6 0,-2 3 1,6-36-1,0 0 0,0 0 1,-1-1-1,1 0 1,0 0-161,0 39 0,1-8 0,2-9 0,2-3 0,3-4-959,4-3 1,4-9-1,3-10 1,1-5-1624,2-4 0,8-5 0,0-10 2263,4-4 0,-4-3 0,-6-2 0</inkml:trace>
  <inkml:trace contextRef="#ctx0" brushRef="#br0">27142 12198 7990,'-20'-13'0,"-3"4"840,1 4 1,2 3 0,4 2 0,-1 2 0,-4 4 1122,-1 8 0,5 4 0,-2 10 0,3 7-938,2 4 1,1 2 0,4-1 0,4-4-527,3-1 1,2 1 0,2-6 0,3-4-531,4-4 0,4-8 0,1-6 1,2-2-306,3-3 1,1-12-1,5-8 1,-1-7-408,1-6 0,1-8 0,-1 2 0,-3-2-292,-1 0 0,-2 6 0,-5-1 778,0 3 0,-5 2 0,-1 1 0,-1 3-86,-4 5 1035,5 3 0,-8 10-106,0 6 0,0 11 0,-7 10 0,3 2 61,-1 7 1,-5 0 0,6 7-1,1-1 79,1 0 0,-3-3 0,1 4-706,0-3 1,4 0 0,4-7 0,2-2-468,2-2 0,-4-5 1,6-1-1,-1-4 219,-1-4 1,5-5 0,-4 0-2187,4-2 0,-3-4 0,-1-2 0,4-6-371,4-3 0,-6-6 2785,3 0 0,4-12 0,4 1 0</inkml:trace>
  <inkml:trace contextRef="#ctx0" brushRef="#br0">27441 12454 7990,'0'15'1521,"0"3"-503,0 1 0,0 4 1,0-2-1,0-1 300,0 1 1,1-2 0,4-5-1,4-1-986,4-4 0,1-2 0,1-7 0,0-2-387,4-3 1,-3-7-1,3-7 1,-3 0-416,-2-2 1,-4 1-1,-3-6 1,0 4-194,-4 2 1,-1 1 0,-4 6 0,-3 2 343,-4 2 0,-6 4 1,-2-3-1,-2 2 207,2 3 0,1 1 1,2 2-1850,0 0 0,6 0 1961,1 6 0,1-4 0,-2 4 0</inkml:trace>
  <inkml:trace contextRef="#ctx0" brushRef="#br0">27810 12383 7930,'-14'-7'2159,"6"-1"1,3-1-1100,10-1 1,5 6-1,7-4-733,2 1 0,6-2 0,-1 3 0,3-1-575,1 1 0,-4 1 1,-2 5-1,0 0-124,0 0 0,-4 0 1,2 0-699,1 0 1,-10 0 0,3 0-2693,-1 0 3762,-1 0 0,-4 0 0,-1 0 0</inkml:trace>
  <inkml:trace contextRef="#ctx0" brushRef="#br0">28152 12013 7930,'-15'-8'0,"1"3"2104,0 4 1,0 2 0,1 4-683,4 4 0,2 6 0,7 4 0,0 6-1091,0 6 1,2 4 0,3 5 0,2-1-1143,1 5 1,5 1 0,-5 5 0,1 1-1387,1-1 0,-7-2 0,2 2 2197,-4-1 0,-1-1 0,0-6 0</inkml:trace>
  <inkml:trace contextRef="#ctx0" brushRef="#br0">28663 11586 8004,'0'-14'1025,"-4"0"0,-3 1-149,-1 4 1,1 12 0,-3 14 0,5 12 0,4 7-106,1 8 0,0 10 1,0 9-1,0 2 1,0 3-383,0 1 0,0 3 1,0-5-1,0-3 1,0-9-527,0-5 1,4 1 0,1-8 0,0-7-429,1-4 0,-4-10 0,4-3-645,1-4 1,0-7 778,8-3 1,-3-11-1,-1-7 1,-3-6 325,-1-3 1,4-2 0,-4-4 0,3 1 287,-1 3 1,-1-1 0,3 6 226,-1 2 0,-1 3 1,6 4-116,-1 5 0,0 5 0,-1 5 0,-2 6 6,-2 7 1,-6 4 0,2 6 0,-3 2 105,-2 3 1,0-1 0,0 4-117,0-1 0,0-2 0,0-6 0,-2-2-137,-3-1 0,2-7 0,-6 2-415,-2-3 0,-2-8 0,-3-3 1,-1-4-561,-2-1 0,-6-1 0,2-4 131,1-5 0,-3-7 0,6-2 0,2 0-355,1-1 1,8 4-1,3-3 1,4 3-1760,1 2 2804,0 0 0,6-7 0,2-1 0</inkml:trace>
  <inkml:trace contextRef="#ctx0" brushRef="#br0">29019 12454 7983,'8'20'-168,"0"-3"1,-5 7 792,2 1 0,-1-2 1,-4-1-1,2-2 490,3-2 1,-2-3-1,6 0 1,2-3-832,2-2 1,1-4-1,0-6 1,1 0-133,-1 0 0,3-8 0,-1-4 0,-3-6-505,-1 1 1,-1-1-1,-1 1 1,-5-2-340,-4 2 1,-1 1-1,-1 3 275,-4 4 1,-8-4-1,-6 5 1,0 0 59,-1 4 0,2 2 0,-4 2 0,0 0 125,0 0 1,6 2 0,0 1 0,7 3-358,3 2 589,1-5 0,-1 10 0,-2-5 0</inkml:trace>
  <inkml:trace contextRef="#ctx0" brushRef="#br0">29417 11771 7898,'-14'-14'2422,"6"6"-1861,2 2 1,12 7 0,3 6-52,4 7 1,3 6 0,1 10-1,2 4 1,-2 4-154,-1 3 1,-2 8-1,-1 1 1,-3 2-1,-6 0 58,-2 2 1,-2 1 0,0 2-1,-2 0-98,-2 0 1,-4-5 0,-7-1-1,1-4-373,0-6 0,-2-5 0,-1-9 0,-1-3-1865,6-5 0,-7-5 1921,5-4 0,-10-4 0,2-6 0</inkml:trace>
  <inkml:trace contextRef="#ctx0" brushRef="#br0">29843 11672 7925,'0'-15'417,"0"1"1099,0 0 0,-1 8-883,-4 6 1,4 9-1,-6 15 1,3 9 0,-3 8-65,-1 7 0,4 4 0,-6 8 1,-1 4-183,-2 6 1,4-2-1,-1 8 1,1-2-243,1 2 0,-3-8 0,5 1-520,-2-4 0,5-3 0,-2-6 1,3 0-1,2-6-690,0-7 0,-4-2 1,-1-8 95,2-1 1,1-9 0,2-4 0,2-4 211,2-6 1,0-6 0,5-11 756,2-6 0,2-16 0,1 0 0</inkml:trace>
  <inkml:trace contextRef="#ctx0" brushRef="#br0">29843 12582 7925,'21'-51'250,"-5"2"1,1 8 115,-6 3 0,0 5 1,-6 9-1,-2 5 828,-1 3 1,-4 4-253,-3 2 0,-2 4 0,-8 8 0,1 2-210,0 6 0,0 7 0,-1 4-483,1 1 1,2-3-1,1 3 1,3-2-193,1-2 0,3 2 0,4-1 52,0-1 0,0-3 0,1 0 65,4-1 0,3-1 0,6-2 1,0-4-276,0 0 1,1 2 0,1-2-709,2 0 0,-2-2 0,5 5 0,-2-1-1125,0-1 0,0 5 1934,-5-4 0,6 4 0,3 1 0</inkml:trace>
  <inkml:trace contextRef="#ctx0" brushRef="#br0">30227 12667 8221,'-8'0'356,"2"0"-356,6 0 0,0-6 0,0-2 0</inkml:trace>
  <inkml:trace contextRef="#ctx0" brushRef="#br0">27469 8601 7802,'-22'-14'3,"3"4"0,10 1 1,5-2 1009,8-2 1,0 4 0,9-1-1,4 1 1,5 1-354,8 3 0,0-1 0,8 1 0,2 2 0,1 1-276,2 2 1,4 0 0,2 0-1,0 0 1,0-1-417,-3-4 1,1 3 0,-3-2 0,-6 2-652,-6 2 1,-2 0 0,-11 0-157,-2 0 1,-7 2 0,-9 2 195,-9 6 1,-3-2 0,-12 1 0,-3 1 317,-1-2 0,1 4 1,-1-4 258,-2 0 1,9 0-1,-7-5 1,5 2 611,4-2 0,7-1 176,2-2 1,9 0-1,3 0-171,10 0 1,15 0-1,2 0 1,5 0-97,4 0 0,2 0 0,2 0 1,0 0-401,-1 0 1,-5 0-1,-4 0-429,-3 0 0,-9 1 0,-6 2 0,-5 4-47,-4 0 1,-3-2 0,-7 5 0,-8-1 65,-5-1 0,-7 3 0,-9-5 1,-3 1 116,0-1 0,-9-1 1,7-5-1,2-2 258,0-3 1,4-2 0,-4-9-1,3-2 335,6-1 0,0 2 0,10 6 0,2 3 1022,4 2 1,11-4-820,5 6 1,9-1-1,16 5 1,3 0-97,5 0 1,5 0-1,3 0 1,3 0-277,1 0 0,-4 0 0,0 1 0,-5 3-432,-3 0 1,-8 6 0,-2-5 0,-7-1-308,-5 3 0,-8-4 1,-4 6-1,-5 1 162,-9-2 1,-6 3 0,-14-5-214,-3 2 0,-5-5 1,-7 2-1,-4-4-85,-2-1 0,5 0 0,-1-1 423,3-4 0,3-1 1,3-5-1,6 1 399,7-1 1,4 5-1,9 0 166,2-1 1,7 6-1,11-3 467,6 8 0,11 4 0,4 6 0,7 0 0,5 0 36,2 0 1,4-1-1,1-2-599,-3-1 1,4-3-1,-3 4 1,-3-3-788,-4-1 0,-9 2 0,0-2 1,-6-1-788,-3 0 0,-7 4 1,-6-4 1370,-2 2 0,-1 1 0,-5 6 0</inkml:trace>
  <inkml:trace contextRef="#ctx0" brushRef="#br0">23645 10165 7794,'-15'-7'662,"1"-2"0,13 3-223,5 1 0,14 3 1,7 2-24,7 0 1,5 0 0,11 0 0,6-1 0,4-2 139,4-2 1,4-6 0,-3 1-1,0-2-421,1-3 0,-8 1 0,-7 0 0,-4 1 0,-9 2 24,-4 2 0,-6 4 0,-2-3-1151,-5 2 1,-11 1 383,-8 5 0,-8 2 0,-11 1 0,-6 3 270,-7 2 1,-4 2 0,-7 4 0,1 0 201,-1 0 1,2 0 0,1-1 0,4-2 0,3-1 635,6 1 0,5-3 471,8 1 0,7-6-520,7 2 1,15-3-1,13-2 1,8 0 97,5 0 1,7 0 0,1 0-381,1 0 1,-4 0-1,2 0 1,-4 0-275,-2 0 1,-1-2-1,-1-1 1,-4-2-861,-1 2 0,-3 1 0,-7 2 0,-3 0 965,-1 0 0,4 0 0,-3 0 0</inkml:trace>
  <inkml:trace contextRef="#ctx0" brushRef="#br0">27924 8928 7962,'0'-8'3667,"2"14"-3249,2 13 0,-2 7 0,3 4 1,-4 3 271,-1 5 1,0 3 0,-1 1 0,-2 1-329,-2 0 0,-8-1 0,1 1 0,-6 0 0,1-2-284,1-3 1,-3-4 0,-1-5 0,-1-1-545,0 1 1,1-7-1,3-3 1,-4-5-770,-1-5 1,0-2 0,-4-7 0,3 0 503,-3 0 0,6-7 0,-1-2 0,4-4 215,3-1 0,-4-5 1,11 0-1,-1 0 539,3-1 1,3 9-1,4-4 493,3 3 0,-2 5 0,6 4 0,2 6 6,2 7 0,1 9 0,0 5 0,1 2 1063,-1 3 1,-5-1-1,1-1-1073,1-3 1,2 3-1,1-5 1,0 0-175,0-3 1,0-3 0,1-2-251,-1 0 0,0-6 0,0-3 0,2-4-135,3-1 1,-3-8-1,3-4 1,-2-7-2040,2-3 0,-3-7 0,3-5 2086,-3-3 0,-2-1 0,0-4 0</inkml:trace>
  <inkml:trace contextRef="#ctx0" brushRef="#br0">23531 13051 8368,'14'0'125,"8"1"0,7 2 1,8 2-1,9-2 0,8-1 1,4-2-1,6 0 49,0 0 0,8 0 0,5 0 0,2 1 0,-38 1 0,0 0-110,1 0 1,0 0-1,3 4 1,0-1-1,0-1 1,0 0-1,0 1 1,0 0-1,1-1 1,0 1-34,1 1 1,0-1 0,4 1 0,1 1 0,1 0 0,0 0 0,0 0 0,1-1 0,1 0 0,1-1-253,0 0 0,0-1 0,2-1 0,-1-1 0,1 2 0,0 0 0,-1-1 0,1 0 117,-2-1 0,0-1 0,0 1 1,0 0-1,3-1 0,-1 1 1,1 0-1,1 1 50,-2-2 1,1 1 0,-2 1 0,1 0 0,-1 0 0,0 0 0,-1 1 0,0 0 78,-2 2 0,1-1 0,1-1 0,0 0 1,-2 0-1,-1 0 70,1-1 0,0 0 0,1 3 1,0-1-1,-2-1 0,0 0 1,0 1-1,0 0-27,0 0 0,0-1 1,2 0-1,1 0 1,-2 2-1,1-1 1,0 0-1,0 0-33,0 0 1,-1 1-1,2-2 1,0 0 0,-1 0-1,-1 0 1,3-1 0,2 0-53,2-1 0,1-1 0,-6 1 0,0-1 0,3 1 0,0-1 0,-1 2 0,-2-1 4,0 0 0,0-1 0,1 0 1,0 0-1,-1-2 0,0 0 0,-2 0 1,0-1-228,-4 0 0,-1-1 0,2 1 0,-1 0 0,-3 1 0,-2 2-189,-1-1 0,-1 0 1,34 0-1,-3 1 1,-7 2 350,-10 2 0,-2 5 0,-9-4 1,-5 0 17,-6 1 0,-5-1 60,-2-1 0,-4-5 0,-1 9 0,1 4 0</inkml:trace>
  <inkml:trace contextRef="#ctx0" brushRef="#br0">28820 9013 8173,'8'7'-6,"4"-4"0,-1 6 0,5 2 0,3 3 0,0 4 92,2 1 0,-6 6 0,6-1 0,-2 3 66,0 1 0,0 5 0,-5 2 0,0 0 0,2 1 60,3 0 1,-5-4 0,2 3 0,-5-2 0,0 2 18,2 1 0,1-3 1,-1 3-1,-2 1-94,-2-1 0,1 2 1,4 5-1,-1-2-23,-4-3 0,4 7 1,-4 0-1,4 2-18,1 2 1,-1 0 0,-2-3 14,-2 1 0,-4 7 1,3-4-1,0 3-3,0-1 1,-5 0-1,2 3 1,-4 0 199,-1 2 0,0-8 0,0 8 1,0-2 136,0 1 0,0-1 1,0-1-1,0-2-153,0 2 0,2-4 1,1 1-1,2-1-36,-2 1 0,-2-5 0,-1 2-166,0 1 1,0-4 0,0 0 0,0-3 63,0-5 0,-1-5 0,-2 1 1,-2-3-1,0-1-37,-1-1 0,4-6 0,-3-3 116,4-3 1,-1-2-2377,-2 0 895,2-6 0,-6 3-186,3-6 0,-3 0 0,-7-5 665,-4 0 1,1-2 0,-5-2-1,-1-8 769,2-5 0,-11-5 0,3-6 0</inkml:trace>
  <inkml:trace contextRef="#ctx0" brushRef="#br0">29062 11601 8072,'-15'-15'-1,"7"1"1106,4 0-578,-4 0 1,8 7-1,0 9 1,8 11 264,4 9 1,3 6 0,-1 4-1,0 1-38,0-1 1,0-4 0,1-3-270,-1-1 0,0-7 1,0 2-1,2-5-156,3-4 1,-3-4 0,4-6 0,1-1-234,3-4 0,-2-5 1,0-8-1,0-6-640,0-3 0,-5-1 0,4-1-318,-1 1 0,-5-1 0,1 1 1,-5 1 861,0 3 0,-5-3 0,0 5 0</inkml:trace>
  <inkml:trace contextRef="#ctx0" brushRef="#br0">5901 10179 7976,'-10'-14'420,"2"0"665,2-1 1,0 6-256,1-1 0,3 9 1,-1 2-1,5 10-530,3 7 0,4 5 1,-3-2-1,1 1 1,1 2-1,-2 0-331,0-1 0,1-5 0,-4 1 1,1-2-415,0 2 1,-3-3-1,-1 3-485,0-4 0,0-5 0,-1-1-744,-4 2 1,-3-4 779,-6-3 0,0-2 763,-1-2 0,6-6 0,1-4 84,2-2 0,-4 2 47,5 1 435,1 6 1,5-2-1,2 10 699,2 4 1,5 4 0,-4 1-480,2 0 0,1 0 0,4 1 0,-2-1-341,-1 0 1,-1-1 0,5-4-1,-1-3-201,-4 1 0,9-7 1,-4 1-1,2-7-409,0-7 1,-2-2-1,0-11 1,0 3-1578,0-3 1,-1-1 1872,-3-1 0,2-7 0,-4-1 0</inkml:trace>
  <inkml:trace contextRef="#ctx0" brushRef="#br0">7209 10108 7971,'-14'0'454,"4"0"1,2 1 0,2 4 452,3 5 0,1 4 0,2 5 0,2 5 0,1 4-567,2 5 1,4-1 0,-3 4 0,1 0-1,-1 1-117,-3 2 1,4-4 0,-3-2 0,-1-3 0,-1-1-628,-2-1 0,0-6 0,0-3 0,0-3-1819,0-2 0,-2-4 0,-2-3 2223,-6 0 0,-2-2 0,-3-5 0</inkml:trace>
  <inkml:trace contextRef="#ctx0" brushRef="#br0">7081 10520 7971,'-8'-6'571,"2"6"-70,6 0 1,1 11 0,2 8 0,4 0 176,1 1 0,-4-2 1,6 4-1,1-2-220,2-2 0,2 2 1,3-2-1,1-4-356,-2-3 1,5-8 0,0 2 0,2-4-515,0-1 0,-5-8 1,3-4-1,-2-6-386,-2 1 1,1-5 0,-4-2-1,-2-1 798,0 1 0,-1-9 0,3 3 0</inkml:trace>
  <inkml:trace contextRef="#ctx0" brushRef="#br0">23844 14003 8253,'-7'-14'0,"-1"0"314,-6 0 0,0 1 1,0 3-1,0 7 1,-1 6 258,1 7 1,5 9-1,-1 6 1,1 7-1,1 7-130,3 7 0,3 5 1,2 5-1,0 1 1,0 0-80,0 0 1,0-5 0,2-3-1,3-3-321,4-5 0,4-3 0,3 0 0,3-7-895,4-5 1,4-1 0,2-8-977,-1-4 0,7 0 1828,3-9 0,3 1 0,1-5 0</inkml:trace>
  <inkml:trace contextRef="#ctx0" brushRef="#br0">24341 14387 8053,'-3'-19'0,"-3"-1"509,-4-3 0,-4 6 0,8-2 1011,-2 3 0,3 8-909,-4 4 1,4 10-1,-3 8 1,2 10-197,2 7 0,3 4 0,1 5 0,0-4 79,0-1 1,0-2 0,0-5-1,0-1-284,0-3 1,5-4 0,1-7 0,2-3-383,3-6 0,2-2 0,2-5 1,3-7-171,1-9 0,4-11 1,-4-3-1,-1 0-384,-2-2 1,-2 4 0,0-6 0,-1 4 232,-4 6 1,-3 5-1,-6 8 1,0 0 838,0 0 459,0 6 1,-1 9 0,-2 13-22,-2 9 1,0-1 0,5 1 0,0 3-292,0 0 1,0-2-1,0 0-570,0 1 1,6-4 0,2-1 0,2-1-700,-1 0 1,2-2-1,7-5 1,1-5-904,-2 0 0,4-1 1,-1-3 1678,2 2 0,2 0 0,4-5 0</inkml:trace>
  <inkml:trace contextRef="#ctx0" brushRef="#br0">24924 14444 8053,'0'-8'3297,"-6"8"1,4 8-2499,-2 6 0,-3 2 1,1 1-288,-2 2 0,5 6 1,-4-1-1,1 3-256,-3 1 0,1 1 0,0-1 1,0 1-622,0-1 1,5-4-1,-2-2 365,4-1 0,1-2 0,0-5 0</inkml:trace>
  <inkml:trace contextRef="#ctx0" brushRef="#br0">25393 14430 8011,'-14'-8'3657,"0"-5"-2699,0 12 1,-1-6 0,1 9-371,0 3 1,0 4 0,0 10 0,1 5 0,2 6 177,1 8 0,3-5 1,-3 8-1,5-5-341,4-4 1,1-2 0,1-3 0,2-4-490,2-4 0,11-9 0,-2-6 0,4-2-390,2-2 1,-2-13 0,5-6 0,1-7-240,-2-8 1,-1 4-1,-7-3 1,0 3-433,0 2 0,-4 1 0,-2 3 629,-2 5 0,-1 4 901,-5 0 1,0 9 0,0 6 416,0 8 1,1 5 0,2 2-178,2 4 0,6 2 0,-3 4 1,2-3-130,-1-1 0,1-1 0,4-2-958,0 1 0,0 0 0,0-5 1,1-2-768,-1-2 1,0 1-1,0-6 1,0-2-1457,1-2 1,-6-1 1042,1 0 1622,-7-6 0,3-2 0,-6-6 0</inkml:trace>
  <inkml:trace contextRef="#ctx0" brushRef="#br0">25692 14558 8011,'0'-15'0,"1"1"0,4 0 0,-2 6 0,7 3 0,2 2 0,6-2 0,4 4 0,6-4 0,2 4 0,4 1 0,-3 0 0,6 0 0,-1 0 242,0 0 1,-4 0 0,-1 0 0,-5 1-671,-7 4 0,-5-2 428,-5 6 0,-2-5 0,-7 2 0</inkml:trace>
  <inkml:trace contextRef="#ctx0" brushRef="#br0">25976 14373 8011,'-19'0'2356,"0"0"-1130,0 0 0,10 0-382,-1 0 1,7 8 0,0 4 0,6 7-568,7 3 0,-2 2 0,1 5 1,2-1-250,2 0 1,-4 2 0,1 2-1,1 1-331,1-1 0,1 3 0,-2-2-675,-1-2 1,-1-5 0,5-4 0,1-2-2648,-1-2 3625,-6-3 0,11-7 0,-4-1 0</inkml:trace>
  <inkml:trace contextRef="#ctx0" brushRef="#br0">26175 13847 7948,'0'-8'3042,"7"2"0,-4 18-1870,6 7 0,1 8 0,4 8-485,0 7 1,-4 4 0,-2 10 0,-1 4 0,0 0-124,-1-2 1,-1 7-1,-4-10 1,3 0-69,0-1 0,1-10 1,-5 1-1,0-9-425,0-6 1,0 0-670,0-11 292,0 0 1,5-18 0,1-5 0,2-9-1078,3-6 1,2 3 0,1-3 1006,0 3 0,0 2 0,1 0 0,-1 1 410,0 4 1,0 1-1,0 5 1,1-2 452,-1 2 0,-1 3 0,-2 5 810,-2 4 1,-6 4-1,2 1-624,-3 0 1,-4 2 0,-1 1 0,-4 2-233,0-1 1,-3-2 0,-4-2-572,0 0 0,-2-5 1,-2-1-1,0-1-740,0-4 1,2 3 0,2-1 0,0-2-1182,0-1 1,-1-9-1,1-1 1,0-3 2050,0-3 0,0 3 0,-1-9 0</inkml:trace>
  <inkml:trace contextRef="#ctx0" brushRef="#br0">26545 13961 7946,'8'9'834,"5"0"266,4 3 0,8 2 0,-3 3 0,2 5 0,0 4 61,1 4 0,0 6 1,-1-1-1,-4 3-201,1 6 0,-5-2 0,1 7-413,-6 0 1,0-6 0,-6 1 0,-2-4-275,-1-1 1,-2 1 0,-3-1 0,-5-2-816,-7-3 1,-10-1-1,-2-4 496,-4-1 0,-9-1 0,2-3 0,-3-5 46,-1-3 0,-7-2 0,-2 0 0</inkml:trace>
  <inkml:trace contextRef="#ctx0" brushRef="#br0">27384 14373 7925,'-22'-7'389,"3"4"0,8-5 1,3 1 718,1-1 1,6-2-1,9-2 1,8 0-669,4 3 0,4 6 1,4-2-1,-1 4 1,0 1-513,1 0 0,-4 0 0,6 0 0,-6 0-487,-4 0 1,1 4 0,-4 3 0,1 0 0,-4 5-3982,-3 0 4540,-8 2 0,10 1 0,-5-1 0</inkml:trace>
  <inkml:trace contextRef="#ctx0" brushRef="#br0">27370 14643 7997,'-15'0'329,"1"0"622,0 0 0,4 0-135,1 0 0,7 0 1,4 0-1,11 0-467,9 0 0,11-5 0,5-1 1,4 0-541,6-1 1,-2 2 0,4 5-376,-1 0 0,3-4 566,-4-1 0,-1-6 0,-4 3 0</inkml:trace>
  <inkml:trace contextRef="#ctx0" brushRef="#br0">27995 13861 8064,'0'-14'2398,"-6"0"-1194,4 6-824,-4 1 1,8 20 0,1 6-1,1 6 1,1 5 0,0 5 309,0 8 1,-1 1 0,-2 8 0,1 3-223,2 5 1,0-1 0,-5 4 0,0-1-230,0-1 0,0 1 0,0-5 0,0-2-483,0-3 0,0 2 0,0-7-30,0-1 0,4-3 0,3-6 1,-1-5-1004,0-7 1,4-4 0,-4-7 0,2-1 1276,3-4 0,2-2 0,1-7 0</inkml:trace>
  <inkml:trace contextRef="#ctx0" brushRef="#br0">28280 14600 8064,'7'-22'0,"0"-3"3,-7 6 0,-5 5 1,-1 6-1,-2 1 882,-3 4 1,-2 3-1,-1 7 1,0 5 321,-1 6 0,1 5 1,0-2-928,0 1 0,0 2 1,-1 4-1,3-1 0,2-2-49,5-1 1,-1-5 0,1 3-74,2-1 1,3-2-1,3-5 1,4-2-239,1-2 0,3 1 0,6-6-201,2-2 1,2 0 0,-2 0 0,3 2-340,0-2 0,5-1 1,-4-2-1,4 0-248,2 0 0,-6 0 0,-1-2 0,1-1 868,-1-2 0,-5-6 0,4 3 0</inkml:trace>
  <inkml:trace contextRef="#ctx0" brushRef="#br0">28550 14799 8064,'-10'5'1999,"2"1"-939,2 2 1,-4-3 0,6 4 311,1 3 1,3-6-1056,4-1 1,-1-4-1,7-1 1,1-1-354,2-4 0,1-3 0,0-6 0,-1 0-208,-4-1 0,2 1 0,-6 0-503,-2 0 0,-3 6 429,-5 3 0,-2 3 1,-8 2-1,1 0 217,0 0 0,0 0 0,-1 0 0,1 0-496,0 0 0,5 5 1,-1 0 596,-1-2 0,5 5 0,-1 0 0</inkml:trace>
  <inkml:trace contextRef="#ctx0" brushRef="#br0">29090 14273 8203,'-22'0'593,"1"0"1,7 0 247,0 0 0,12 0 0,7 0 1,8 2-403,6 3 1,3-2 0,5 6 0,-2 2-318,-1 2 0,-2-4 0,3 1 0,-3-1 0,0 1 14,0-1 0,-4-4 1,1 5-266,-4 1 0,-7-4 1,-3 3 52,-3 1 0,-2 2 0,-2 1 232,-3 0 0,-7 2 0,-9 3 1,-1 5-77,-3 2 1,-4 3 0,-2-1-182,-2 1 0,4-1 0,7-1 0,1-2-990,4-1 0,3-7 1091,4 2 0,-2-3 0,4-2 0</inkml:trace>
  <inkml:trace contextRef="#ctx0" brushRef="#br0">29829 13790 8509,'-9'-5'1302,"-1"0"-993,7 7 0,-3 6 0,6 8 0,-2 4 303,-2 9 1,0 7 0,-5 11 0,-2 6 0,-2 3-56,-1 6 1,0 3-1,0 6 1,-2-2 0,0-2-274,2-6 1,-7-2 0,10-2 0,0-1-537,-2 1 1,2-8 0,2-4-1,4-8-640,4-2 1,-4-6-1,0-7-2492,2-2 3384,1-1 0,9-11 0,1-2 0</inkml:trace>
  <inkml:trace contextRef="#ctx0" brushRef="#br0">29900 14487 8195,'0'-15'1033,"0"7"0,-6 2-101,-3 6 0,-10 6 0,-5 5-129,-3 7 0,-1 4 0,-2 6 0,-2-1-41,-1-3 1,4 1 0,7-4-313,2 1 0,2-5-434,9 2 0,4-5 0,11-4 0,9-5-216,7-4 1,5-1 0,1 0 0,1 0-372,-1 0 0,5 2 0,0 1-416,-1 2 0,-2-1 0,-2-2 381,1 3 0,-6-2 0,0 6 0,-3 1-806,-2-2 1412,-3 4 0,6 3 0,1 7 0</inkml:trace>
  <inkml:trace contextRef="#ctx0" brushRef="#br0">28493 14799 8078,'-10'0'1195,"1"0"-823,6 7 0,-4-4 0,7 6 569,0 2-941,0-4 0,7-7 0,1-8 0</inkml:trace>
  <inkml:trace contextRef="#ctx0" brushRef="#br0">24299 15695 8112,'-2'-10'179,"-1"1"1,-3-1 0,-1 1-1,-1 0 339,0-3 0,-1 0 1,-5-1-1,1 2-36,4 2 1,-4 6 0,3-2-193,-2 3 0,-2 4 0,1 3 1,2 6-26,1 6 1,-1 7-1,-4 9 1,-1 5 98,3 3 0,4 1 0,-2 1 0,3 0 30,1-1 0,3-1 0,4-4 1,1-7-123,4-5 0,3-9 0,8-2-338,3-8 1,3-6 0,8-6-423,3-8 1,-1-13 0,4-11 0,0-3-318,1-2 1,-7 5 0,0 2-1,-7 1 1,-2 4 1,-7 6 0,-6 2 730,-2 3 0,-1 1 0,-5 5 1020,0-1-654,0 1 1,-2 6 0,-1 5 0,-2 6 513,2 7 1,2 9-1,1 5 1,0 4-148,0 5 1,1-3 0,2 5-495,2 0 0,6-10 1,-1 3-1,2-2-337,3-4 0,0-2 1,3-6-1,2 1-69,2-1 0,-3-6 0,5-3 0,1-4-1078,2-1 0,-3-6 1318,0-4 0,-1-9 0,6-3 0</inkml:trace>
  <inkml:trace contextRef="#ctx0" brushRef="#br0">24967 15851 8069,'-10'0'259,"2"2"0,1 3 0,0 4 372,1 4 0,1 1 0,5 2 0,0 1 0,2 2 0,1-2-289,2-1 0,6-2 0,-2-1 0,4-2-226,1-1 0,0-7 1,-1 0-1,-2-6-372,-2-7 1,-4 2 0,3-1-1,-2-2-114,-2-2 0,-3-6 0,-1 0 0,0 2 21,0 1 0,-6 4 1,-4 0 286,-2 3 1,-3 1 0,1-1 72,0 4 1,0 3-442,0 2-700,-1 0 1130,7 0 0,8 7 0,8 1 0</inkml:trace>
  <inkml:trace contextRef="#ctx0" brushRef="#br0">25393 15723 8141,'0'-14'946,"11"5"0,5 1-181,5 1 1,1-2 0,3 3 0,-1-1-1,1 1-501,2 3 0,6 0 1,0 0-1,-1-2-1804,-2 2 1,-6 3 0,-2 3 1539,-2 2 0,-1 6 0,-5-4 0</inkml:trace>
  <inkml:trace contextRef="#ctx0" brushRef="#br0">25479 15880 8026,'-35'0'0,"11"0"1590,4 0 0,20 0 0,11 0 1,6 0-785,7 0 0,9 0 0,5 0 0,5 0-368,4 0 1,3 0-439,7 0 0,0 0 0,0 0 0</inkml:trace>
  <inkml:trace contextRef="#ctx0" brushRef="#br0">26971 15567 6583,'0'-9'-82,"-1"1"0,-2 0 1,-2 0 200,2-3 0,1-2 1,2-1-1,0 0 0,0-1-43,0 1 1,0-5-1,0 0 1,-1 0-1,-2 0 85,-2 0 0,0 1 1,3 3-1,-1 1-588,-1 0 0,-3 6 0,3 3 2202,-6 4 1,-3 9 0,-1 6-1159,0 8 1,0 5 0,0 1 0,-1 2-432,1 3 0,5 4 0,1 4 0,0-2-92,0-1 1,5-2 0,-2 2 0,3-4-99,2-4 0,0-7 0,0-1 0,0 0-210,0 1 0,5-6 0,2 2-184,0-3 1,3-2 251,4 0 1,-4-6-1,-1-3 1,1-5-44,-3-5 1,6-4 0,-3-10 0,2-5-98,2-3 1,1-8 0,-3-1 22,-2 0 0,2-5 0,-2 4 1,2 1 20,3 3 0,-6-2 1,-1 3 215,-2 6 0,4 3-77,-5 9 533,-1 6 0,-4 13 0,0 11 0,0 4 212,0 6 0,-1 1 0,-2 1 0,-2-1-80,2-3 0,1 1 1,2-5-1,0 1-381,0-1 1,2-1 0,1-4 0,3-1-500,2 0 1,2-6 0,4-3-263,0-4 1,0-1 0,0 0 0,1-1-1009,-1-4 0,0-1 1588,0-4 0,1-9 0,-1 3 0</inkml:trace>
  <inkml:trace contextRef="#ctx0" brushRef="#br0">24853 15709 8116,'-8'16'332,"3"3"1,5 5 0,4 2 0,2 3 357,2-1 0,3 1 0,6-1 0,2-1 0,0-2-275,2-1 0,-6-8 0,6 0 0,-2-7 0,2-3-618,1-2 0,-5-3 0,2-1 0,-3 0 0,-2-1-139,0-4 0,-6-3 0,-3-6 0,-4-1-204,-1 1 1,0 0 0,-1-2 0,-4-1 207,-4-2 1,-9 0-1,-1 5 1,0 0 270,-1-1 0,4 7 0,-3 4 452,3 2 1,7 4 0,1 4 0,2 7-55,2 4 1,3 8-1,1-1 1,0 3-107,0 1 0,1-1 0,3-3 0,2-4 464,2 1 1,1-7 0,5 2 0,1-7-896,-1-2 0,0-3 1,0-5-335,1-4 0,-1-3 0,-2-6 0,-1-2 97,-1-3 0,-7 3 0,2-4 0,-4 1-81,-1 0 0,-1 0 0,-4 5 436,-4 0 1,-2-1 0,-1 3 373,3 2 1,1 6 0,-1 10 332,4 8 1,3 2 0,2 8 0,2 1-117,3 2 0,1 0 0,7-2 1,-1-3-454,4-2 0,3 1 0,0-5-547,5-2 1,-1 2 0,4-11 496,3-2 0,8-2 0,-2-1 0</inkml:trace>
  <inkml:trace contextRef="#ctx0" brushRef="#br0">27355 15695 7497,'-8'0'-354,"2"0"960,6-6 129,0 4 0,0-3 0,0 10-181,0 5 0,-1 4 1,-3 3-1,0 2 1,1-2 40,1-1 0,4-2 0,2 1-420,6-1 1,2-6-1,3-3-152,-1-4 0,0-7 1,0-4-1,-1-2-134,-4-3 1,4 1 0,-5-2-97,0-3 1,-2 4 0,-6-4-1,0 3 56,0 2 1,-1 1-1,-4 2 1,-5 3 114,-2 2 1,-3 1 0,1 5 29,0 0 0,-5 0 0,0 2-183,2 2 1,1 0-2645,2 5 2833,6-6 0,8 3 0,8-6 0</inkml:trace>
  <inkml:trace contextRef="#ctx0" brushRef="#br0">27611 15084 8132,'-14'-15'592,"5"8"868,-1 2 0,5 3 0,-4 2-682,-2 0 0,3 11 0,0 5 1,0 5-714,0 4 0,4 2 1,-4 1-1,1 1-1502,4-1 1,2 5 1436,1 0 0,-7 7 0,-1-4 0</inkml:trace>
  <inkml:trace contextRef="#ctx0" brushRef="#br0">27881 15510 8089,'-14'-6'411,"6"4"159,2-4 1,8 12 0,2 2-745,6 0 1,2 3 173,3-6 0,5 6 0,2-3 0</inkml:trace>
  <inkml:trace contextRef="#ctx0" brushRef="#br0">28393 15084 7972,'0'-15'991,"-4"6"478,-1-1 0,0 10-961,5 5 0,0 5 0,0 15 1,0 3-1,0 7-184,0 6 1,-2 0 0,-1 11 0,-1 2-1,0 1-168,3 2 1,1 5 0,-2-1-1,-1-2-265,-2-5 0,1-2 0,2-8 0,-1-3-395,-2 0 1,-1-6-1,3-2 1,-2-5-917,2-4 1,1-3-1,2-7-1080,0 0 2500,0-6 0,0-8 0,0-8 0</inkml:trace>
  <inkml:trace contextRef="#ctx0" brushRef="#br0">28493 15723 7972,'8'-19'781,"-4"0"-42,-2 0 0,-2 10 58,0 0 0,-2 5 1,-2 1-1,-6 6-267,-2 7 1,-3 7 0,0 4 0,-1-1 56,2 1 1,-4 3 0,9-6-276,-4 0 1,5-2-595,3-2 0,10-1 1,5-4-1,4-4-433,5-4 0,-3 1 0,4 1 17,1 2 1,-1 0 0,5-5 0,-1 0-195,1 0 1,-4 4 0,0 1 0,-3-2 891,1-1 0,0 4 0,-4 2 0</inkml:trace>
  <inkml:trace contextRef="#ctx0" brushRef="#br0">28720 15908 7972,'8'6'-382,"-3"4"1,-2 3 1335,2 1 0,-4-5 0,4 1-19,-3 1 1,-1-5 0,4-1-610,5-4 0,2-2 0,1-4 0,-2-4-448,-2-4 0,-1-1 0,3 0 1,-3-1-238,-1 1 0,-3 0 0,-4 0 112,0 0 0,-6-1 0,-4 3 335,-2 2 1,-2 4-1,-1 6-61,1 0 1,0 0-235,0 0 1,1 1 0,2 3 0,3 2-1059,2 2 1265,1-5 0,-1 10 0,-2-5 0</inkml:trace>
  <inkml:trace contextRef="#ctx0" brushRef="#br0">24284 16918 8082,'-6'-15'78,"-2"6"1,-5-1 0,2 1-1,2-1 1,-2 3 474,-2 0 1,-1 2 0,0 5 0,0 0 0,1 2 59,3 3 0,-2 9 0,2 11 0,-1 7 0,2 4-101,4 1 1,4 8 0,1-2 0,1 0 4,4-4 1,0-4-1,7-8 1,4-4 0,1-5-524,4-7 0,-1-5 0,6-7-344,-3-4 0,1-9 1,3-12-1,-2-4 223,-1-3 0,-7-2 0,2 4 0,-4-4-861,-6-1 0,-3 9 0,-6 0 0,0 5-128,0 5 1499,0 1 1,0 9 0,-1 9 0,-2 11 417,-2 9 0,0 0 0,5 3 0,0 4-131,0 2 0,2 2 0,1-4-496,2-1 0,6-4 0,-2-2-870,4-1 0,6 1 0,0-7 0,0-2-4017,1 0 4713,-4-7 0,4 7 0,-5-5 0</inkml:trace>
  <inkml:trace contextRef="#ctx0" brushRef="#br0">24626 17045 8082,'-7'-14'3807,"6"0"-3297,1 0 1,12 6-1,9 3-83,1 4 0,3 1 0,7 0 0,1 0 0,-1 0-552,-2 0 0,-2 0 0,0 0 0,1 0-783,-1 0 1,-6 4-1,-3 1-1332,-3-2 0,-8 0 2240,-3 2 0,-4-3 0,-1 4 0</inkml:trace>
  <inkml:trace contextRef="#ctx0" brushRef="#br0">24825 16775 8082,'-7'-14'434,"4"6"1,-5 2 686,2 0 1,1 6-395,5 0 0,0 6 1,0 10-1,0 3-40,0 4 1,5 11 0,1 3 0,1 5-263,-1 0 1,5 1 0,-2 1 0,2 2-166,-1 1 0,3 1 0,-4-6 0,4-1-1322,1-3 1,0-3 0,0-7-128,1 1 1,-3-7 0,-1-3-855,-1-3 0,-6-8 2043,6-4 0,-7-8 0,3-4 0</inkml:trace>
  <inkml:trace contextRef="#ctx0" brushRef="#br0">24938 16392 8082,'2'-21'2603,"3"7"-1887,-4 6 0,10 17 0,-4 10 446,1 13 1,1 12 0,4 7 0,-2 2-172,-2 6 0,1 1 1,2-5-1,-1-1-431,-1-2 0,-5-6 1,4 1-1,1-4-501,-3-5 0,4-5 1,-6-9-1,0-7-268,1-6 0,-3 0 0,7-6-295,1-2 0,0-12 1,0-6-170,-1-1 0,-1-4 0,4 1 280,-4 2 0,4 1 0,-4 2 0,4-1 352,1 1 0,0 6 0,1 4 288,-1 2 1,-2 8-1,-2 4 1,-5 4 305,-4 5 1,-1 3 0,0 6 0,0 1 512,0-1 1,-1-1 0,-4-2 0,-3-1-428,0 1 0,-5-4 0,4-2 1,-4-3-591,-1-2 0,-2-1 0,-1-2 0,-2-3-770,2-2 1,-4-1 0,2-7-156,2-3 1,1 2-1,2-6 1,1-2-1185,4-2 0,-2-1 0,6 0 53,2-1 2007,7 7 0,4-11 0,7 4 0</inkml:trace>
  <inkml:trace contextRef="#ctx0" brushRef="#br0">25607 16918 8033,'1'-8'3017,"4"1"-1816,4 1 1,4 3 0,3-5-1,1 0-713,2 0 1,11 5 0,-1-2 0,1 4-1239,0 1 1,-2 0 0,-1 0 0,-2 1 353,-1 4 396,-7 3 0,4 12 0,-7 3 0</inkml:trace>
  <inkml:trace contextRef="#ctx0" brushRef="#br0">25777 17060 7959,'-22'-7'1166,"3"4"233,10-6 0,9 6 0,9-4 0,5 3-739,5-1 1,5-2 0,9 4 0,5-1-983,3 0 1,2 3-1,-1 1 1,0 1 321,-5 4 0,-2 3 0,-6 6 0</inkml:trace>
  <inkml:trace contextRef="#ctx0" brushRef="#br0">27256 16406 7953,'-6'-29'165,"-1"7"0,-4 3 0,3 3 1,0 4 323,0 2 1,-1 4 0,-5 6 0,0 2 0,-1 4-1,3 8 54,2 8 1,-2 13 0,4 6-1,-2 8 1,1 5-235,-2 4 1,3 4 0,0-2 0,2 0-265,2-5 0,3 0 1,1-7-1,0-2-246,0-2 1,5-8-1,1-3 1,2-3-636,3-1 1,6-7 0,4-5 0,1-4-1959,3-4 2794,2-5 0,1 2 0,1-6 0</inkml:trace>
  <inkml:trace contextRef="#ctx0" brushRef="#br0">27640 16733 8258,'-21'-8'243,"1"-3"0,-4 6-132,5 2 1,-2 1 0,3 4 0,-1 4 3556,-2 8-2823,5 1 1,-4 16-1,5-2 1803,1 1-2237,6 0 0,-3 1 0,7-1 0,0-3 230,3 0 0,2-6 1,4-3-416,5-2 0,2-3 0,2-2 0,2-3-332,3-2 0,-1-3 1,4-7-1,0-6-641,0-3-1,0-9 1,3-4 0,-1-8-450,1-2 0,-4 4 0,-2-2 0,-3 1 497,-2-1 0,-5 6 0,-1 6 0,-1 1 1070,-4 4 1,-3 7 323,-5 6 1,-3 8-1,-6 7 1,0 7 103,-1 6 0,3 7 1,1 4-140,1 1 1,7-4-1,-2 1 1,4-3-298,1-2 0,0-4 1,0-2-581,0-1 0,4-2 1,3-5-1,-1 0-837,0 0 0,5-1 0,-3-2-299,0-1 1,5-7 0,-4 0-28,4-6 0,0-5 1,-2-6 1380,-2-1 0,1-5 0,4-2 0</inkml:trace>
  <inkml:trace contextRef="#ctx0" brushRef="#br0">27853 16889 8075,'6'-8'1185,"-4"-4"-847,4 10 0,-11 2 1,1 9 535,1 4 1,-1 3 0,1 1 0,-1 4-86,0 1 1,3-5-1,2 2 1,3-3-502,0-2 0,7-4 0,-1-2 1,2-2-414,3-3 0,-1-3 0,0-5 0,0-4-204,1-4 0,-3-1 0,-2 0-268,-6 0 0,-2-1 1,-2 1-1,-3 0 94,-7 0 1,-1 4 0,-12 2-1,-3 2 375,-1 3 1,4 1-1,1 2 1,1 0-225,4 0 1,1 2-884,2 3 1235,6-4 0,14 6 0,10-7 0</inkml:trace>
  <inkml:trace contextRef="#ctx0" brushRef="#br0">28180 16349 8140,'-14'1'-527,"0"3"1,-1 2 3085,1 2-2206,0 1 1,4 6 0,1-1 0,-1 2 0,1 1-79,0 2-348,5 6 0,-2-7 0,6 4 0,0 0 0,0-2 73,0 1 0,-6 4 0,-2-3 0</inkml:trace>
  <inkml:trace contextRef="#ctx0" brushRef="#br0">28180 16733 9490,'14'-2'2258,"0"-1"-1680,1-2 0,5 1 0,4 2 0,3-1 0,1-2-270,1 2 0,-1 0 0,0 0-698,1-2 1,-1 0 0,1 5 0,-2 0-1212,-4 0 1,-2-5 1600,-7 1 0,0-1 0,1 5 0</inkml:trace>
  <inkml:trace contextRef="#ctx0" brushRef="#br0">28464 16420 8169,'-14'-8'2197,"0"3"-1634,6 4 1,2 7 0,6 5 0,0 5 165,0 3 1,1 6 0,2-1-278,2 3 0,6 6 0,-3 2-227,0 1 1,3-3 0,-5 3-1,2-1-343,3-3 0,0 3 0,0-2 0,-3-2-641,-1-1 0,2-8 0,-2-1-646,0 0 0,-3-10 1,2 1 1404,0-4 0,-4-3 0,4-5 0</inkml:trace>
  <inkml:trace contextRef="#ctx0" brushRef="#br0">28635 16221 8169,'8'-22'45,"-2"1"0,-6 7 1311,0 0 0,0 8-251,0 6 1,2 14-1,1 14 1,2 9-419,-2 4 1,3 3 0,-1 3 0,-2 4-347,-1-1 1,-2 4 0,0-7-1,0-1-230,0-2 0,0-3 1,0-4-790,0-9 1,4-6-90,1-7 0,1-3 0,-1-4-20,5-8 0,-2-6 0,-1-10 0,1-1 603,0-2 0,2 0 0,2 5 1,-1 1 111,-1 3 0,-1-1 0,6 7 287,-1 0 1,-5 9-1,-1 5 1,-1 2 415,-4 3 1,-2-1 0,-1 2 0,0 1 187,0 2 1,0 5 0,-1-5-386,-4-2 0,-1-1 1,-5-2-1,1-1-167,-1-4 1,-2-1 0,-1-5-808,0 2 0,0 0 0,1-7 0,2-1-836,2-2 1,5-6-1,0 2 1,2-4 215,2-1 0,0-1 0,0 1 0,2 0 650,2 0 0,4 1 1,6 2-1,1 3 510,-1 2 0,2-4 0,1 6 0,2 1 90,-2 1 1,-1 4-1,-2 2 520,1 6 0,-6 2 1,-1 3-1,0-1 834,0 0 1,-3 0 0,2 0-888,0 1 1,4-1 0,-2-1-300,4-4 1,-4-3 0,1-6 0,1 0-465,2 0 1,-4-1-239,1-4 0,-7-3 0,1-6-418,-2 0 0,-4-1 1,-2 1 331,-6 0 1,-6 5 0,1 1 262,2 1 30,2 3 0,-3-1 0,0 0-702,-1 2 939,7 1 0,2-4 0,6-2 0</inkml:trace>
  <inkml:trace contextRef="#ctx0" brushRef="#br0">29147 16235 10050,'-8'3'1707,"2"5"-1384,-1 6 1,6 10-1,-6 0 1,3 3-1,-3 1-344,-1 1 0,5-3 1,-1 0-1,2-3 0,2 1-1432,0-2 1453,0 5 0,0-5 0,0 7 0</inkml:trace>
  <inkml:trace contextRef="#ctx0" brushRef="#br0">29261 16193 8623,'6'7'771,"2"6"1,6-3-393,0 2 1,0 9-1,1 4 1,-1 5-1,-1 5 3,-4 1 1,2 2 0,-5 5-1,1-1-130,-1 1 1,-1 4-1,-5 2 1,-2 0 41,-3 0 1,-2 3 0,-8-3-79,1 2 0,-3-7 0,1-1 1,3-9-908,1-4 0,1-3 1,0-3-1839,1-5 2529,7-3 0,-16-8 0,3-2 0</inkml:trace>
  <inkml:trace contextRef="#ctx0" brushRef="#br0">29716 16591 7989,'-19'0'1213,"1"1"158,6 4 0,2-4-728,5 4-643,4-3 0,-6-2 0,7 0 0</inkml:trace>
  <inkml:trace contextRef="#ctx0" brushRef="#br0">29900 16008 10612,'-8'1'440,"4"6"0,2 7 0,2 8 0,0 6 29,0 6 0,0 2 1,0 8-1,0 2 1,0 3-79,0 1 1,0 1-1,-1 4 1,-4 1-311,-5 2 0,-2 0 0,-3-4 0,1-2 1,0 0-502,0-1 1,1-2 0,2-8-1,2-3-625,-2-5 0,4-3 1,3-3-1,0-5-1494,0-8 2539,2 0 0,-4-12 0,6 4 0</inkml:trace>
  <inkml:trace contextRef="#ctx0" brushRef="#br0">29943 16662 8106,'0'-15'3121,"0"1"-2548,0 0 0,-6 6 0,-2 5 0,-2 5 415,1 2 0,-1 12 1,-4 0-1,0 3-549,0 1 0,1 6 0,2-4 1,2 1-209,-3 1 0,6-7 0,1 2 0,4-3-530,1-2 1,0 1 0,1-1-261,4 0 1,3-6 0,6-2 0,0-1-224,1 0 1,1 0-1,1-5 1,2 0 131,-2 0 0,-1 0 0,-2 0-332,0 0 0,1 0 0,-1 0 0,0 0-1009,0 0 1991,-6 0 0,11 0 0,-3 0 0</inkml:trace>
  <inkml:trace contextRef="#ctx0" brushRef="#br0">30085 16903 8082,'8'0'2394,"-2"0"-1461,-6 0 1,2 5-429,3 0 0,-2 0 0,6-5-268,2 0 0,-3 0 1,0-2-205,-1-3 1,2 2-1,-4-6 1,-2-2-98,-2-2 0,-1-1 1,0-1-1,0 1-150,0 0 0,-1 0 1,-4 1 219,-4 4 0,1-2 0,-2 6 177,-1 2 1,-1 1-216,-3 2 0,6 6 0,1 4-821,2 3 0,1 1 1,5 0-671,0 0 1523,0-6 0,0 5 0,0-5 0</inkml:trace>
  <inkml:trace contextRef="#ctx0" brushRef="#br0">24825 17614 7996,'-15'-8'777,"3"-4"17,2 2 0,4 7 0,8 6-189,2 10 1,3 10-1,4 1 1,-3 5 0,-1 2-89,1 2 0,0 7 1,2-2-1,-6 3-262,-2 1 0,-2 0 0,0-3 0,0-1 1,0 0 101,0-2 1,0-1-1,0-7-310,0 1 1,0-7 0,-2-3-617,-2-3 396,2-2 0,-4-8-441,6-6 0,0-6 0,0-10 0,0-1 236,0-2 0,5-2 0,1 4 0,0-2 369,1 2 1,4 1-1,-2 1 1,4 3 281,1 2 1,2 2-1,1 5 1,2-1 49,-2 0 1,-1 8 0,-2 2 0,1 3 67,-1 7 0,-1 0 1,-2 8 48,-2 1 1,-6-3-1,2 0 1,-3 0 104,-2 0 1,-2 1-1,-3 0-351,-4-4 0,-4-3 0,-1-2 1,0 0-268,-1 1 0,-4-6 1,1-1-1,0-2-318,2-3 1,2-1 0,0-2 0,0 0-784,-1 0 1,6 0-1,1-2-459,2-2 0,1 1 0,7-7 1633,2-1 0,4-8 0,6-3 0</inkml:trace>
  <inkml:trace contextRef="#ctx0" brushRef="#br0">25550 18055 8099,'-14'0'747,"-1"0"0,3-2 443,2-2 0,4 0 1,9-4-1,5 2 0,9 3-944,9 1 1,0-2-1,11-1 1,-1 2 0,-1 1-815,0 2 0,3 5 0,-5 1 0,-3 1-908,-5-1 0,0 5 1476,-6-2 0,0 4 0,-5 1 0</inkml:trace>
  <inkml:trace contextRef="#ctx0" brushRef="#br0">25678 18268 8099,'-15'0'2121,"8"0"0,2 0-1535,10 0 0,9 0 1,11 0-250,7 0 1,4 0 0,7 0-338,-1 0 0,7 0 0,2 0 0</inkml:trace>
  <inkml:trace contextRef="#ctx0" brushRef="#br0">27270 17529 7982,'0'-29'100,"-5"7"0,-1 2 0,0 1 815,-1 0 0,3 0-253,4 5 1,0 9 0,1 11-1,2 16-215,2 13 0,5 8 1,-6 3-1,-1 3-101,-1 1 1,-2 1 0,0 2-1,0-2-30,0-2 1,0 1 0,-2-5 0,-1-6-138,-1-3 1,-1-4 0,5-7-543,0-1 1,0-11-645,0 1 664,0-9 0,1-1 0,4-8 0,5-6 37,2-2 0,3-4 0,-1 0 0,0 0 255,0 3 1,0 4-1,1 0 160,-1 4 0,0 3 267,0 2 0,-1 2 1,-4 3-1,-4 4 68,-3 4 0,-2 1 0,0 2 764,0 3-925,-7-4 1,1 6 0,-5-7-1,2 0-15,-3 1 0,5-6 0,-3-1-584,-1-2 1,3 4 0,-1-6-2632,-2 0 1700,-2-3 1,0-2 0,4-4 325,4-5 1,8 3 0,4-3 0,0-1 430,5-2 0,0 1 1,2 1-1,1 3 443,-1 1 1,2 1-1,1 3 1,2-2 295,-2 2 1,-1 3 0,-2 3-10,1 2 1,-1 6-1,-2-1 82,-2 2 0,3 2 0,-6 1 0,3-1 1238,-1 0 1,1 0-795,4 0 0,0-6 1,1-3-811,-1-3 1,-2-4-1,-2-3 1,-4-4-59,0-4 1,-4-1-1,3 0-50,-4 0 0,-7 1 0,-3 2 0,-4 3-317,-1 2 0,-5 1 0,0 5 132,1 0 0,3-2-5,0-2 0,8 0 0,3-5 342,8-2 0,3-2 0,8-1 0</inkml:trace>
  <inkml:trace contextRef="#ctx0" brushRef="#br0">27853 17415 8070,'-14'-6'1272,"0"4"1,6-6-256,3 4 0,2 2-426,-2-3 1,3 5 0,-2 5-1,2 4-690,2 4 0,-5 6 0,-1 2 1,0 1-638,-1 3 1,1-4 0,3-1 0,-2-1 735,2 0 0,-5 6 0,0-3 0</inkml:trace>
  <inkml:trace contextRef="#ctx0" brushRef="#br0">28265 18140 8043,'-14'0'-818,"0"0"0,0 0 2785,-1 0 1,6 0-834,-1 0 1,7-1-1506,-1-4 0,2 2-1227,2-7 980,6 7 1153,-4-3 0,3 6 18,-10 0 1,3 6 873,-2 4-1406,2-4 0,4 5-430,2-6 0,-1-5 0,5-7 0,0 1-819,0 0 1,2-5 1227,4 1 0,0-2 0,0-3 0</inkml:trace>
  <inkml:trace contextRef="#ctx0" brushRef="#br0">28635 17401 8180,'-2'-13'1417,"-2"4"-863,2 2 1,-4 9 0,6 4-95,0 9 0,0 7 0,0 11 0,1 3 104,4 1 1,-3 5 0,2-1 0,-2 7 30,-2 2 0,0 2 0,0 5-304,0 0 0,-2 0 1,-1-2-1,-2-1-262,2-2 0,-3-6 0,1 0 0,2-5-449,2-3 1,-4-8 0,0-2 0,2-7-2263,1-6 0,4-2-995,3-3 3677,3-10 0,6-15 0,0-7 0</inkml:trace>
  <inkml:trace contextRef="#ctx0" brushRef="#br0">28749 18069 8179,'12'-19'241,"-2"0"1657,2 0-1322,-10 5 1,3 8 0,-8 6 0,-4 9 125,-1 9 1,1-1-1,-5 5 1,3 0-300,-2 0 0,5-4 1,-1 1-1,3-4-245,-1 0 0,0-1 1,5 0-156,0 0 0,2-4 0,2-1 8,6 2 0,2-3 0,3 0 0,-1-2-466,0-2 1,2 2 0,1-1-247,2-2 0,0-2 0,-5-1 0,1 0-278,-1 0 1,0 0 0,0-1-1,1-2 76,-1-2 1,-5-6 0,1 3 601,1 0 0,1-5 0,3 4 301,-1-4 0,-5 5 420,1 4 1,-1 4 412,6 4 0,-8-1 0,0 5 523,-1-1 1,-3 2-1,7-4-631,1-2 1,-3-1 0,1-2-539,2 0 1,2-2 0,1-3-301,0-4 0,-4-2 0,-2 0-86,-2 1 0,-1 6 0,-7-4-68,-3 1 0,-3 3 0,-6 4 293,0 0 0,0 0 0,0 0 0,-1 0-159,1 0 0,0 1-612,0 4 1,4-4 0,2 6 744,2-1 0,1 2 0,5 6 0</inkml:trace>
  <inkml:trace contextRef="#ctx0" brushRef="#br0">29389 18268 8107,'-23'0'2534,"4"0"-2162,10 0 0,3-1-480,6-4 0,0 2 108,0-7 0,0 1 0,0-6 0</inkml:trace>
  <inkml:trace contextRef="#ctx0" brushRef="#br0">27896 16065 8236,'-22'0'75,"1"0"1,7 0 518,0 0 1,6-2 0,5-1-344,6-2 1,5-1-1,7 3 1,3-2 97,1 2 0,4 1 1,0 2-1,2-1 1,6-3 48,4 0 1,3-1 0,6 5 0,4 0-71,4 0 0,3 0 0,4-2 1,1-1 50,1-2 1,7-6 0,-2 2-210,4-4 0,6 4 0,0 1 0,-4 2 24,-4 2 1,-5 3 0,-7 1-1,-4 0-73,-5 0 0,-3 0 0,-2 1 0,-5 3-139,-3 0 0,-9 6 1,-3-4-28,-1 2 1,-2-3 0,-5 3-1937,0-2-218,0 5 1,-4-9 2198,-1 2 0,-6 4 0,4 0 0</inkml:trace>
  <inkml:trace contextRef="#ctx0" brushRef="#br0">24085 16320 8079,'-34'8'-94,"4"-1"0,-4-7 0,6-2 0,4-1 1,5-2 707,3 2-323,2 1 0,14 2 0,10 0 0,13 0 120,14 0 1,4-1 0,14-2 0,5-4 0,3 1-67,5 0 0,2-5 0,1 3 0,0 0 1,2 2-24,2-1 0,-8 6 1,-1-4-472,-6 3 1,-9 2 0,-4 0 0,-3 0-1011,-1 0 0,-5 0 1159,0 0 0,-7-6 0,4-2 0</inkml:trace>
  <inkml:trace contextRef="#ctx0" brushRef="#br0">28208 18609 8123,'-28'0'43,"1"5"0,5 1 80,8 2 0,12-5 1,13 2-1,7-3 0,7-2 203,7 0 1,10 0-1,12 0 1,4 0 0,6 0 7,0 0 1,3 0-1,2 0 1,-2 0 0,-6 0-320,-2 0 1,-4 4-1,-1 1 1,-4-2-105,-1-1 0,3-2 0,-4 0 1,-4 0-177,-5 0 1,1 0-1,-7-2 1,-1-1-291,-2-2 0,-8-4 0,-3 3 555,-3-2 0,-2-2 0,0-4 0</inkml:trace>
  <inkml:trace contextRef="#ctx0" brushRef="#br0">24668 18638 8086,'-28'0'-10,"-5"-2"0,-1-3 1,3-4-1,4-4 516,8-1-169,0 6 0,17-4 0,1 2 22,9-3 0,14-1 1,17 2-1,7 1 0,8 3 858,6 1-1003,5 3 1,6 5 0,0 2 0,2 4-182,2 1 1,-2-5 0,3 1-1,-3-2-872,-2-2 1,-3 0 592,-7 0 0,-5-6 0,-14-2 1</inkml:trace>
  <inkml:trace contextRef="#ctx0" brushRef="#br0">27881 13904 8167,'-28'20'19,"0"-2"0,1 7 0,1 6 0,3 12 0,-3 16 88,0 15 1,14-35 0,1 1-1,1 6 1,2 1 0,0 0 0,1 1-4,2 1 1,1 1-1,0 4 1,2 0-1,2-2 1,3 0 0,0-2-1,2-1 1,2-1-1,1-2 112,2-3 0,1-1 1,17 32-1,7-3 1,3-8-1,5-7-89,2-9 0,4-6 1,0-16-1,7-6-158,4-9 0,8-10 0,-2-10 1,5-12-17,-33 6 0,0-2 0,-1-1 0,-1-2 1,0-4-1,0-2 0,-3 0 0,-1 0-95,25-28 1,-31 24 0,0-1 0,0-1 0,0-1-127,-1 0 0,-2-1 0,14-36 0,-5-2 0,-7-1 135,-6-2 0,-13 36 1,-2 0-1,-3-38 1,-9-1-35,0 38 0,-2 0 1,-4-1-1,-1 0 1,-2 0-1,-2-1 194,-2 0 1,-1 1 0,-3 2 0,0 1 0,0 1-1,1 1 1,-1 4 0,1 0 309,-25-24 0,-5 8 0,3 11-104,1 5 1,-4 11 0,7 8 0,-1 8-459,-1 4 1,7 2-1,-3 2 225,6 2 0,3 1 0,-2 6 0,5 0 0,3-1 0</inkml:trace>
  <inkml:trace contextRef="#ctx0" brushRef="#br0">30938 13136 8261,'-22'-6'310,"2"4"1,7-1 0,3 6-109,6 7 0,-4 9 0,-3 6 0,-5 8 0,-5 10 234,-1 7 0,0 10 0,-3 2 0,3-2 0,1-3-81,4-5 1,7 2 0,6-7 0,2-3-411,2-4 0,0-1 0,0-6 1,2-1-1,2-4-728,6-4 1,7-2 0,4-6-1035,1-2 1817,2 3 0,4-9 0,1 7 0</inkml:trace>
  <inkml:trace contextRef="#ctx0" brushRef="#br0">31208 13634 8261,'-6'-8'0,"-5"1"649,-6 1 0,1 4 1,-3-1-1,1 6 170,0 7 1,2 4-1,-5 5 1,2 5-247,0 3 0,2 1 0,7-1 0,4-3-204,0-5 0,4-4 1,-3 0-144,4-1 1,7-6-1,4-4 1,4-2-436,5-2 1,-2-8-1,5-5 1,0-5-768,1-5 0,0-2 1,6-6-1,-2-3 17,-4 3 0,3 1 0,-9 3 709,-4 3 1,-1-1 0,-5 8 0,-1 2 756,0 4 1,-3 8 301,-7-2 0,0 4 0,-5 4-359,-2 6 0,-2 7 1,1 13-1,1-1-42,1 1 1,7-6 0,-2 1-625,4 1 1,1-3-1,1 0 1,4-1-727,4-4 1,4-6 0,1-1 0,0-1-2767,1-1 3708,-1-1 0,6-1 0,3 2 0</inkml:trace>
  <inkml:trace contextRef="#ctx0" brushRef="#br0">31493 13776 8261,'-8'0'2438,"-5"0"1,12 6-2347,-4 4 1,2 2 0,0 2-473,-2 1 1,-1-6 0,2 1 0,0 1-2265,0 1 2644,3-4 0,-5 5 0,-2-5 0</inkml:trace>
  <inkml:trace contextRef="#ctx0" brushRef="#br0">31692 13122 8369,'-5'-22'0,"-1"3"300,-2 3 1,5 10 448,-2 6 0,3 9 0,1 15 1,-2 9 305,-2 6 1,-5 9 0,6-1 0,-1-1-514,-1-2 1,2-1 0,-3 0 0,-1-2-732,0-4 1,5 3-1,-2-7 1,2-3 2,-2-5 0,3-4 0,-2-7-735,2 0 1,4-6 475,2-3 0,3-5 0,4-5 0,-2-4-5,2-4 1,2 4 0,1-1 574,0-1 0,1 3 0,-1 0 0,0 2 211,0 3 1,0 1-9,1 2 0,-3 7 0,-1 2 156,-1 4 0,-7 1 0,2 0 1,-5 0 117,-5 1 1,-1-6 0,-5 1 0,0 1-544,-5 1 1,2-2 0,-5-2 0,3-2-735,2-3 0,-1-1 0,1-2-271,0 0 0,4-2 0,3-3 946,0-4 0,-4-10 0,3-3 0</inkml:trace>
  <inkml:trace contextRef="#ctx0" brushRef="#br0">32019 13179 8330,'5'14'1394,"1"0"-936,2 0 1,-4 5-1,4 2 1,-1 2-1,-4 7 116,-2 7 1,-1 4 0,0 2 0,-1-1-287,-4 1 0,2-4 1,-7 2-1,-1 4-496,-1-1 1,-7 0 0,0-3 0,0-1-601,-2-2 1,4-7-1,-5 2-2057,1-3 2865,2-1 0,-1-1 0,-2 1 0</inkml:trace>
  <inkml:trace contextRef="#ctx0" brushRef="#br0">32104 13634 8246,'-28'0'1395,"6"0"-473,3 0 0,15 0 1,8 1-1,5 2 0,4 4-657,3 1 0,7-4 1,-1 6-1,2-1-586,0-1 1,-1 3-1,6-6 1,-2 0-1,-4-1 321,-4 1 0,-3 6 0,-2-3 0</inkml:trace>
  <inkml:trace contextRef="#ctx0" brushRef="#br0">32076 13904 8416,'-15'8'1153,"8"-2"0,7-1-1099,9-1 0,4 1 1,1-3 93,0 2 1,2-2 0,1 4-1,4-1-187,1 0 1,-3 0-1,3-5 1,0 0-876,0 0 0,-4 0 914,1 0 0,-10 0 0,-3 0 0</inkml:trace>
  <inkml:trace contextRef="#ctx0" brushRef="#br0">32502 13164 8416,'-6'-7'2884,"-4"2"-2606,4 10 0,-5 10 1,5 14-1,-2 9 58,-3 7 1,-2 11-1,-1 7 1,0 0-1,-1 2 208,1 0 1,-3 1 0,1 3 0,5-2-544,3-6 1,3-4 0,5-3-22,0-2 1,0-6 0,0 0 0,0-5-1053,0-3 0,0-8 0,0 0-1567,0-5 1,0-8 2638,0 2 0,7-9 0,1-4 0</inkml:trace>
  <inkml:trace contextRef="#ctx0" brushRef="#br0">32616 13705 8416,'0'-15'691,"-6"8"0,-5 2-4,-7 3 0,1 4 0,-7 3 0,-1 4 31,-2 4 1,3 7 0,2 4 0,0 3-159,0 1 1,5-4 0,-1-2 0,7 0-377,6 0 1,4-4 0,2 1 0,4-4-238,5 0 0,9-6 0,3-1-190,0-2 1,5-1 0,-4-3 0,4 1-135,2 1 1,-3 1 0,0-5-400,-3 0 0,0 5 1,0 0-1,-4-1-254,-3 3 0,-2-6 0,-1 6 0,-4-1 1030,-4 3 0,3 4 0,0 1 0</inkml:trace>
  <inkml:trace contextRef="#ctx0" brushRef="#br0">32787 14131 8416,'-15'-8'0,"1"2"0</inkml:trace>
  <inkml:trace contextRef="#ctx0" brushRef="#br0">30796 14344 8052,'-28'0'263,"12"7"1,10 1 0,10 1-281,10 1 0,10-7 0,1 3 0,7-1 0,6 1 196,3 2 0,2-3 0,-1 4 1,1 1-159,0-2 1,-1 4 0,1-2 0,0 2 0,-1 3 11,1-1 1,-7-2 0,-1-1 0,-2-1 10,0 1 1,1-5 0,-6 1 0,2-3-34,3 1 0,-3 0 0,3-5 0,-3 0 42,-1 0 1,-1 5 0,1 1 0,-1 2 103,1 3 1,-6-3 0,1 1 0,1 2 1,-3 0 0,2 0 0,1-3 0,1-1 127,-3-4 0,4 3 1,-3-1-277,3-2 0,1-3 0,1-3 0,-1-3-230,0-2 1,1-2 0,-1-4 0,-1 0-33,-3-1 0,1 3 1,-4 1-1,-1 3-52,1 2 0,-2-4 1,-5 5 710,0 2 1,-4 2 73,-1 1 1,1 1 0,4 2-308,0 2 1,0 1 0,0-2-20,1 0 0,-1 1 0,0-3 0,0 1-1498,1 2 1,-1 1 1342,0-1 0,6 2 0,3 8 0</inkml:trace>
  <inkml:trace contextRef="#ctx0" brushRef="#br0">2631 10094 8116,'-21'6'766,"5"0"1,-3 7 0,4 0 0,0 4 0,1 3-147,0 6 1,0 13-1,1 9 1,2 7-304,2 7 0,1 2 1,-2 9-1,5 3-176,4 4 1,1-2 0,1-2-1,4-5 1,6-5 0,5-4-391,3-4 0,5-7 1,-4-6-1,2-5-585,4-7 0,1-5 1,1-2-1,0-4 834,1-2 0,6-1 0,1-4 0</inkml:trace>
  <inkml:trace contextRef="#ctx0" brushRef="#br0">8730 10136 7974,'-3'-8'1340,"5"5"-999,9 6 1,3 7 0,10 9 0,1 6-70,2 7 0,1 4 0,1 10 0,-3 3-4,-2 3 1,1 13-1,-6-4 1,-1 7 0,-4 6-1,-5 5-171,-6-36 0,-1 0 0,-1 3 0,-2 1 0,-1-2 0,-1 0 1,-1-1-1,-1 0-323,-1 0 0,-1-1 0,-2-1 0,-1 0 0,1-1 1,-1 0-59,2 0 0,-1-1 1,-13 34-1,0 3 1</inkml:trace>
  <inkml:trace contextRef="#ctx0" brushRef="#br0">9782 11501 8042,'-9'0'552,"-1"0"797,-1 0 1,6 0-992,5 0 0,8 0 1,10 0-1,1 0-254,-2 0 0,5-5 0,2-1 0,1-2 0,0-1 1,-1-1-154,1 1 1,2 1 0,2-3 0,-1 3-17,1 2 1,-1-1-1,0 4 1,1-2-430,-1 2 0,1 2 399,-1 1 0,1 0 0,-2 0 1,-2 0 46,-2 0 0,1-5 0,5 0 5,-1 2 0,0 0 1,1 0-1,-1-4 101,1-1 0,-1-1 1,1-7-1,-1-1-66,1-2 1,4-2 0,0 4 0,-2-2 8,-1 2 1,4 2 0,-1 4 61,-2 2 0,1 6 0,0-2 0,1 3 43,-2 2 1,4 2 0,0 3-1,0 3-94,-1-1 1,4 6 0,-3-3 0,0 1-72,0-2 0,3 4 0,-5-4 0,0 4 22,2 1 0,-5-4 1,3-1 73,-3 2 0,-2 0 1,2 0 23,3-1 0,-3-6 0,5 6 0,-2-1-46,1-1 1,3 3 0,-2-4-32,2 1 1,0-4 0,5 6 0,-3-1 5,-1-1 1,0 5-1,5-4 1,-1 4 82,1 1 0,1-4 0,2-1 28,1 2 0,2-3 0,-3 0 0,1-2 11,-1-3 0,0-1 0,0-2 0,3 0-70,1 0 1,1-2 0,3-2 0,-2-6-141,2-2 1,1-3 0,0 1-1,-1 0-55,-2 0 0,-2-1 1,3 1-1,-4 0-171,0 0 1,-5-2-8,3-3 1,2 2 0,-1-7 0,-1-1-1469,2-2 1799,-5-8 0,11-1 0,-4-7 0</inkml:trace>
  <inkml:trace contextRef="#ctx0" brushRef="#br0">3427 10165 8056,'-8'-14'363,"2"1"0,1 2 634,0 1 0,0 9-694,5 1 0,5 6 0,2 10 0,-1 4 0,2 9-143,0 7 1,-4 5 0,4 2 0,-1 0-1,-4-2-315,-2-3 1,4 1 0,0-4-339,-2 1 1,-1-4-1,-2-1 1,0-4-1,0-5-283,0-1 0,0 2 0,0-4-477,0-1 901,0-9 1,-2-2 351,-3-7 0,-3 0 0,-6 0 0</inkml:trace>
  <inkml:trace contextRef="#ctx0" brushRef="#br0">3441 10719 8067,'0'-14'-402,"-6"0"394,4 0 0,-4 4 0,7 2 341,4 2 1,-2 1 0,7 7 47,1 2 1,-3 3 0,1 4-1,2-2-2,2 2 0,-4 0 0,1 0 0,1-3 10,2-1 0,1-3 0,0-5-592,0-4 1,1-4 0,-1-10 0,0-5-180,0-3 0,0-3 0,1-2 0,-1-2 382,0-3 0,0 0 0,0-6 0</inkml:trace>
  <inkml:trace contextRef="#ctx0" brushRef="#br0">13095 10321 8011,'-10'13'-110,"3"-2"221,0-2 0,1-4 0,3 5 1,-2 1-1,0 0 922,-1-2 1,3 2 41,-7-6 1,1 0 0,-5-5-250,-1 0 0,6 0 0,1-2-612,2-3 0,1-3 0,5-7 0,0-3 4,0-1 1,2-6 0,2 1 0,6-3-181,2-1 1,3 0 0,0-1 0,3 2-68,1 4 1,1-4 0,-2 5 0,1 0 35,-2 3 0,4 1 0,-1 2 85,2 2 1,-3-3 0,3 9-150,-1 0 1,3 0-1,-5 5 1,-1-2 205,3 2 0,-5 1 1,3 2 103,-3 0 0,-2 5 0,-2 2 0,-1-1 94,-1 0 0,-5 5 0,3-1-151,-2 2 0,0 3 1,-3-1 74,2 0 1,1 0-987,-1 0 0,-2-1 1,5-2-1263,-1-1 1,2-6 0,-3 4-1683,2-1 3659,2 4 0,-2-3 0,-2 6 0</inkml:trace>
  <inkml:trace contextRef="#ctx0" brushRef="#br0">13195 10733 8018,'-15'8'1092,"1"3"-507,0-6 1,4 0 0,1-5-39,-2 0 1,5-6 0,1-6 0,3-3-331,2-4 0,0-7 0,2 3 0,3-4 0,4-2 1,5 1 8,5 0 0,-3-1 0,5 1 0,-3 1-97,1 3 1,5-1 0,-3 4-4,1-1 1,0 5-1,2-2 1,-5 3-215,-4 2 1,4 0 0,0 1-1,-1 2 116,-3 2 0,0 5 0,-1 0 162,0 2 1,0 2-1,1 0 1,-1 2-42,0 2 1,-5 0 0,1 3 0,1 1 411,2 0 0,-4 0 1,1 3-567,1-1 1,-3-6-1,1 4 1,2 0-522,2 0 0,-4-5 0,1 2-246,1-3 1,-3 2-1,1 1-498,2-2 1,-3-1 0,2-2 1269,1 0 0,1-7 0,2 0 0</inkml:trace>
  <inkml:trace contextRef="#ctx0" brushRef="#br0">13507 9781 8133,'-22'0'2018,"8"1"-1407,9 4 1,5-2 0,5 5 0,6 0 0,5 0-116,3 3 1,6 2-1,-1 1 1,1 0-398,-1 0 0,3-1 0,-5-2 1,0-1 63,-3 1 0,-3 6 1,-2 2-1,0 0 115,0 1 1,-6-2 0,-3 6-1,-4 1 174,-1 2 0,0 1 0,0 2 1,-1 2-130,-4 1 0,2 2 1,-7-4-1,-2 2-187,-6-1 0,3 3 1,-4-2-1,3-2-896,2 0 0,-1-3 0,1 0 760,0 1 0,0-1 0,0 1 0</inkml:trace>
  <inkml:trace contextRef="#ctx0" brushRef="#br0">14019 11601 8229,'2'-15'-128,"2"3"367,6 2 1,4 4 0,5 6-1,6 0 1,7 0 67,6 0 0,5 0 0,2 0 0,4 0 0,3 0-163,7 0 0,-2 2 0,4 1 0,-2 1-111,-2 0 0,0-1 0,-1 0 0,1 2-277,0-2 0,-6-3 0,-4-5 0,-1-3-8,1 0 0,-9-4 0,2 2 0,-5-1-106,-2 2 0,-5-2 0,-4 4 0,0 1-1038,-2 0 1396,-2 1 0,-6-1 0,1-2 0</inkml:trace>
  <inkml:trace contextRef="#ctx0" brushRef="#br0">16493 11544 8204,'2'-10'-158,"2"2"1,6 0-1,2 2 1,4-2 293,3 0 0,3 5 1,8-3-1,4 1 1,2 0-1,3 2 435,4 2 1,-2 1 0,11 0-1,0 0-359,-1 0 1,10 0 0,0 1 0,3 2 0,3 2 0,1 0-117,1 1 0,8-3 0,2 5 0,-38-4 0,-1 0-3,0 0 1,1 0-1,0 0 1,1 0-1,2 1 1,-1 1-204,-1-1 0,0-1 0,35 0 0,2 0 0,-1-2-134,-4-2 0,3 0 0,-2 2 1,-4 1 128,-3 1 0,-13 1 1,2-3-1,-2 1 29,0 2 0,-4 1 0,-4-3 1,-2 3 17,-3 2 1,-1-5 0,-1 4-30,-2-1 1,-7-3 0,3 7-1,-6-1 1,-3 1-335,-1-1 0,-7 1 0,2 4 431,-3 0 0,-2 0 0,0 1 0</inkml:trace>
  <inkml:trace contextRef="#ctx0" brushRef="#br0">10891 10364 7972,'-14'-5'176,"0"0"0,0 2 329,-1 2 1,1 1 0,0 0-222,0 0 0,4 1 0,2 5 0,2 7 1,1 6-124,-1 3 1,4 7 0,-2 7 0,2 3 0,2 9-104,0 6 0,0 2 0,0 14 0,0 3-115,0-1 0,0 6 1,0-1-1,2 0-49,2 1 1,4-4 0,5-8 0,0-4-264,1-4 0,-2-7 0,11-4 1,-1-4-216,0-5 0,1-3 0,7-8 584,4-4 0,-4 4 0,4-5 0</inkml:trace>
  <inkml:trace contextRef="#ctx0" brushRef="#br0">12839 10364 8101,'-6'-8'80,"-2"-5"0,-5 4 0,4-4 0,2 0 526,1 4 0,6 3 0,2 6-370,10 0 1,6 6 0,9 5-1,4 6 1,4 9 0,4 5-9,2 7 0,1 5 0,-5 4 0,-3 7-61,-4 6 0,-4 9 0,-2 7 0,-5-1-27,-3-3 0,-8 1 1,-3 1-1,-4 2-161,-1-2 1,0-1-1,-1-2 1,-4 0-385,-5 0 1,-2-6 0,-2-4 0,-1-4-1111,1-5 1515,0-3 0,-7-6 0,-1 0 0</inkml:trace>
  <inkml:trace contextRef="#ctx0" brushRef="#br0">11247 12240 8009,'-2'-12'1020,"-3"2"-311,4-2 1,-6 12 0,9 1 0,1 12 0,4 9-172,0 5 1,1 9 0,3 7 0,-3 9 0,0 6 0,-2 6 65,1 0 1,-1 3 0,-3 2 0,4-1-366,1-2 0,-5-4 1,3 3-1,-1-4-470,-1-5 1,6-6-1,-5-9 1,-1-4-886,3-9 0,-4-1 0,5-8-4129,-2-2 5245,5-7 0,-3-17 0,6-8 0</inkml:trace>
  <inkml:trace contextRef="#ctx0" brushRef="#br0">11446 12980 8009,'8'-34'0,"-4"1"0,-2 2 0,3 2 1781,-1 6 0,0 4-866,-9 9 0,-3 10 0,-5 11 0,2 7-366,2 5 1,4 4-1,-3 3 1,0 2-287,0 1 0,5-2 0,-3-5 0,1-3 0,0 1-353,2-2 0,3-1 0,3-7-41,2 0 1,6-4-1,-1-2 1,4-2-130,5-3 0,-3 0 0,3 0 1,-2 2-240,2-2 1,-3-1 0,3-2 0,-4-2-253,0-2 1,4 0 0,0-4 0,-2 1-129,-1-1 0,-2-2 1,0-4-1,0 0 879,1 0 0,5-7 0,2-1 0</inkml:trace>
  <inkml:trace contextRef="#ctx0" brushRef="#br0">11915 12823 8009,'-2'-8'860,"-2"4"1,-4 2-416,-7 2 1,1 6 0,0 4-1,1 4 687,4 5 0,-2 3 1,5 7-1,-1 1-65,1 3 1,1 3 0,5 5 0,0-1-426,0-3 0,2-6 0,1-1 0,3-7-398,2-2 0,-3-4 0,4-7 0,2-6-331,2-2 1,1-4-1,0-4 1,1-8-416,-1-8 0,0-7 0,-1-4 0,-2-5-656,-2-3 0,-1 3 1,3 2-1,-3 1 808,-2 4 1,-1 2-1,-5 5 531,0 5 0,0 4 502,0 0 1,-1 8 442,-4 2 0,3 10 1,-2 6-450,2 6 1,4-6-1,1 3 1,3-1-570,2 0 1,1-1 0,6-1 0,-1-3-2576,0-2 1,0 4 0,1-5-759,-1-2 0,0-2 3225,0-1 0,0 0 0,1 0 0</inkml:trace>
  <inkml:trace contextRef="#ctx0" brushRef="#br0">12128 12809 8009,'0'-8'996,"0"2"0,2 6-11,2 0 0,4 0-419,7 0 1,0-2-1,4-1 1,5-2-40,3 2 0,1-3 0,1 0 1,-1-1-878,1 1 0,-2-4 0,-2 6 0,-3 0-716,-2 3 1,-1 1-1,-4 0-2378,-1 0 3444,-6 0 0,4-6 0,-4-2 0</inkml:trace>
  <inkml:trace contextRef="#ctx0" brushRef="#br0">12313 12496 8009,'-14'-1'0,"0"-4"0,4 3 1543,1-2 0,4 2 0,-5 2 0,1 2 151,1 2 0,3 6 0,8 7-1036,2 2 1,8 6 0,-1 1 0,6 5-321,-1 7 1,4 3 0,-2 2-1,0 1-281,1 4 0,-4-4 0,5 5 0,-3-2-479,1 1 0,5-3 1,-5-7-1,-2-5-688,-1-3 0,-6-6 0,-1-3 0,1-4-647,-2-4 0,0-9 0,-5 0-2164,1-8 3921,1-4 0,-5-18 0,0-4 0</inkml:trace>
  <inkml:trace contextRef="#ctx0" brushRef="#br0">12512 12340 8009,'0'-22'0,"-2"-4"1129,-2 8 0,2-1 134,-3 4 0,5 7 0,5 7 1,5 9 202,2 11 0,2 8 0,2 6 1,0 6-657,-2 7 1,4 0 0,-9 4 0,2-1-607,-1-3 0,1-6 0,-5-4 0,0-3-258,1-6 1,2-5 0,-2-9-1,-1-2-681,0-2 0,0-6 0,-2 1 177,0-8 0,7 1 0,-3-6 0,2-2 206,-1-2 1,1 4 0,4 1 370,0 1 0,0 3 1,1 4-1,-1 0 261,0 0 0,0 0 0,-1 1 1,-2 6 469,-2 7 1,-4 0 0,3 7-183,-2-1 0,-1-4 0,-5 4 0,0-1-366,0 0 0,-1 0 0,-3-4 0,-2-1-691,-2 0 0,-1-5 0,-7-1 0,-3-1-744,-5-4 1,2-2-1,-2-1 1,-1 0 1232,-2 0 0,-7 0 0,-3 0 0</inkml:trace>
  <inkml:trace contextRef="#ctx0" brushRef="#br0">10650 12553 8014,'-15'6'0,"1"2"0,0 7 0,1 0 0,2 6 0,3 7 716,2 9 0,1 5 0,5 4 0,2 5-424,3 4 1,4 0 0,8 10 0,6-2 0,2-4 0,5-6-528,0-5 1,6-4 0,2-5-1,5-4-596,4-6 831,4-10 0,6 1 0,-1-6 0</inkml:trace>
  <inkml:trace contextRef="#ctx0" brushRef="#br0">13351 12255 8006,'14'0'213,"0"0"0,1 1 0,0 4 0,3 4 320,1 4 1,1 3 0,-2 3-1,1 4 38,-2 4 1,3 8-1,-2 3 1,-4 3-1,-4 2-88,-4-1 0,-1 3 0,-5 0 1,0 3-1,-2-1-102,-3 2 1,-3-6-1,-7 3 1,-3-5-493,-1-2 0,-4-1 0,2-10 0,0-1-809,1-3 0,1-3 1,5-7-2279,0 0 3198,-1-6 0,1-2 0,0-6 0</inkml:trace>
  <inkml:trace contextRef="#ctx0" brushRef="#br0">14104 11970 8027,'-14'0'3140,"0"0"-2287,6 0 0,-3 7 0,5 2-93,-2 4 1,3 7-1,-3 4 1,0 4-1,2 4 1,0 4-212,2 5 1,-2 7 0,1 12 0,1 4-356,-3 6 0,6-1 1,-6 10-1,3 0-276,-1 0 1,0-7 0,5-3 0,0-9-908,0-5 0,0-3 0,0-10 0,0-5-700,0-3 1,0-11 0,0-4-1033,0-3 2721,0-8 0,-6-8 0,-2-8 0</inkml:trace>
  <inkml:trace contextRef="#ctx0" brushRef="#br0">13820 12226 7923,'-8'0'0,"-3"2"0,6 2 0,-4 4 0,4 8 0,2 2 1127,1 0 0,4 1 193,3-4 0,3-7 1,6-4-1,0-2-1208,0-2 0,-4-6 0,-1-6 1,1-3-581,-2-4 1,-2-2-1,-6 4 1,0-2-244,0 1 0,-2 4 0,-1 3 0,-3 3 402,-2 2 0,-1 1 0,-6 5 1,3 2 80,2 3 0,-1 2 0,5 8 0,-1-1-30,1 0 1,1 0-1,5 1 258,0-1 0,13 6 0,3 2 0</inkml:trace>
  <inkml:trace contextRef="#ctx0" brushRef="#br0">14318 12923 7976,'-22'22'2696,"7"3"733,11-6-3129,2 0 0,2-19 0,2-8 0,2-9-462,6-5 1,-4-2 0,0-3 0,-1 2-120,0 1 0,0 2 0,-7-2 0,-1 5-43,-2 4 0,-6 7 0,2 3 0,-4 5 296,-1 5 0,-4 7 0,3 7 0,2 0 45,0 2 1,5-5 0,1 2-1,0-2-229,4-1 0,2-6 0,2-1 0,4-2-1853,4-3 2065,4-1 0,1-2 0,0 0 0</inkml:trace>
  <inkml:trace contextRef="#ctx0" brushRef="#br0">14986 12340 7871,'-28'0'0,"4"1"0,2 3 1684,1 0 1,2 6 0,5-4 0,0 4-904,0 5 1,-1 1 0,1 8 0,1 1 0,2 4 132,2 4 0,6-2 0,-2 6 0,3-3-222,2-2 0,2-2 0,3-3 0,4-3-781,4-5 1,1-10 0,0-4 0,2-4-149,3-1 1,-2-6-1,6-5 1,-3-6-777,-3-7 1,-1-9 0,-1-4 178,-1 1 0,-2-3 1,-1 4-1,-3 0 356,-1 0 0,2 8 1,-4 9-1,0 2 374,1 2 708,-5 6 0,6 8 1,-7 11-1,1 6 118,4 7 1,-2 3-1,7 3 1,1 0-273,1-2 1,3 2-1,-1-9 1,2-2-862,3-4 0,-4 3 1,6-10-1,-2 0-852,0-4 0,0-2-1223,-5-2 1,5 0 2485,0 0 0,0-13 0,-5-3 0</inkml:trace>
  <inkml:trace contextRef="#ctx0" brushRef="#br0">15725 12226 8057,'-22'6'2329,"2"-4"-1223,5 3 1,11-4 0,8-1 0,14 0-244,7 0 0,3 0 0,2 0 0,2 0-907,1 0 0,2-1 0,-3-2 1,1-2-1,-2 2-813,-1 1 1,-3 2 0,-1 0-1,-4 0-1483,-2 0 2340,-1 0 0,-5 13 0,1 3 0</inkml:trace>
  <inkml:trace contextRef="#ctx0" brushRef="#br0">15796 12553 8057,'-12'8'0,"10"3"883,-3-6 1,10 0 0,9-7 0,2-1-374,3-2 0,5-11 0,9 2 0,6-3-799,7-4 0,0 1 0,3-4 0,-2 3 289,-1 1 0,-5 4 0,8-4 0</inkml:trace>
  <inkml:trace contextRef="#ctx0" brushRef="#br0">16351 11629 7968,'-14'-14'0,"4"1"1240,1 4 0,7 2 0,2 11 298,8 5 0,5 7 0,1 15 0,0 7-947,0 10 1,0 12-1,1 6 1,-3 2-104,-2-2 1,1 9 0,-6-4 0,-2 0-279,-2-3 1,4-11-1,0-12 1,-2-5-210,-1-7 1,-2-9-1,1-7-81,4-6 1,-2-5-1,5-7-437,-2-4 0,4-8 0,-4-7 0,2-2 46,3-3 1,6-4 0,2-2 0,0-3 181,2 3 1,1 2 0,6 6 0,-1 4 214,-3 3 0,1 3 0,-6 4 0,-1 4 392,-3 3 1,0 15 0,-3 4 0,-2 7 314,-6 5 0,-2-4 489,-2 8 0,-6 2 1,-4-2-1,-2-1-170,-3-2 0,-5-2 0,-4 0 0,-3-1-1133,-1-3 0,-1-8 1,1-8-1,0-2-915,-1-3 1,2-8-1,2-4-1770,1-4 2866,7-1 0,-10-13 0,5-3 0</inkml:trace>
  <inkml:trace contextRef="#ctx0" brushRef="#br0">3740 11530 7940,'0'14'716,"-5"0"1,-1-1-365,-2-4 0,6-3 0,4-4 0,9 1 0,9 2 0,6-2 0,5-1 0,4-4 186,4-3 1,1 2 0,-1-5 0,-1 0-990,2 0 0,-4 1 1,1-5-1,-3 3 1,-2 0 450,-2 1 0,-8-11 0,-1 3 0</inkml:trace>
  <inkml:trace contextRef="#ctx0" brushRef="#br0">19294 11856 7979,'-6'-7'293,"4"2"0,-3 10 123,4 4 1,1 8 0,1 6 0,2 3 0,2 8-28,-2 0 0,4 9 0,-3-2 0,0 5 0,-3 0-155,-1-2 1,0 2-1,0-2 1,0-5 0,0-2-115,0-6 0,0-2 0,0-6-4,0-4-135,0-3-594,0-8 1,0-3 356,0-10 0,2-3 0,1-6 0,3 0 251,2 0 0,2-5 1,4 0-1,0 0 164,0-2 1,2 5-1,1-3 1,2 5-10,-1 5 0,2-2 1,-1 6-1,-1 2 37,-3 1 1,0 4 0,-3 3 0,-1 6 159,-1 6 1,-7 0 0,2 7-1,-4 1-22,-1 2 0,-6 2 1,-2-1-1,-1-1-373,-1-3 1,1 1 0,-6-6 0,1-3-488,0-5 1,-2 0 0,-1-7-1,-2 0-284,1-3 0,3-6 1,2-1-1,2-2-1990,1-3 2809,7-1 0,-9-9 0,4-1 0</inkml:trace>
  <inkml:trace contextRef="#ctx0" brushRef="#br0">20047 12027 7965,'-22'6'0,"2"-4"0,6 4 0,-1 1 0,1 1 0,0 6 0,-2 0 0,-1 2 1128,-2 3 1,5-2 0,4 7-1,-1 1 365,-2 2 0,-1 3 1,2 2-1,0 1-1370,3-2 1,6-2-1,-3-4 1,1-3-675,0-1 0,2-2 227,8-5 1,3-6-1,7-4 1,3-2-39,1-2 0,6-6 0,-1-4 1,2-2 139,3-3 0,-1 1 0,1 0 0,-1 0-1030,1 0 1,-2-1-1,-2 3 1252,-1 2 0,-1-9 0,6 3 0</inkml:trace>
  <inkml:trace contextRef="#ctx0" brushRef="#br0">20502 12070 7965,'-7'0'558,"-6"0"0,3 0 162,-2 0 0,-7 1 0,-2 4 0,1 5 661,-1 2 0,2 9 0,5 2 0,1 6-502,4 4 0,-2-3 1,6 3-1,2-4-554,1-6 1,4 3-1,3-7-431,4-2 0,9-8 0,2-5 0,1-8-639,-1-5 0,5-10 0,-2-5 0,0-4-696,1-5 0,-7 3 0,1-5 0,-6 3 580,-2 4 1,-5-2 0,2 11 1094,0 2 232,-2 7 1,-10 5 0,0 10 0,2 6 187,1 6 0,2 4 0,0 4 149,0-1 1,2 0 0,3 4 0,3-1-827,-1-3 0,6-2 0,-2-5 0,5 4-839,3 1 1,1-3 861,-1 4 0,3 1 0,7 5 0</inkml:trace>
  <inkml:trace contextRef="#ctx0" brushRef="#br0">21100 12326 7854,'-19'0'1942,"1"1"-711,6 4 1,-3-3-2796,6 2 1564,3-2 0,-7-15 0,5-3 0</inkml:trace>
  <inkml:trace contextRef="#ctx0" brushRef="#br0">1692 12127 8096,'-20'-8'207,"2"-3"0,-4 4 0,2 1 0,2 0 703,3 3-694,0 1 1,-4 2-1,-1 0 1,-2 2 0,-3 4 123,-2 8 1,3 7 0,0 7 0,1 2-186,0 3 1,-2 5-1,6 10 1,2 4-1,1 5 1,2 4-51,0 5 1,-1 7 0,3 1-1,2-1 1,6 1-82,2-1 1,2 0-1,0-2 1,3 0 26,7 0 1,1-11 0,12-5 0,3-6-16,0-8 1,4-1 0,4-10 0,4-5-42,3-3 0,0-9 0,-2-9-435,-1-2 0,-5-4 0,4-2 29,-3-6 1,0-4-1,-8-3 1,0-4-93,-3-1 0,-5 3 0,1-3 0,-5 0-290,-5 0 0,2 3 349,-6-5 444,0 0 0,-5-4 0,0-1 0</inkml:trace>
  <inkml:trace contextRef="#ctx0" brushRef="#br0">1337 12112 8348,'-19'0'1057,"0"0"1,5 0-563,4 0 1,9 0-1,1 2-188,8 3 0,11-2 1,4 5-1,6 0 1,2-2-73,2 0 0,5 4 0,-3-4-317,1 2 1,-4-5-1,1 2 1,-4-2-1,-4 0 21,-1 2 1,-7 6 0,2 0 0,-3 5 22,-2 3 1,-5 8 0,-1 1 23,-1 8 1,-3 6 0,-4 2-4,0 3 0,0 5 1,0 8-1,0 2 17,0-2 0,0-2 0,0-1 0</inkml:trace>
  <inkml:trace contextRef="#ctx0" brushRef="#br0">1621 13264 8237,'-14'-6'0,"6"-2"250,3-7 1,5 8-1,5 2 1,6 3-62,7 2 0,-1 0 0,7 0 0,1 0 0,3 0 0,4 0 12,1 0 1,-1 5 0,-7 1 0,-3 2 43,-1 3 1,2 2 0,-4 1 0,-3 0 72,-5 1 0,0 4 0,-6 1 0,-2 2-7,-1 3 0,-2 4 1,0 2-1,-3 4-64,-7 2 0,1-4 0,-10 5-233,3 1 0,-3-4 0,0 0 0,0-2 0,0-2-1040,0-4 0,0-5 1026,5-7 0,-7 5 0,-1 2 0</inkml:trace>
  <inkml:trace contextRef="#ctx0" brushRef="#br0">2901 14259 8366,'-14'0'-221,"-1"-2"1,1-1-1,2-3 1,1 0 600,1-1 1,7 1-141,-2 1 1,4-3-156,1-6 0,12 0 1,7 1-1,8 2 0,9 3 1,12 2 110,12 3 0,14 9 1,-34 0-1,1 1 1,0 2-1,1 1-158,1 1 1,0 0 0,-1 1 0,1 1 0,0 3 0,-1 0 0,1 0 0,0-1-20,-1-1 1,1-1 0,-1 1 0,0-1 0,-2-3 0,0-1 0,36 8 34,-3-1 0,-2-8 0,0-3 1,-2-4-241,-2-1 0,2-6 1,-2-3-1,2-6-319,2-4 0,-5 2-47,1-7 0,-7 5 0,1-3 552,-2 2 0,-9-5 0,-1 2 0</inkml:trace>
  <inkml:trace contextRef="#ctx0" brushRef="#br0">6299 14415 6593,'14'-7'101,"0"0"0,2 6 0,3-3 0,5 0 0,4 1 1,5-1 134,5 0 1,3 1 0,4-5 0,0 0 0,6 0-111,4-3 1,5 4-1,11 1 1,0 1-1,2 1-35,3 1 0,1 1 0,-35 2 0,0 0 0,0 0 1,0 2-26,1 0 0,1 0 0,-2-1 0,-1 0 0,38 5 0,-1-1-95,-4 0 0,-1-1 0,-4-2 1,1 1-22,1 2 0,-8 0 0,5-4 1,-6 2 105,-7 2 0,-1 1 1,2-2-1,0 0-38,-4-1 1,-3-1 0,-6-2 0,-1 0-12,1 0 1,-2 0-1,-2 0 1,-2 0-9,-3 0 1,-2 0 0,-7 0 0,-3 0-249,-1 0 1,0 0-76,-3 0 0,-6 0 1,2 0 323,-2 0 0,-5-6 0,-1-2 0</inkml:trace>
  <inkml:trace contextRef="#ctx0" brushRef="#br0">3740 16846 8449,'-15'8'-237,"1"3"1,0-4 0,0-1 0,0 2 0,1 0 500,3 3 1,-1-3-1,7 1 1,1 2-1,1 2-109,2 1 0,6 0 1,5-1-1,8-3 0,10-4 29,7 0 1,16-3 0,8 5 0,7-1 0,8-3-94,-34 0 0,1-1 0,-2-2 0,2 1 0,3 1 0,1 2 0,-1-1 0,0 0-53,0 0 0,0-1 1,6 1-1,0 0 0,-2 2 1,1-1-1,1 0 1,-1 0-126,1 0 0,-1 1 1,0-2-1,0 0 1,-1 0-1,1 1 1,1 1-1,-1-1 31,3 2 1,-1-1 0,-2-1 0,1-1 8,1 1 0,0 0 0,-1-1 0,1 1 0,-1 2 0,0-1 0,2 0 0,-1-1 7,-1 0 1,0 0 0,-1-3 0,0 0 0,-2 2 0,0 0 0,-2 0 0,0 0-14,-3 0 0,1 0 0,0-2 0,-1-1 0,32 4 0,-2-2-95,-5 2 1,-6-4 0,-9 4 0,-2-3-20,-2-2 0,-8 0 0,-8 0 0,-4 0-798,-6 0 965,-2 0 0,-9 0 0,-2 0 0,-4 0 0</inkml:trace>
  <inkml:trace contextRef="#ctx0" brushRef="#br0">13792 16761 8077,'-15'5'-12,"1"1"0,0 1-2,0-1 0,6 0 0,2-3 519,-1 2 0,7 0-374,0-5 0,8 0 0,11 0 0,6 0 0,7 1 247,6 4 0,8 1 1,3 6-1,3-3-62,6 2 0,1 0 0,5-1 0,1-4-100,0 0 0,-2-4 0,5 3 0,2-4-152,-2-1 0,4 0 0,4 2 0,-2 1-230,-1 2 1,-2-1 0,0-2-761,0 3 876,-6-4 1,5 10 0,-6-6-27,1-2 0,-2 3 0,-6-1 1,0 0-39,0 1 1,-7-4-1,-4 4 1,-5-1-55,-3 0 1,-11 1-1,2-3 1,-4 2-341,-3-2 1,-3 0 118,-10 2 0,-2-5 0,-7 0 0,-2-8-637,-3-5 1026,-9-1 0,-14-13 0,-9-3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925 10165 7784,'-23'0'137,"9"0"1,11-2 322,13-3 0,2 4 0,17-4 0,5 2 0,7-2 0,8-4 174,8-4 0,2 4 0,7-1 0,2 1 0,2-1 0,1 2-556,0 2 1,-6 1 0,-4 4 0,-2-3-1,-4 0 1,-3 1-1453,-5 1 1,-4 2 0,-5 0 1373,-5 0 0,-3 0 0,-1 0 0</inkml:trace>
  <inkml:trace contextRef="#ctx0" brushRef="#br0">1877 9994 8512,'-22'-6'870,"2"3"0,5-5 958,1 1-492,6-4-824,-4 10 1,12-6 0,1 7 0,12 0-29,9 0 0,5 0 1,1 0-1,2 0-124,3 0 1,-3 7-1,4 2 1,-6 4-85,-4 1 0,-4 2 0,-7 1 0,-2 4-33,-2 1 0,-5 2 0,-1 6 0,-6 1-203,-7 2 1,-9 7-1,-5-2 1,-2 3-2959,-3 2 2918,1-1 0,-7 1 0,-1 0 0</inkml:trace>
  <inkml:trace contextRef="#ctx0" brushRef="#br0">27199 9383 7969,'-21'-6'943,"12"-2"-626,-4 0 1,20 1-1,2 6 1,4-2 0,3-2 296,3 2 1,4 1 0,10 2-1,5 0 1,5 2-231,4 3 0,-1-4 1,5 4-1,-2-2 1,-4 0-1,0 2-251,-3-2 1,-5 0 0,-4 0 0,-5 2-749,-4-2 0,1 0 0,-6 1-1401,-1 0 1,-4 3 2015,-5-3 0,-9 4 0,-8 6 0</inkml:trace>
  <inkml:trace contextRef="#ctx0" brushRef="#br0">27370 9383 7969,'-24'0'0,"2"1"540,1 4 1,2 3 0,3 6 0,-1 0-1,-2 2 633,2 3 0,1 8 1,2 8-686,0 1 1,-1 7 0,3 4 0,1-1-171,1-2 1,7 0 0,-2 2 0,4 2-328,1-3 0,0-2 1,0-3-202,0-2 0,6-7 0,3 2 1,4-3-48,1-1 1,2-7 0,3-3-1,5-3 82,3-2 1,1-2-1,1 0 1,1-5 94,3 0 1,-2 2-1,6-4 1,-3-2-147,-2-1 0,0 2 1,-2 1-1,0-2-1334,-4-1 0,-5-7 815,3 0 0,-7-6 745,2 2 0,-3-10 0,-2-3 0</inkml:trace>
  <inkml:trace contextRef="#ctx0" brushRef="#br0">27697 9639 7969,'0'-10'0,"-2"2"435,-3 2 0,2 1 0,-6 5 588,-2 0 0,0 7 1,-1 4-1,3 6 0,0 7 79,1 3 1,-5 1-1,3 0 1,-1 1-1117,2-1 0,-4 1 0,4-2-571,-4-4 1,-6 4-1,0-5-970,2 0 1,1-3 0,2-8 1554,0-1 0,-13-7 0,-3 3 0</inkml:trace>
  <inkml:trace contextRef="#ctx0" brushRef="#br0">27270 9724 7969,'8'-9'816,"-2"1"-279,1 1 1,1 3 0,6 4 0,0 1 236,0 4 0,7 3 0,2 8 0,4 1-484,2 2 1,5 5 0,3-4 0,1 1-750,0-1 1,-5-1 0,3-5 458,-1 1 0,4-1 0,-2 0 0</inkml:trace>
  <inkml:trace contextRef="#ctx0" brushRef="#br0">28166 9283 8113,'0'-14'0,"3"1"0,5 4 0,6 4 0,8 4 0,-3 2 0,-1 2 0,-3 4 0,0 1 0,-6 6 0,0 5 0,1 6 0,4-3 0</inkml:trace>
  <inkml:trace contextRef="#ctx0" brushRef="#br0">28109 9553 8124,'-14'0'719,"1"2"299,4 3 1,1 3-1,5 6 1,-2 2 0,2 3 196,1 4 0,2 6 0,0 4 0,0 5-583,0 3 0,0 2 0,0-1 1,0 2-478,0 4 1,0-4-1,0 3 1,0-2-415,0-3 0,0-1 1,0-3-106,0-5 0,0-4 0,2-5 1,2-5-2001,6-4 1,2-7 2363,3-3 0,5-16 0,2-5 0</inkml:trace>
  <inkml:trace contextRef="#ctx0" brushRef="#br0">28535 9312 7965,'8'-8'3072,"7"3"-2718,7 4 0,0 1 0,1 0 1,3 0-1,1 0-121,1 0 0,-4 0 0,-1 0 0,3 0-468,1 0 1,-5 4 0,-2 3-1,-1-1-183,0 0 0,-5 4 0,-6-4 295,-1 2 1,2-3 0,-4 4 381,-2 2 0,-1 2 0,-2 1 0,0 2 152,0 3 0,0-2 1,0 7-1,0 3 147,0 4 1,0 1 0,0 6 0,0 3 33,0 5 1,0 0 0,0 4-139,0-1 0,0 5 0,0-2 1,0 3-31,0 2 1,1-5 0,2-1 0,2-2-60,-2-4 1,-1-5 0,-1-4-213,4-1 0,-3-2 1,2-6-1,-2-2-191,-2-1 1,0-7-814,0 2 1,-2-4 0,-2-6-282,-6-4 1,-2-5 1131,-3-5 0,-12-9 0,-3-8 0</inkml:trace>
  <inkml:trace contextRef="#ctx0" brushRef="#br0">28265 9895 7909,'-14'-13'2345,"1"2"-1034,4 1 1,3 9-427,6 1 0,0 11 1,0 9-1,0 3-303,0 2 1,0 5 0,0 1 0,0-1-680,0 2 1,0-2-1,0-5 1,0-3-815,0-1 0,0-2 0,0-5-134,0 0 1045,0 1 0,6-7 0,2-2 0</inkml:trace>
  <inkml:trace contextRef="#ctx0" brushRef="#br0">28180 9895 7909,'2'-13'685,"2"2"-120,6 1 1,2 6-1,4-4 1,2 2-59,1 2 1,6-2-1,-1 1 1,1 2-1,0 2-131,-1 1 0,-2 0 1,2 0-1,-4 0-105,1 0 1,-6 1-88,4 4 0,-3-2-30,-2 7 0,-4-6 0,-2 6-127,-2 1 0,-1-3 56,-5 1 1,0-4 0,0 4 1,0 2 1,0-3 0,0 2-1,0 1-159,0 1 1,-5-2 0,-1-1 0,-2 3-560,-3 0 0,-3 2 0,-4 1 0,-2-3-345,-2-2 1,3 1 0,-5-7-1,0 0 164,2-3 1,2-2-1,5-4 1,3-5 813,2-2 0,4-7 0,8 0 233,2 2 1,4 5 0,6 5-1,2-1 348,3 0 0,-3 5 0,3-2 0,-3 3 106,-2 2 1,-1 7 0,-4 4 0,-4 4-520,-4 4 0,-9 8 1,-4 0-1,-7 5-465,-3-1 1,3-2 0,-3-6 0,1-4-471,4-3 1,6-2 192,1 1 1,9-7 623,1-4 0,11-2 0,8-2 0,0 0 328,1 0 0,-2 0 0,5 0 1,3 0-363,0 0 0,-2 0 0,0 0 0,-1 0-16,0 0 0,3-6 0,-3-2 0</inkml:trace>
  <inkml:trace contextRef="#ctx0" brushRef="#br0">29474 9283 8009,'0'-14'5433,"0"6"-4062,0 2 0,0 7-722,0 4 0,0 5 1,-2 9-1,-2 4-336,-6 4 1,-3 6 0,-1 2 0,-2 0 0,-1 1-266,-2 1 1,0-6 0,5 2-1,0-4-860,-1-6 0,3 3 0,2-7-1802,6-2 2244,2-8 0,8-4 0,5-10 0,5-4 122,3-4 0,6-1 0,-1 0 0,3 0 1196,1 0 0,1 1 1,-1 2-531,1 1 1,-1 7 0,-1-2 0,-3 4-1306,-5 1 1,-4 0-1,-2 1-1276,-3 4 2163,-4-3 0,-6 17 0,0-3 0</inkml:trace>
  <inkml:trace contextRef="#ctx0" brushRef="#br0">29516 9667 8009,'-7'0'3559,"0"0"-2948,7 0 1,7 2 0,2 1-490,4 2 0,6 4 0,0-3 0,0 1-390,1-1 0,-4 5 0,3-3 0,-3 2 268,-2-1 0,0-6 0,0 3 0</inkml:trace>
  <inkml:trace contextRef="#ctx0" brushRef="#br0">29915 9383 8009,'0'-14'0,"4"-1"2868,1 1 0,0 3-1611,-5 6 1,-5 9 0,-1 15 0,-2 4-830,-3 4 1,-2 1 0,-1 1 0,0-1-535,-1 1 0,3-6 0,2 0 0,6-3-212,2-2 1,2-7 0,2-4 0,2 0-40,6-4 1,7-1-1,4-2 1,1 0 46,3 0 1,-3-5 0,0 0-156,-1 2 0,-2-3-112,-5 1 0,-3 2 317,-6 7 0,-7 3 0,-13 4-969,-4-2 1,1-1-1,-4 2 1,2-4 128,2 0 0,2-4 1463,2 3 0,5-2-151,-1 1 0,9 0-145,1 5 1,6-1-1,8 3 1,0-3 1483,1-2 1,-6 4-1,1-4 1,-1 2-1800,-1 3 0,3-3 0,-6 1-2233,-2 2 2481,-2 2 0,-7 1 0,-2 1 0</inkml:trace>
  <inkml:trace contextRef="#ctx0" brushRef="#br0">29445 9937 7498,'0'10'-436,"0"-1"662,0-6 0,0 10 181,0-3 1,-1 1 0,-2 0 178,-2-2 1,-5 1-1,6 4 1,1 0 109,1 0 0,-3 0 0,0 1 0,1-1-130,-3 0 0,6 0 1,-4 1-1,4-1-380,1 0 0,0 0 0,0 0-881,0 1 0,0-6-113,0 1 0,1-7 808,4 1 0,3-15 0,6-4 0</inkml:trace>
  <inkml:trace contextRef="#ctx0" brushRef="#br0">29516 9895 7907,'2'-22'1292,"3"3"-539,-4 9 0,7 4-157,-3 6 1,-3 8 0,2 6 0,-2 10-135,-2 7 1,0 5 0,-2 9 421,-2 2 1,0 5 0,-5 8 0,-2 2-353,-2-2 1,1-6-1,1-4-487,1-1 1,2-2-1,-1-5 1,2-5 175,1-3 1,4-4 0,-2-3 448,2-4-670,2-2 0,6-13 0,2-2 0</inkml:trace>
  <inkml:trace contextRef="#ctx0" brushRef="#br0">29602 10136 7907,'14'-28'387,"0"4"1,2 4 750,3 4 0,-2-2 1,5 11-1,-1-1-334,-4 3 1,4 3-1,-2 2 1,0 2-748,1 3 0,-9 1 0,4 5-432,-3-1 1,-5-1 0,-3 5 0,-2 2 21,-2 3 0,0-3-2630,0 3 2983,-13-3 0,-3-2 0,-12 0 0</inkml:trace>
  <inkml:trace contextRef="#ctx0" brushRef="#br0">29687 10207 7907,'-14'0'0,"0"0"1508,-1 0 1,6 2-134,-1 3 1,7 3 0,-1 6-1,2 0-450,2 0 1,0 5 0,0 0-479,0-1 1,0 2 0,0-1-566,0-2 0,0 1 0,0-1 1,0 2-773,0-2 1,0-1-823,0-1 0,0-1-2708,0 0 3558,0-6 1,0-3-1,0-10 729,0-5 0,0-4 0,2-3 0,1-4 509,1-1 1,1 3-1,-3-3 1,1 0 517,2 0 1,6 3 0,-2-3-119,4 1 0,1 2 0,2 5 0,1 0 28,2 0 0,2 1 1,-4 3-1,4 6-412,1 2 1,-3 2-1,3 0-15,-2 0 0,1 2 0,-4 2-185,2 6 0,-5-1 0,-4 4 0,-1 3-37,-1 0 0,-1 1 0,-7 0 11,0 2 0,0 2 0,0-4-138,0 2 0,-7 2 1,-1-4-344,1 2 0,-6 0 1,3-5-173,-2 1 1,-2-6 0,-1-1 0,1-2-901,0-3 1,0-3 757,-1-4 1,1-11-1,0-8 1,0-4-268,0-2 0,4-5 0,2-4 758,2-3 1,1 3-1,5 1 1,0 3 679,0 2 0,0 4 0,0 4 335,0 5 0,2 10 0,1 7 367,2 10 0,-1 3 0,-4 14-379,0 5 1,0 7 0,0 10-146,0 5 0,0-1 0,0 1-80,0 1 0,0 3 1,0 1-444,0-1 1,0-2 0,0-5-1,0-6-564,0-2 1,0-6-1,2-2 1,1-5-966,2-4 0,0-4 0,-4-7-2516,4-3-292,-3 2 4140,4-17 0,0-9 0,2-16 0</inkml:trace>
  <inkml:trace contextRef="#ctx0" brushRef="#br0">29815 9937 10217,'-8'14'-66,"-4"1"1,2-1-1,-3 0 1,-1 2 0,0 1-1,0 2 66,0-1 0,-1 4 0,1 0 0</inkml:trace>
  <inkml:trace contextRef="#ctx0" brushRef="#br0">29801 9994 7949,'9'0'-153,"1"0"0,-7 6 0,3 2 1</inkml:trace>
  <inkml:trace contextRef="#ctx0" brushRef="#br0">2602 12667 8217,'-14'-29'-318,"8"9"0,7 4 0,12 7 0,11 1 0,6 0 357,3-3 1,11-3-1,0-4 1,5-1-1,5 0 1,3 0 85,4 0 0,4 5 0,6 6 0,2 2 0,3 3-158,4 1 1,-1 2-1,-38 1 1,1 0 0,-1 0-1,1 1-170,0 0 0,0 1 133,5-1 0,1 0 0,-6 1 0,1-1 0,5 1 0,0-1 0,-1 0 0,0-1 41,-1 0 1,-1 0 0,0-1 0,-1 0 0,-1 0 0,1 0-4,1 0 1,1 0-145,4 0 1,0 0 0,-4 0 0,-1 0 213,3 0 0,-1 0 0,1-2 0,-1-1 0,0 0 0,1 1 0,3 0 0,2 1 0,1 0 0,1 0 0,0 1 0,1 0 25,-2 0 1,1 0 0,0 0 0,2 0 0,2 0-1,2 0-54,0 0 0,1 0 0,2 0 0,0 0 0,-4 0 0,0-1-5,1-1 0,0-1 1,1 0-1,1 0 0,2-3 1,1 1-1,0 0 0,0 0-1,0 0 1,-1-1 0,3 2-1,0 0 1,-1 0 0,1-1-1,-1 0 1,1 0 5,1 2 0,0-2 0,-4-1 0,1 0 0,6 1 0,1 0 0,0 0 0,0-1 18,-1 1 0,-1 1 0,0-2 1,-1 1-1,0 1 0,1 1 1,0 0-1,1 0-19,0 0 1,0 0-1,1-3 1,-1 1-1,0 0 1,0 0-110,-1-1 1,0 0 0,4 1-1,0 0 1,-3 1 0,-1 0-1,1 0 1,-1 0 118,1 0 0,0 0 0,-1 3 0,-1-1 1,-1 0-1,1-1 0,-1 2 0,-1 1 19,2-1 1,-1 2 0,1 2-1,-1 0 1,0 1 0,0 0-1,-3 1 1,0 0 100,-1-1 0,0 1 0,2 0 0,0 0 0,1 1 0,0 0-174,0-1 0,0 0 0,-3-2 0,-1 0 1,-2-3-1,-2 0 0,0 0 0,0 0 0,-1 0 1,-1 0-150,0 0 1,-1 0 0,-3-1 0,0 0 184,-2-1 0,0 0 0,-2-1 0,0-1 0,-3-2 0,0 0 0,-1 0 0,-2 1 0,0-1 0,-1 1 0</inkml:trace>
  <inkml:trace contextRef="#ctx0" brushRef="#br0">7564 16093 8437,'-19'0'340,"0"0"1,2-2 0,6-1 1378,1-1 0,9-1-1130,1 5 0,13 0 0,10 0 0,6 1-31,4 4 1,5-2 0,9 5 0,5-2-163,4-2 0,0-1 0,3 0 0,1 2 0,2-2-132,-2-2 0,3-1 1,-2 0-1,-1 0-378,-1 0 0,-4 0 0,-3 0-357,-4 0 0,-9 2 0,-3 1 1,-2 3-735,-8 2 0,1-3 1,-6 3-1,-1 0 1205,1 0 0,-2-5 0,-5 3 0</inkml:trace>
  <inkml:trace contextRef="#ctx0" brushRef="#br0">2801 10819 8588,'-36'19'-183,"3"0"0,3 12 1,1 4-1,3 11 1,0 12 189,3 12 1,11-29 0,1 1 0,-1 6-1,-1 1 1,2 2 0,2 0 0,-1 3-1,2 0 162,1-1 0,2 1 0,2 2 1,1-1-1,-1-3 0,1-1 1,2-3-1,2 0-172,1-4 1,3-1 0,1-3 0,4-1 0,23 30-1,11-2 1,-19-37 0,3 0 2,2-3 0,3-1 0,0 2 0,1 0 0,1-3 0,-1 0 0</inkml:trace>
  <inkml:trace contextRef="#ctx0" brushRef="#br0">12341 10705 8430,'21'28'215,"3"4"1,7 4 170,2 7 0,-1 15 0,-8 4 0,-5 9 1,-5 7-1,-9-37 0,-1 1-243,-1 1 1,-1 1 0,-1 1-1,0 0 1,-2 5 0,0 0-1,-1-1 1,-1 1 0,-1-1-1,-1 0 1,-2 0 0,-2 0-152,-2 1 1,-2 0 0,2-2-1,-3 0 1,-4 4 0,-2 0 0,1-1-1,-1-1 1,-1 0 0,-1 0-3027,-1-1 0,-1 1 3034,-1 6 0,-1 0 0,-3 0 0,-2 1 0,0 5 0,-1 0 0,-1 1 0</inkml:trace>
  <inkml:trace contextRef="#ctx0" brushRef="#br0">17019 7222 8231,'-14'0'518,"8"0"0,6 0 1,7 0-1,6 0 244,1 0 1,7 0-1,4-2 1,7-1-1,4-2-390,0 2 1,5 2-1,-4 1 1,-1 0-437,-3 0 0,-3 1 1,-3 2-1,-3 4 1,-4-1-837,1 0 0,-10 4 0,2-4 1,-5 2-861,-5 3 1,-3 2 812,-5 1 0,-5 0 947,-8 0 0,-11 1 0,-7-1 0</inkml:trace>
  <inkml:trace contextRef="#ctx0" brushRef="#br0">17161 7336 8147,'-22'0'781,"2"0"-391,5 0 0,1 6 1,0 2-1,0 1 301,0 1 0,1 6 0,2 7 1,3 4-86,2 2 1,-4 4 0,5 3 0,2 4-171,2 4 1,1 3-1,0-1 1,0 1-57,0-1 1,0-2 0,1-1-181,4 0 1,-2-5-1,7-2 1,2-1-1,4-4-287,3-1 0,2-6 0,-3-2-107,6-1 0,3-7 1,1-6-1,1-2 1,-1-3-730,1-1 0,-1-4 0,1-2 441,-1-6 1,1-3-1,-1-1 1,0-2-915,1-3 0,-5 2 0,-2-7 1396,-2-1 0,5-2 0,-2-1 0</inkml:trace>
  <inkml:trace contextRef="#ctx0" brushRef="#br0">17844 7307 8123,'6'-22'458,"-4"2"2857,2 5-2420,-2 7 0,-7 15 1,0 12-1,1 8-236,-3 6 1,6 3 0,-6 8 0,3 2-291,-1 2 1,-1 5 0,3-1 0,-2 4-696,2 1 1,1-2-1,2-3 1,0-5-313,0-2 0,0-8 1,0 0-1,0-4-844,0-6 1,2 0-1,2-10 1482,6-4 0,2 7 0,3-4 0</inkml:trace>
  <inkml:trace contextRef="#ctx0" brushRef="#br0">18213 7876 8087,'15'-8'3050,"-8"2"1,0 12-1480,-7 3 0,-5 6-1167,0 4 0,-6 3 0,3 6 0,-1 1-400,-1-1 0,6 0 1,-4 1-1,0-1-492,0 1 1,3-2 0,-3-2 0,2-3-2188,3-1 2675,1-2 0,-4-5 0,-2 0 0</inkml:trace>
  <inkml:trace contextRef="#ctx0" brushRef="#br0">18626 7663 7964,'-15'-22'1507,"8"-4"1,2 7-644,3 2 0,4 1 0,1 2 0,3 1 342,2 4 0,-3 6 1,3 14-1,-2 12-705,-3 12 0,4 8 0,-3 4 0,0 4-326,-3-1 0,-1 4 1,0-5-1,0-2-119,0-2 0,5-1 0,1-13 0,0-4-465,1-6 1,2-5 0,-2-4 46,1-2 0,-4-7 0,4-11 423,-2-6 1,-1-10 0,-3 0 0,1-3 355,2-1 1,4-4 0,-3 2-1,2 5 29,3 3 0,2-2 0,1 4 1,-1-1-380,-4 1 0,4 1 1,-3 5-1,2 1-642,2 3 1,1-2 0,-1 4 0,0-2-792,0 1 1,-4 1-1,-1-3-805,2 2 0,0 4 2171,-1-5 0,2 1 0,-4-5 0</inkml:trace>
  <inkml:trace contextRef="#ctx0" brushRef="#br0">19209 7293 7966,'-23'0'1162,"5"-2"165,8-2 1,5-4-1,10-6 1,6 1-1,5 2-210,3 1 1,6 1-1,0-4 1,5 4-1204,4 4 1,4-1 0,-5 1 0,-2 2-882,-1 1 0,-3 2 0,-2 0 776,-1 0 0,-6 0 1,0 0-269,-2 0 0,-8 2 0,-2 1 0,-1 3 1,0 2-76,-2 3 0,-1 7 0,-2 2 1294,0 2 0,0 2 1,0 4-1,0 1 358,0-1 1,0 2-1,1 4 1,2 5-747,2 7 0,0 0 0,-5 6 1,0 3 417,0 5 1,5 0-532,-1 6 1,3-9-1,-4 3 1,2 2-1,-2-2-2,-2-2 0,-1 1 0,0-12 0,0-3 0,0-2 94,0-5 0,-6-7 0,-3 0 0,-4-6-106,-1-3 0,-2-4 0,-1-7 1,-4-6-622,-1-2 0,0-2 0,-4-2-655,3-2 1,5-6 0,-1-6-1730,4 2 0,0-3 1,3 7 2759,2-2 0,4-3 0,6 1 0</inkml:trace>
  <inkml:trace contextRef="#ctx0" brushRef="#br0">19948 8402 7841,'-14'0'4400,"-1"6"-3544,8-4 0,0 3-2016,7-10 1160,0 3 0,7-10 0,0 4 0</inkml:trace>
  <inkml:trace contextRef="#ctx0" brushRef="#br0">7593 9497 8050,'-2'14'-37,"-3"0"1,5-6-1,4-2 1,11 1 0,14 2-1,6 2 92,4-1 0,8 2 0,7-2 1,6 1 385,7-2 0,8-2 1,4-7-1,2 0-398,-1 0 1,-38-1-1,0 0 1,2 0 0,1-1-1,-1-1 1,0-1 0,2 1-1,0 0 1,-1-1-1,0 0-43,-3 0 0,1 0 0,3 0 0,0-1 0,-3-2 0,1 0 0</inkml:trace>
  <inkml:trace contextRef="#ctx0" brushRef="#br0">8517 6639 8365,'-6'-22'0,"-1"0"0,-2 4 525,4 0 1,5 6-1,3 16 1,3 13 0,1 15 276,-1 7 0,-1 15 0,-5 4 1,-2 5-563,-2 5 1,2 0 0,-4-1 0,1-7 0,0-7 0,2-7-89,1-6 0,2-6 0,0-7 0,0-3-332,0-5 0,2-10 0,3-4-277,4-3 1,-1-10-1,2-6 1,-1-10 120,-1-8 1,5 1-1,-4-6 1,4 1 224,1 0 1,-5 4-1,1-1 1,1 4 298,2 6 0,1 2 0,0 9 0,0 2 269,0 5 0,1 4 0,-3 2 0,-1 6-16,-1 7 1,-5 5 0,4 6-1,1-1-411,-3 1 0,0-3 0,-6 2 0,3 0-234,0-2 0,3 3-1436,-3-6 0,-1 2 1640,7-3 0,-1-2 0,6 5 0</inkml:trace>
  <inkml:trace contextRef="#ctx0" brushRef="#br0">7991 7563 8280,'-14'-1'233,"-1"-3"45,1 0 0,13-3 1,7 4-1,10-2 0,9 1 1,7-1 110,5 0 1,16-1 0,3 3-1,5-2 1,3 0 0,6 1-233,4-1 1,-33 0 0,0-1 0,0 1 0,0 0-1,2-1 1,0 0-160,-1-2 0,1 1 0,1 1 0,0 0 0,-3 0 0,-1 1 0,1 0 0,0 0-292,0 0 1,-1-1 0,37-2-1,-6 0 1,-1 2-209,-4 3 0,-8 1 1,-7 4-1,-4 1-1445,-5 2 1947,-6 6 0,-8 3 0,1 8 0</inkml:trace>
  <inkml:trace contextRef="#ctx0" brushRef="#br0">8872 7563 8084,'-6'-8'-13,"-2"-3"1,-5 5 0,2 0 165,2-1 1,4 1 0,-4 3 805,-2-2-770,-2 0 1,5 12-1,3 2 1,4 7 0,2 8-1,4 9 208,5 6 1,-3 7 0,3 5-97,1 5 0,-3 6 0,0-2-183,-2 2 0,0-5 0,-2-5 0,0-2-223,0-4 1,2 1 0,-1-10 0,-2-1-623,-2-3 0,4-7 1,0-4-250,-2-2 1,0-2 975,2-9 0,-4-9 0,6-8 0</inkml:trace>
  <inkml:trace contextRef="#ctx0" brushRef="#br0">9043 7990 8084,'13'-29'492,"-4"1"1,2 6 369,-6 3-334,0 9 1,-12 4 0,-4 7 0,-5 4 47,-3 5 1,-4 9 0,2 4 0,1 4-345,-1 2 1,-3-1 0,5-1-1,4-2-298,4-1 1,4-11 0,7 1-35,0-2 0,8-5 1,6-3-1,9-2-53,3-2 0,4 0 0,2 0 0,3 0-304,1 0 0,0 0 0,4 0 0,-2 0-407,1 0 0,-4 2 864,-2 2 0,4 4 0,-1 6 0</inkml:trace>
  <inkml:trace contextRef="#ctx0" brushRef="#br0">7564 15908 8163,'-14'0'-247,"0"0"0,-5 2 1,0 1 296,2 2 0,1 6 0,2-3 0,-1 1 0,1 1 0,1 1 868,4 1-536,-4 2 1,12-4-241,-4-1 1,5-5-1,5 0 1,6-2 0,6-2 195,7 0 0,9-2 1,5-1-1,3-3-45,2-2 0,4 5 1,2-2-1,2 3 46,2 2 0,3 0 0,1 0 0,1 0-49,4 0 0,2 5 0,6 2 0,-1 0-193,2 4 0,-1-4 0,-30-4 0,1-1 0,0-1 0,1-1 68,2 1 1,1-2 0,-1-1 0,0-2 0,3-1 0,-1 0 0,1-1-1,0 0-79,-1-1 1,1-1 0,-1 1 0,1 0 0,1 0 0,0 0 0,-1 0 0,0 1-34,-2 2 1,1-1 0,0-1-1,0 1 1,-3 2 0,1 1-93,-2 0 0,1 1 0,-1 0 0,0 0 0,32 3 1,0 1-124,-4 2 1,-1 6 0,-7-2 0,-4 4-168,-4 1 1,-5-4-1,-6-2 1,-2 0-117,-3-1 1,-4-3-1,-7 0 1,-3-2-1217,-5-2 0,-5-2 1661,-4-2 0,1-1 0,-7-9 0,1-4 0</inkml:trace>
  <inkml:trace contextRef="#ctx0" brushRef="#br0">17630 11089 8012,'-6'-8'180,"5"-5"1,-6 5 1736,1 0 1,6 4-1353,0 8 1,1 12 0,7 13 0,-1 10 0,-4 10 125,-2 8 1,-1 8 0,0-4-1,0-1 1,2-3 0,1-3-290,2-2 1,0-11 0,-5 0 0,0-4-150,0-6 1,4-7 0,1-5-725,-2-3 1,0-10 0,1-8 120,0-10 0,1-9 0,-5-9 0,0-3 40,0-5 0,2-3 0,1-2 0,3 1 124,2-1 0,-3 5 0,4 2 0,2 3 117,2 6 0,-4 5 0,1 9 1,1 4 638,2 4 1,1 3 0,0 4 812,0 3 0,-4 9-832,-1 9 0,-1 4 0,3 2 0,-1-1-298,1 1 1,-3-2 0,1-2 0,1-3-870,-3-2 1,6-1-1,-3-4-1309,2-1 0,2-2 0,1-2 1925,-1-5 0,0 3 0,0-1 0</inkml:trace>
  <inkml:trace contextRef="#ctx0" brushRef="#br0">16991 12383 8012,'-22'0'1471,"1"0"1,15 0-424,6 0 1,8-5 0,12-2-228,9 0 1,12-3 0,12-6 0,7-1 0,8-4-334,7-1 0,-1 5 0,-34 7 1,0-1-1,1 2 0,0-1 1,1 1-1,-1-1-365,-1 2 0,0-1 0,1 1 0,0 0 0,35-6 0,-3 0 0,-5 1-642,-7 4 1,-8-4 0,-8 5 0,-5 0-1349,-7 4 0,-5-3 1,-4 2-177,-5 2 1,-9 3 2042,-6 5 0,-15 3 0,-5 6 0</inkml:trace>
  <inkml:trace contextRef="#ctx0" brushRef="#br0">17574 12482 7927,'-15'0'2513,"1"0"-1874,6 0 0,2 2 1,6 2 75,0 6 1,1 4 0,3 5 0,2 6 0,2 7-66,3 6 0,-3 3 1,1 1-1,1 3-212,-2 2 1,4-1 0,-4 6-143,0 2 0,3-1 0,-5 1 1,1-3-251,-1-2 0,0-4 0,-2-5 1,0-4-413,0-1 0,-1-7 0,0-5-2013,2-3 1,-1-1-2896,-4-5 5274,0-6 0,-6-1 0,-2-7 0</inkml:trace>
  <inkml:trace contextRef="#ctx0" brushRef="#br0">17872 12880 7927,'0'-22'0,"5"1"0,0 7 1791,-2 0 1,-8 6 0,-3 5-1,-1 6-458,-1 7 0,2 9 1,-3 3-1,2 1-886,-2 1 1,-2 0 0,-1 4 0,0 1-512,-1-1 0,6-4 1,-1-2-1,1-2 127,1-2 1,-3-7-44,6-2 0,2-1 1,8 2-318,4-6 0,10 3 0,5-3 244,3 0-39,1-3 0,2-1 1,2 2 9,1 3 0,5-4 0,-3 4 0,-1-4-620,1-1 1,-2 0-1,-4 0 1,-1-1-2148,1-4 0,-2 2 2849,-4-7 0,4 1 0,-5-5 0</inkml:trace>
  <inkml:trace contextRef="#ctx0" brushRef="#br0">18867 12269 7917,'-19'0'7125,"0"0"-7855,1 6 1,11-4 0,7 1 427,8-6 1,5-5 301,1-6 0,0-1 0,0 1 0</inkml:trace>
  <inkml:trace contextRef="#ctx0" brushRef="#br0">26232 10733 7842,'-27'-12'333,"5"-2"1,-5-10 0,13 6 0,13 7-575,8 7 1,14 8-1,7 6 1,12 3-1,10 1 681,12 0 1,12 5 0,-33-10 0,0 1 0,3-1 0,1 1-419,2 0 0,1 0 0,3-1 0,2 0 0,1 2 0,1 0 0,2-1 1,0 0-1,1-1 0,1 0-344,0-1 1,0 0 0,2-4 0,0-1 0,-1 0 0,1-1-1,2-1 1,1 0 152,-2-1 1,1 0 0,-2-1 0,-1 0 0,-3-1 0,0-1 0,-1-1 0,0-1-44,-1-1 0,-1-1 0,-1 2 0,-2 1 0,-3-1 0,-2 0 0,-3 1 0,0-1 492,-1 1 1,-1 0 0,33-2 0,2 6 0,-4 1 215,-1 4 0,-4 3 0,-1 8-36,2 3 0,-3 3 0,1 6 0,4 2-346,-34-13 0,2-1 1,1 0-1,1-2 0,2 3 1,1-2-1,0-2 1,1-1-295,1-2 1,0-1-1,-1-1 1,1-2 0,2 0-1,0 0 1,2-2 0,0-1 42,3 1 1,-1-1-1,0-3 1,-1 0-1,2-3 1,0-1-1,-1 1 1,0-1-215,-1-2 0,-1 0 0,-2 0 0,-1 0 0,-1-1 0,-1 0 1,-3 0-1,0 1 351,35-4 0,-10 4 0,-6 6 0,-6 0 0,-8 0 0,-7 0 0,-4-5 0,-7 1 0,1 1 0,-1 1 0</inkml:trace>
  <inkml:trace contextRef="#ctx0" brushRef="#br0">19564 11458 8042,'-14'7'293,"1"-4"1,4 8 0,4 3-1,2 7 1,0 4 877,-2 5 0,-5 14 0,6 4 1,1 7-534,1 7 1,-3 2 0,0 7-1,2 0 1,2-1-384,1-4 1,0-1 0,1-5 0,2 2 0,4-4-523,1-4 0,0-5 0,3-8 0,-2-3-1164,2-5 0,0-3 1,0-3-2375,-1-3 3805,-1-4 0,-1-12 0,-2-2 0</inkml:trace>
  <inkml:trace contextRef="#ctx0" brushRef="#br0">19820 12269 8042,'0'-14'1452,"0"4"-488,0 1 0,0 7 0,-2 2 0,-1 9 95,-2 9 1,1 4 0,4 8 0,0 2-505,0 1 0,0 0 1,0-5-1,0 1-517,0-1 1,1-1 0,2-3 0,4-7-833,1-6 0,-4 0 341,6-6 1,-5 0-1,3-7 1,-1-3 109,1-4 1,-3-8-1,5-2 1,-1 1 394,-1 2 1,3 2 0,-5 0 647,2 0 1,-3 1 88,4 4 0,1 2 0,4 9-276,0 3 1,-4 3-1,-1 6 1,1 0-391,-2 0 0,4 0 0,-2 2 1,1 2-591,-2 1 1,2-5-1,-4-5 1,1 1-2765,3-2 0,-3 3 3231,1-7 0,-6 1 0,4-5 0</inkml:trace>
  <inkml:trace contextRef="#ctx0" brushRef="#br0">20204 11615 8120,'-8'0'5054,"2"1"-4411,6 4 0,0 9 0,0 12 539,0 5 0,4 10 1,3 8-1,1 3-312,3 7 1,0-2 0,0 4 0,-3-1-338,-2 2 1,3 1 0,-2 3 0,-1-4-544,0-3 0,1-3 0,-4 0 0,2-6 0,-2-6-484,-2-4 1,-1-8-1,0-1-706,0-6 0,0-4 0,0-7-4359,0 0 3114,0 1 2445,0-8 0,-6-7 0,-2-7 0</inkml:trace>
  <inkml:trace contextRef="#ctx0" brushRef="#br0">20502 12255 8039,'0'-15'1669,"0"1"13,0 6-1125,-6 2 0,5 7 0,-4 4-96,3 5 531,9 2 1,-6 9-1,5 4-110,1 7 1,-6 1 0,4 6 0,-2 2-296,2-1 1,-3-2 0,4 1-1,-1-2-478,-1-3 0,3-5 0,-4-7 131,2-1 1,1-7 220,-1-5-1034,-4-6 1,10 2 0,-4-10-152,0-4 0,-3-10 0,2-6 0,-1-5 208,-1-4 1,3 1 0,-4 5-1,2 1 341,-2 3 1,-2-1 0,-1 6-1,2 3 776,3 5 209,-4 5 1,7 9-212,-3 7 0,-2-1 1,5 10-565,-2-3 0,1 3 1,-4 1-1,2 2-916,-2 4 0,3-4 1,-1 0-1,-1 0-376,3 0 1,-6-4 0,6-1-1,-3-4 1257,1-4 0,6-6 0,-3 3 0</inkml:trace>
  <inkml:trace contextRef="#ctx0" brushRef="#br0">21370 11530 8028,'0'-15'4192,"0"1"-3446,-7 6 1,4 2 0,-5 7 0,2 4-316,3 5 1,-5 7-1,0 4 1,-1 1-43,-1 3 1,5 2 0,-3 1-1,2 1 1,3-2 0,1-2-38,2-1 1,0-7 0,0 2 0,0-3-344,0-2 1,0 0-283,0 0 0,5-4-1547,0-1 742,0-6 855,-5 4-258,0-7-392,0 0 50,-7 0 240,6 0 1,-10 1 0,6 4 6,2 5 1,0-4-69,-2-1 186,3 2 1,-4-3 0,8 4-1388,2-2 254,-2-1 1591,11-5 0,-12 0 0,5 0 0,-6 0 0</inkml:trace>
  <inkml:trace contextRef="#ctx0" brushRef="#br0">21384 11473 7998,'0'-8'2774,"0"20"0,0 7-2049,0 19 0,0 2 1,0 7-117,0 5 0,0 8 1,0 0-1,0-1 1,0-4-260,0-1 1,0 3 0,0-10 0,-2-1 0,-1-4-383,-2-4 0,1-8 0,4-8 1,0-1-1864,0-4 1395,0-7 0,0-5 1,0-12-1,0-5 115,0-6 1,0-12 0,1 2 0,2-2 282,2 0 1,5-3 0,-4-1 0,2 1 410,3-1 1,3 4 0,4-4 0,2 6 150,2 4 1,-3-1-1,5 6 1,1 2-1,0 1 193,-1 2 1,3 6-1,-3 3 1,2 3-309,3 2 1,-7 0-1,-1 4 1,-2 3 15,-1 8 0,-3 4 0,-6 0 38,2 4 0,-4 1 0,-3 1-337,-2 1 0,3 4 1,-1-8-1,0 1-817,-3 1 0,-1-5 1,0 3-1,0-1-1542,0-4 0,0-1 0,2-2 2297,2 0 0,4 7 0,7 1 0</inkml:trace>
  <inkml:trace contextRef="#ctx0" brushRef="#br0">22337 12056 7885,'-15'0'0,"6"4"5060,-1 1-3044,7 0 1,-2-5-2017,10 0 0,3 0 0,6 0 0</inkml:trace>
  <inkml:trace contextRef="#ctx0" brushRef="#br0">15725 11330 7968,'-6'-14'268,"4"0"1,-4 0 1141,0 0-1143,-2 6 0,-5 9 0,4 15 0,4 13 0,3 13-126,2 13 0,5 10 0,1 11 0,-2-35 0,-1 0 0,0 2 1,0 1-39,-1 1 0,-1 0 0,2 3 0,1 0 0,-2-1 0,0 0 0,0-1 0,-1 1-7,0-2 1,0 0-1,-1-1 1,0-1-1,0-1 1,0-1-1,0 40-130,0-5 1,0-5 0,0-5 0,0-6-410,0-6 0,0-7 1,0-9-1,2-5-480,2-2 1,0-11 0,5-6 922,2-7 0,2-6 0,1-1 0</inkml:trace>
  <inkml:trace contextRef="#ctx0" brushRef="#br0">15967 12269 7999,'6'-29'361,"-4"7"1,-2 8 624,-10 9 0,-9 10 0,-3 6-390,0 6 1,-5 7 0,5 8 0,-1 2-220,-1 3 0,6-6 1,1 3-1,4-4-333,4-2 0,7-1 0,2-5-473,8-8 0,11-1 0,5-8 150,3-2 0,6-2 0,3-2 0,5-2-23,8-2 1,0-5 0,2 6 0,-2 0-117,-3 3 0,1 1 0,-3 0 0,-4 0-778,-4 0 1196,-3 0 0,-4 6 0,-1 2 0</inkml:trace>
  <inkml:trace contextRef="#ctx0" brushRef="#br0">16635 12454 8221,'-9'0'244,"-1"1"449,-1 4 0,0-2 0,0 5 461,2-2 0,7 4-1423,2-6 1,6-5-438,9-9 1,-6-1-55,1 2 1455,-7 3 1745,3 6-1205,-6 0-925,0 0-516,0 6 0,0-3-140,0 7 0,0-1-1632,0 5-57,0-6 2035,0-2 0,-6-6 0,-2 0 0</inkml:trace>
  <inkml:trace contextRef="#ctx0" brushRef="#br0">15157 11530 8063,'-51'0'261,"18"0"1,20 0 0,21 0 0,17 3 202,12 6 1,5 2 0,7 14 0,10 5 0,9 8-320,-32-15 0,2 0 0,6 5 0,0 3 0,2 3 0,0 3 0,4 2 0,1 1 0,3 1 0,0 1-128,-1 1 0,1 0 0,0-2 0,1 0 0,-1 1 0,-1 0 0,4 0 0,0 1 0,1-2 0,-1 0-700,1-2 0,0-1 1,-2-2-1,0 0 0,-1-2 1,1-1 682,-2 1 0,1-1 0,-1-1 0,1 1 0,1 0 0,1 0 0,0-2 0</inkml:trace>
  <inkml:trace contextRef="#ctx0" brushRef="#br0">17474 12909 7826,'-30'1'3970,"9"5"-3497,14 9 0,29 10 0,25 8 0,16-1 0,10-4-871,3-4 1,-35-11-1,0 1 1,-1-3-1,1 1 1,1 3-1,1 0 1,1 3-1,0 2 453,2 3 1,-2 2-1,-1 3 1,-2 2-1,-2 1 1,-2 1-1,-1 0 1,1-1-108,-2 1 0,1 0 0,1 2 1,1 0-1,1-2 0,0 0 0,0 1 1,1 1-364,1-1 1,0 0 414,1-3 0,0 0 0,0 3 0,1 0 0,1-1 0,1 0 0,1 1 0,2 0 0,3 0 0</inkml:trace>
  <inkml:trace contextRef="#ctx0" brushRef="#br0">7294 14501 7793,'-20'6'-102,"-3"-3"0,-3 5 1,2 0-1,5-2 1,5 2 222,4 0 1,6 2-1,8 2 1,7-1 250,7-1 0,10-7 1,10 2-1,5-4-38,4-1 0,10 5 0,9 0 1,7-2-1,6 0-128,-37-1 1,1 1 0,4-2 0,1 1 0,-1 2 0,1 0 0,1-1 0,0 0-166,0-1 0,1-1 1,3 0-1,0 0 1,1-1-1,0 0 1,0 0-1,1 0-136,-1 0 1,1 0-1,-1-1 1,1 0-1,1-1 1,1 0-1,0-2 1,-1 0-40,-2 0 0,1 0 0,0-2 0,0 1 0,-2 2 0,-2 1 0,0 0 0,-2-1-139,-3 0 0,0 0 0,-4 2 0,-1 0 0,29-3 0,-4 2-222,-4 2 0,-10 0 1,-6 2 494,-7 2 0,1-4 0,-10 7 0,-8 1 0,-8-1 0</inkml:trace>
  <inkml:trace contextRef="#ctx0" brushRef="#br0">7735 12482 8118,'-6'-14'214,"-1"4"1238,-2 1-1107,2 6 0,12 7 0,2 14 0,0 7 1,3 10-132,-2 4 1,3 10 0,-5 3 0,0 5-1,1 5-85,-4 4 1,-1-1 0,-2 0 0,0 0-153,0-1 0,-2-4 0,-1 2 1,-2-5-386,2-5 1,-3-8 0,1-8-1,0-1-255,-1-3 0,4-9 1,-3-4-1,4-3 663,1-2 0,6 1 0,2-1 0</inkml:trace>
  <inkml:trace contextRef="#ctx0" brushRef="#br0">8133 12937 8073,'-6'-8'166,"-4"2"0,-7 7 440,-2 4 1,-2 5 0,1 8-1,-7 6 70,-5 3 0,-1 3 0,5 0 0,1 0-308,3-3 0,4-3 1,5-1-1,3-4-417,2-3 1,4-6-1,8-3 109,2 0 1,6-1 0,9-3-1,4 2-500,4-2 0,3-1 0,3-2 0,5 0-58,3 0 0,-3 0 0,-1 0 0,-3 0-212,-2 0 1,-2 1 0,-1 2 709,-1 2 0,0 6 0,1-3 0</inkml:trace>
  <inkml:trace contextRef="#ctx0" brushRef="#br0">16038 14103 8045,'-14'-15'1236,"0"8"-421,-1 2 0,7 5 0,2 6 1,1 7-1,1 7-25,1 7 0,1 6 0,4 16 0,1 8 0,3 8-307,2 4 1,0 9-1,-3-38 1,1 0-1,-2 3 1,0 0-328,-1 2 1,0 0 0,2 0 0,0 1 0,-3 2-1,0-1 1,0-2 0,-1 0-107,0-1 0,0-1 1,0 0-1,0-1 0,0 0 1,1 0-1,3 37-372,-2-8 1,3-8 0,0-11 0,1-6 0,-1-6-1840,-3-7 1,0-5 0,0-4-2599,2-5 4759,0-3 0,1-15 0,2-2 0</inkml:trace>
  <inkml:trace contextRef="#ctx0" brushRef="#br0">16337 14970 7975,'0'-29'3416,"0"7"-2869,0 3 0,-2 10 0,-4 6 1,-7 7 695,-4 11 0,-4 5 1,4 9-1,-2 1-462,1 3 1,-2-2 0,1 6 0,2-2-746,1-4 1,3-2 0,2-6 0,3-4-475,2-3 1,1-7-1,7-1 15,2-1 0,4-3 1,7-4-1,0 0-219,4 0 1,2 0-1,4 0 1,-1 0 37,1 0 0,2 0 0,3 0 0,0 0-368,-2 0 0,7 0 0,-10 0 972,1 0 0,-1 0 0,3 0 0</inkml:trace>
  <inkml:trace contextRef="#ctx0" brushRef="#br0">16834 14856 7887,'-8'-6'2726,"4"4"0,8-4-1709,6 0 0,7 2 0,4-5 0,2 0 0,6 1-558,2 3 1,9-1 0,-2-1 0,3 1-1091,2 0 1,-2-4 0,-3 5 0,-4 1 0,-2-1 630,-4 0 0,4 0 0,-10 5 0</inkml:trace>
  <inkml:trace contextRef="#ctx0" brushRef="#br0">17005 15041 7828,'-21'14'1638,"6"-1"1,-3-2-16,7-2 1,8-4 0,11 3 0,9-2-991,8-3 0,9-1 1,13-4-1,5-2-1435,3-6 1,4-4-1,1-3 802,2-2 0,-1-7 0,-4 4 0</inkml:trace>
  <inkml:trace contextRef="#ctx0" brushRef="#br0">17986 14401 7805,'-14'0'1261,"7"-6"1,7-4-1,8-1 1,6 0 139,5 2 0,4 1 0,8-3 0,5 3-927,7 2 1,5-5 0,-1 3 0,3 0-949,1 3 1,3-1 0,-8 1-1,-4 2 1,-4 1 0,-5 2-772,-6 0 1,-2 7 0,-9 2 0,-5 4 1244,-3 1 0,-3 0 0,-5 0 0</inkml:trace>
  <inkml:trace contextRef="#ctx0" brushRef="#br0">18199 14401 7805,'-22'0'603,"1"0"501,7 0 1,0 0 0,0 3 195,0 7 0,6 3 1,3 15-1,3 7 1,4 4-183,3 4 1,-2 6-1,6 3-571,2 3 0,2 7 0,0-1-90,-4-1 0,4-6 1,-4-2-1,2 0-101,-1-1 1,2 1-1,-4-8 1,2-4-611,-1-4 0,-4-4 0,3-9 0,-2-4-3147,-3-3 2911,-1-8 0,-13-3 0,-3-10 0,-4-4 242,-2-4 0,2 0 1,-4 2-1,0 3 473,0 2 1,5-3-1,-2 4 432,3 2 0,6 3 1,1 4-105,-2 6 0,3 7 0,0 2-446,2-1 0,1-1 0,5 0 0,0 2-258,0-1 0,0-3 0,0 0-2313,0-1 0,0 0-384,0 0 1,2-6 2847,2-3 0,4-3 0,7-2 0</inkml:trace>
  <inkml:trace contextRef="#ctx0" brushRef="#br0">18469 14799 7790,'-12'2'7592,"2"3"-6430,4 3 0,6 6 0,0 2 0,0 2 253,0 6 0,5 8 1,1 1-1,2 0-670,3 2 0,-3-5 0,1 3 0,2-5-775,2-4 1,1-2 0,-1-4-1,-2-1-1440,-2-4 1022,1 1 0,4-16 0,0-1 0,-1-11 3,-4-7 0,4-2 0,-4-6 437,4 1 0,1-1 0,-1 3 0,-2 2 331,-1 5 1,-3 3 495,3 2 1,1 8 0,-6 6-273,-2 7 0,-2 12 0,-1 5-547,0 3 0,0-3 0,0-1 0,0 1 0,0 0 0,0-1 0,2-5 0,1 2 0,3-1-1100,2 0 0,-3 0 0,5-5 0,1 1-3793,1-1 4893,3 0 0,-1 0 0,0 1 0</inkml:trace>
  <inkml:trace contextRef="#ctx0" brushRef="#br0">19265 15212 7779,'-12'9'5435,"2"1"-4347,4-7 0,8 9-457,2-2 0,0-4 0,5-1-631,2-4 0,2 6 0,1 1 0</inkml:trace>
  <inkml:trace contextRef="#ctx0" brushRef="#br0">22948 13761 7797,'-36'29'226,"1"6"1,8 4 0,3 7 0,5 8 0,3 7 220,2 10 0,7-31 0,0 1 1,0 2-1,0 1 0,0-3 0,1 0-15,-3 38 0,2-6 0,7-12 0,2-9 0,3-9 1,6-10-112,6-9 0,7-8 0,7-10 0,4-11-182,2-12 1,5-15 0,6-7-1,-3-9-168,0-9 0,-9-1 0,-3-7 0,-6 2-430,-8 3 0,-6 2 0,-13 4 0,-4 3 157,-5 4 1,-7 8-1,-11-4 1,0 10 264,-1 7 0,3 7 1,-10 10-1,2 4-409,0 4 0,6 1 1,8 0-1,3 0-612,2 0 1,1 1 1057,4 4 0,2 3 0,7 6 0</inkml:trace>
  <inkml:trace contextRef="#ctx0" brushRef="#br0">23844 13619 8016,'7'7'-243,"-2"-6"1,-8 6-1,-2-1 1,1 3 0,-3 6 1081,-2 4 1,-2 4 0,0 10-1,1 7 1,-1 6 278,-1 6 0,-3 8 0,1 3 1,1 2-907,4 3 0,-2 1 1,6-1-1,2-5 1,1-6-176,2-2 1,7-10 0,4-4 0,6-6-1037,7-9 1,3-4 0,4-9-1368,7-3 1758,-6-4 476,15-6 0,-4-13 0,7-3 0</inkml:trace>
  <inkml:trace contextRef="#ctx0" brushRef="#br0">24583 14003 7859,'-14'-8'1967,"-1"2"-1097,1 6 1,6 3-1,4 5 1,2 9-1,2 9 29,0 8 1,0 6-1,0 3 1,0-1 0,2 1-400,2 0 1,-2-2 0,3-4 0,-4-3-283,-1-4 1,5-3 0,0-4 0,-1-5-136,3-7 1,-4 0-1,6-8-390,2-5-43,2-10 1,6-15 0,2-8 0,-1 0-79,1 1 1,-2-4-1,-5 6 313,0 5 0,0 2 0,-1 9 0,-2 5 395,-2 3 1,-4 3 0,3 9 0,-2 3 613,-2 8 1,-1 8 0,0 3 0,2 4-533,-2 3 0,-2-5 0,1-4 0,1 0-896,2-2 0,4-2 0,-2-7 1,1-4-745,3-4 0,1-3 1,2-4-1,1-3 1278,-1-4 0,6-10 0,3-3 0</inkml:trace>
  <inkml:trace contextRef="#ctx0" brushRef="#br0">25223 13491 7872,'-15'-8'4903,"8"-4"-4367,0 10 0,7-2 0,0 10 467,0 8 0,0 7 0,0 10 0,0 6 0,0 7-261,0 5 0,5 9 1,0 7-1,-2 1-386,-2 1 1,-1-1 0,0 3-1,0-1-573,0-1 1,0-12-1,0 0-169,0-4 0,5-5 1,0-7-1,0-4-842,1-5 1,-4 0 0,4-11-2039,0-2 0,2-7 3266,6-6 0,1-8 0,-1-4 0</inkml:trace>
  <inkml:trace contextRef="#ctx0" brushRef="#br0">25408 14273 7872,'0'-22'0,"0"3"2786,0 3-1135,0 2 0,1 3 0,2 6-411,2 10 1,1 8 0,-2 6 0,0 3-403,-1 0 0,-1 5 1,0-5-1,1 2-514,1-1 0,1-5 0,-5 1 0,2-5-417,3-5 0,2-2 0,8-9-421,-1-3 0,0-4 1,0-9-1,-1 0-439,-4 0 1,4-2 0,-3 1 113,2 1 0,2 4 868,1 5 1,-8 9-1,-2 9 1,-3 4 565,-2 1 1,0 2-1,0 1 1,0 2-220,0-2 1,5-6 0,-1-1-2100,-1 1 1,5-5-1,2-1-3303,2-3 5026,-4-2 0,5-13 0,-5-3 0</inkml:trace>
  <inkml:trace contextRef="#ctx0" brushRef="#br0">25834 13548 7872,'0'-14'3145,"0"0"-1812,0 6 1,0 3-1,0 11 401,0 9 0,0 12 1,0 10-919,0 5 0,0 8 0,0 5 0,0 5-392,0 0 0,0-1 1,0-2-1,0 0-230,0-1 0,0-7 0,0-4-646,0-6 0,0-9 1,0 0-1316,0-5 1,6-9-3014,4-2 3634,3-12 1,-4-16 0,0-10 142,3-3 0,-1-1 1,0-1-1,-3 1 490,-2 0 1,0 1-1,-3 3 1,4 5 426,1 3 1,-4 4 986,6 2 1,-7 5 715,2 10 0,-2 5 0,0 9 0,2 4-469,-2 4 1,-2-3-1,-1 0 1,0 1-492,0 2 1,0-4 0,2-1 0,1-1-403,2-4 0,0-1 1,-4-3-505,4-4 1,-2-2 0,7-9-356,1-3 1,-3-4 0,0-9 0,-1-2-413,1-2 1,-3 4 0,3-2 640,-2-1 1,1 7 0,-4-2-1,1 5 337,0 0 1,-1 3 1061,2-1 1,-2 6-134,6-2 0,-4 10 0,3 4 0,-2 5-295,-3 5 0,4-1 1,-3 4-1,0 0-108,-3 0 0,4-3 1,0 3-297,-2-1 1,-2-2 0,1-5-1487,3 0 0,-2-5 594,6 1 1,-1-8-1,3-1 1,-1-6 699,1-3 0,1-7 0,3-7 0</inkml:trace>
  <inkml:trace contextRef="#ctx0" brushRef="#br0">26687 13435 7812,'-16'-2'5742,"7"-3"-5172,6 4 1,-2-4 0,0 11-1,0 8 472,-1 9 1,3 10 0,-6 6 0,-1 9 0,1 7-18,-1 5 0,2-3 0,-1-8 0,4-3-866,3-5 1,2-8-1,2 0 1,3-3-1,4-3-373,4-3 0,1-4 0,2-6 0,1 0-107,2 1 1,0-6 0,-5-1-346,1-2 0,-1 4 1,0-4 406,0 2 0,-1-3 0,-4 4 0,-2 1 771,-1-2 0,-4 4 0,2-2 50,-2 2 1,-2 3 0,0-1-1,0 0-133,0 0 1,0-4-1,0-1 1,-2 1 850,-2-2-1730,2 4 0,-4-9 0,4 5-998,-3-1 0,2-3 1,-5-5-94,2-4 1,1 2-1,5-7 1541,0-1 0,-6-1 0,-2-2 0</inkml:trace>
  <inkml:trace contextRef="#ctx0" brushRef="#br0">26687 13562 7815,'0'-14'3073,"0"6"-2513,0 2 0,2 9 1,1 8 345,2 13 1,4 11 0,-4 14 0,-2 4 0,-1 7-22,-2 5 0,0-6 1,0 10-1,0-4-272,0-5 1,0-3-1,0-5 1,0-6-394,0-7 0,0-1 0,0-9 0,0-7-266,0-5 1,1-4 0,2-5-227,2-8 1,1-13 0,-1-12 0,5-7-258,2-6 1,2-3 0,1-2 0,-1 1 204,0-1 0,5 2 0,0 3 0,0 5 207,2 3 0,-4 3 0,5 5 0,-1 6 283,-4 5 0,0 10 0,1 1 1,1 7 573,-2 6 1,-6 8 0,-1 2 0,1 6 309,1 4 1,-2-3 0,-2 5 0,0-2-870,-1 0 1,-2 0-1,3-6-831,-2-3 0,4-4 0,-4-5 0,2-3 182,3-2 1,-3 1-1,2-7 1,1 0 467,1-3 0,9-13 0,1-4 0</inkml:trace>
  <inkml:trace contextRef="#ctx0" brushRef="#br0">27753 13363 10393,'8'15'629,"3"5"1,-4 4 315,1 3 1,-4 7-1,4 6 1,-1 4 0,-3 7 652,3 4 0,-6-1 1,4 9-1,-3-1-1579,-2-1 1,-7 7 0,-2-3 0,-4 1-851,-1 1 0,-7-7 0,-2 3-462,-4 0 1,-8-5 920,-3 4 0,12-27 0,-2 1 1,-1 0-1,0 1 0</inkml:trace>
  <inkml:trace contextRef="#ctx0" brushRef="#br0">23062 15652 7844,'-19'0'448,"0"0"0,1 2 1,7 4-1,3 8 0,0 10 225,1 8 1,3 12-1,0 14 1,4 10 0,4 8-16,6 3 1,4-6-1,3-1 1,4-7-197,1-6 1,0-7 0,4-14-1,-1-7 1,3-5-136,4-8 1,3-8 0,-4-7 0,2-8-330,-1-9 0,-2-3 0,-3-12 0,-3-5-495,-6-6 0,-8-7 0,-5-2 0,-5-2-295,-5-3 0,-6-6 0,-11-1 0,-8 1 197,-5 1 0,-3 4 0,-3 5 0,3 8 344,5 12 0,3 8 1,1 10 16,1 2 0,1 4 1,2 6-1,4 2-227,6 2 0,-1 10 0,11 10 1,2 3 460,1 1 0,15 7 0,3 2 0</inkml:trace>
  <inkml:trace contextRef="#ctx0" brushRef="#br0">24313 15368 7925,'-19'-16'4496,"8"-3"-3966,-10 18 0,9-4 1,2 11 117,-3 8 0,6 7 1,2 11-1,2 7 1,0 12-365,-2 7 1,0 10 0,5-3 0,0 1-79,0 0 1,0 1 0,2 1 0,2-5-21,6-6 1,2-5 0,3 0-391,-1-5 0,6-9 0,3-5 0,0-4-898,1-5 1,1-9 0,7-7 0,1-1-317,-1-4 0,2-6 0,0-5 1418,-3-5 0,-1 2 0,-1-10 0</inkml:trace>
  <inkml:trace contextRef="#ctx0" brushRef="#br0">25066 15425 7934,'2'-8'215,"3"3"0,9-1 0,11 0 0,5-2 0,5-2 1632,1 2 0,4-4 0,6 2 0,3-2 0,-1-1-1417,1 3 1,4-1 0,-6 5 0,-3 0-874,-4-1 0,-2 1 0,-10 3 0,-6-2 1,-4 2-1227,-4 1 1,-9 4 1668,-10 3 0,-9 3 0,-15 6 0</inkml:trace>
  <inkml:trace contextRef="#ctx0" brushRef="#br0">25379 15325 7883,'-22'15'627,"-3"0"1,7 4 143,6 5 0,4 3 0,8 4 996,0 7-1094,0 0 1,1 18 0,3-4 11,0 3 0,7 8 0,-1 2 0,1 1-172,-2 1 1,2-7 0,-6 1 0,0-2-129,1-2 0,-4-7 1,3-4-1,-4-7-381,-1-5 1,0-6-1,0-4-266,0-5 1,-5-8 0,-1-3 0,-3-4-487,-7-5 1,0-6 0,-8-7 0,-1 0 91,-2 0 1,0-4-1,2 3 555,1 2 0,7 8 0,-2 0 0,3 4 146,2 1 1,4 6 0,3 4-565,0 2 330,3 3 1,4-1 0,0 0-507,0 0 0,6 0 1,3 1-1,4-3 695,1-2 0,0 2 0,1-4 0</inkml:trace>
  <inkml:trace contextRef="#ctx0" brushRef="#br0">25720 15709 12662,'5'21'4771,"0"4"-3659,-2 7 1,0 5 0,0 9-1,2 2 1,0-3-246,1 0 1,-4-3 0,2-1 0,-2-3-563,-2-5 0,0-9 0,2-5-464,2-3 1,-1-8 0,7-5-1,-1-8-360,-1-9 0,10-11 0,-4-10-83,2-1 0,0-1 0,-2-1 0,0 5 208,0 3 1,2 8 0,1 5 588,2 6 1,0 8-1,-6 10 832,-4 8 0,2 10 0,-6 2-453,-2 4 0,0 3 0,1-8 0,2 0-579,2-3 1,-5-4 0,3 3-1391,1-1 0,1-4 1,4-6-1,-1-3-6351,-1-1 7746,-1-3 0,5-10 0,1-2 0</inkml:trace>
  <inkml:trace contextRef="#ctx0" brushRef="#br0">26531 15084 9019,'16'6'3026,"1"3"-1780,2 4 0,0 6 1,-3 2-1,1 2 1,2 7 190,-2 7 1,-1 4 0,-2 1 0,1 1-987,-1 0 0,-2 4 1,-2 2-1,-5 0-314,-4 0 0,-1 3 0,-1-3-512,-4 2 0,-3-1 1,-8 4-1,-3-4-764,-4-1 1,-4-1 0,-3-4 0,-2 2-5533,-1 1 6671,-13 1 0,8-6 0,-11 1 0</inkml:trace>
  <inkml:trace contextRef="#ctx0" brushRef="#br0">11062 5502 7940,'-8'8'735,"5"-2"-423,12-6 0,9 0 0,16 0 0,9 0 0,11 0 0,11-2 34,10-2 1,-31 2 0,1 0 0,3-2 0,2-1 0,3 0 0,1-1 0,6 0 0,0-1-144,4 0 0,2 0 0,3 0 1,2 0-1,5 0 0,0 0 1,-22 2-1,0 0 0,1 0-471,1 1 1,1-1 0,0 0-1,0 0 1,1 1 0,0-1 355,4 0 0,2 0 0,-1 1 0,0 0 0,0 1 0,-1 0 0,0 1 0,0-1 1,1 0-1,0 1 0,1-1 0,0 1-35,1-1 1,1 0 0,0 1 0,-2 0 0,0 1 0,1-1 0,4-1 0,0 1-1,0-1 1,-3 0 0,-1 1 0,0-1-272,-3 0 0,0 1 1,-1-1-1,-3 1 1,0-1-1,-1 0 1,-2 0-1,0-1 1,0 0-1,-1 1 1,-1 1-1,1-1-79,24 0 1,-1 0-1,-6-2 1,-2 1-1,-6 1 1,-3 1-1,-3 0 1,-1 1 37,-2 0 0,-1 0 0,-8 1 0,-2 0 1,1 0-1,-2 0 0,32 0-232,-8 0 1,-10 8 490,-14 6 0,-5-1 0,-9 1 0,0-6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26886 9326 8079,'21'0'268,"2"0"1,6 0 771,4 0 1,3-5-1,7 0 1,1 1-300,4-3 0,-4 6 1,3-4-1,-2 4 1,-4 1-394,-4 0 0,3 0 1,-7 0-1,-3 0 0,-5 0-938,-6 0 0,2 0 1,-4 1-1024,-4 4 1,-5-2 0,-10 6 1612,-2 3 0,-17 0 0,-9 2 0</inkml:trace>
  <inkml:trace contextRef="#ctx0" brushRef="#br0">14019 6113 8244,'0'-14'0,"0"-5"0,0 0 1020,0 2 0,0 6 267,0 1 1,0 8-207,0 2-826,0 7 1,2 13 0,1 6 0,2 5 0,-2 7 179,-2 3 0,-1 13 0,0 3 0,0 4-132,0 7 0,-4 0 0,-3 11 0,-1-3-178,-3-7 1,3-2 0,-1-6-1,-1 3 1,3-3-314,2-4 1,-1-10 0,1 1 0,2-6-616,1-4 1,2-4-1,0-9-157,0-1 1,0-6-1,0 5 1,-2-3-221,-2-2 0,1-3 1,-7 0 1179,-1-1 0,-8-6 0,-3-2 0</inkml:trace>
  <inkml:trace contextRef="#ctx0" brushRef="#br0">13678 7321 8188,'-14'-14'628,"6"6"0,1 5-150,7 13 1,2 1 63,3 12 1,1 1-1,5 6 1,-1 3 68,1 5 0,1-3 0,3 0 0,0-2-45,4 0 0,-3-5 1,3-5-1,-2-3-331,2-2 1,2-4 0,4-5 0,-1-4-296,1-3 0,-3-10 0,2-7 0,1-7-480,2-5 0,2-7 1,-1-4-1,0-3-1014,1-2 0,-2 2 1554,-4 3 0,4-9 0,-5 2 0</inkml:trace>
  <inkml:trace contextRef="#ctx0" brushRef="#br0">17360 9468 8174,'15'-6'-175,"7"-1"0,8-2 0,9 4-4,7 4 1,16 2-1,5 2 1,-27 0 0,1 1-1,4 0 1,0 0-1,2 0 1,-1 1 462,2-1 1,1 0 0,0 2-1,0 1 1,1-3 0,1 1-1,0 2 1,0 0-137,1 3 0,1-1 1,3 0-1,0 0 0,-1 1 1,0 2-1,3-1 0,0 0 1,0-1-1,1 0 1,1 1-1,1-1-170,1-1 0,1-1 1,1-1-1,0-3 1,-1 1-1,0-2 1,1 1-1,-1-1-35,1-2 0,0 1 0,-6-1 0,-1 1 0,3-1 0,0 1 0,-2 0 0,-1 1-103,-1-2 0,-1 1 1,-6 1-1,0 0 1,-1 0-1,-1-1 1,-3 0-1,-1 1-92,-3 0 1,0 0 0,36-1 0,-10 4 0,-6-1-221,-6 0 1,-6-1 471,-11-4 0,-2 5 0,-6 0 0,-1-2 0,1-2 0</inkml:trace>
  <inkml:trace contextRef="#ctx0" brushRef="#br0">3512 10705 7995,'-14'0'404,"6"0"1041,2 6-734,6-4-505,0 4 1,1-6-1,6 2 1,5 1 141,6 2 0,7 1 0,-1-3 0,3 3-72,1 2 0,7-3 1,4 3-1,7 0-48,6 0 0,5-5 0,5 2 0,4-4-149,3-1 1,3 2-1,0 1 1,4 2-109,-36-4 1,1 1-1,0-1 1,1 1-1,0 0 1,0-1-1,-1 2 1,0-1-25,0 0 0,-1-1 0,40 1 0,-37-2 1,0 0-1,-1 0 0,1 0 20,0 0 1,-1 0 0,39 0 0,-2 0-1,-2 0 13,-2 0 1,-3 0 0,-2 0 0,-4 0 17,-4 0 0,-4 0 0,-3 1 0,-4 2-118,-8 2 0,-2 5 0,-7-6-434,3 0-226,-6-3 0,-2-1 0,-9 0 780,1 0 0,-5 0 0,4 0 0</inkml:trace>
  <inkml:trace contextRef="#ctx0" brushRef="#br0">6541 10677 8155,'-19'0'1039,"0"0"-565,6 0 0,13 0 0,11 0 1,8 1-64,9 4 0,14-4 1,11 4-1,9-3 95,9-2 0,6 0 0,-34 0 0,0 0 0,0 0 0,1 0-193,0 0 1,2 0-1,0 0 1,1 0 0,2 0-1,1 0-228,0 0 1,0 0-1,-1 0 1,0 0-1,-1 0 1,0 0 0,0 0-1,-1 0 100,1 0 1,0 0 0,1 0 0,-1 0-1,0 0 1,0 0-44,0 0 0,-1 0 0,-4 0 0,-1 0 0,2 0 1,-1 1-1,0 1 0,-1-1-223,0 2 0,-1-1 1,34 5-1,1-4 0,-5 1-424,-4 0 0,-6 2 0,-10 0 1,-7 2 253,-5 3 1,-7-3 0,0 0 0,-5 0-2352,-4 0 2602,-12-5 0,11 8 0,-12-6 0,-1-1 0</inkml:trace>
  <inkml:trace contextRef="#ctx0" brushRef="#br0">12725 9497 7984,'-14'0'0,"0"0"0,6 1 0,2 2 1129,-1 2 1,4 6 0,-6-1-1,-1 2 1,2 2-532,4 1 0,-3 4 1,3 0-1,-1-2 1,0 0-1,0 1-684,2 1 1,2 0 0,1-5 0,-2 0-2254,-3 0 1,4 2 2338,-4 3 0,3-3 0,2 4 0</inkml:trace>
  <inkml:trace contextRef="#ctx0" brushRef="#br0">13223 9411 7914,'-22'0'4026,"8"7"0,6 5-3430,3 7 1,3 5 0,-4-4-231,0 3 0,4 0 1,-4 6-1,1 1-494,0 3 0,-1 2 0,1 6 128,-4 1 0,-4-2 0,-1 9 0</inkml:trace>
  <inkml:trace contextRef="#ctx0" brushRef="#br0">11915 10733 8106,'-21'7'-64,"9"-6"1,2 4 241,13-3 1,16-2 0,10-2 0,9-3 173,8-4 1,10-4 0,12-3 0,7-3-1,-35 8 1,2-1-116,2-2 0,0 1 0,3 1 1,1 0-1,4 1 0,0 0 1,3 0-1,1 0 0,2 1 1,1-1-166,2 1 0,1 0 0,1 2 0,0 2 1,1 1-1,0 0 0,0 0 0,-1 1-151,-2 0 1,1 0-1,0-2 1,-1 1-1,-2 1 1,-1 1-1,-1 0 1,0 0-122,-1 0 1,0 0 0,-1 0 0,-1 1 0,-5 1-1,0 0 1,-2 0 0,-1-1-454,-3 0 0,-1 0 1,0-1-1,-1 1 653,30 2 0,6 0 0,-11 0 0,-2 0 0,-4 0 0</inkml:trace>
  <inkml:trace contextRef="#ctx0" brushRef="#br0">17929 9710 8046,'-9'0'3901,"-1"0"-3041,7 0 1,-10 0 0,4 1-176,-4 4 0,1 3 0,0 6-791,3 0 0,1 5 1,-3 0-1,2 0 1,-1 0-1,1 2 106,-1 1 0,1 8 0,-6 6 0</inkml:trace>
  <inkml:trace contextRef="#ctx0" brushRef="#br0">18725 9767 7915,'-23'9'647,"-1"1"1,11-6-1,-1 6 1,1 1 0,1 0-1,-3 0 78,1-1 0,-5 1 0,0 6 0,2 2 1,1 0-1897,2 1 1,0 1 1170,0 3 0,-7 2 0,-1-3 0</inkml:trace>
  <inkml:trace contextRef="#ctx0" brushRef="#br0">16450 10819 9557,'16'8'1567,"3"-2"-1169,5 0 1,3-3-1,4 7 1,4-1-1,5 1 1,-1-1 44,2 2 1,-1-3 0,-3 0-1,-2 0 1,-2 0-597,1 3 0,-3-3 0,-6 0 0,-2 0-3908,-3 0 4061,-1 1 0,-11 5 0,-2 1 0</inkml:trace>
  <inkml:trace contextRef="#ctx0" brushRef="#br0">16536 11075 8025,'-29'0'252,"7"4"0,5 3 692,6 1 1,4-4 0,9 4-1,4 0-191,8 0 1,10 0 0,13 3 0,7-3-737,5-2 0,-2-1 0,5-5 0,2 0-543,1 0 1,-3 0-1,-3 0 1,-3 0 525,-5 0 0,-8 0 0,2 0 0</inkml:trace>
  <inkml:trace contextRef="#ctx0" brushRef="#br0">17019 10961 8024,'0'-14'1199,"0"4"-325,0 1 1,2-1 0,2-2-200,6 2 0,4 4 1,3 6-1,2 0-144,-1 0 0,2 1 0,1 4 0,-2 5-80,-3 2 1,1 4 0,-9 1 0,0 4-78,-3 1 0,-4 2 0,-2 4 0,-4 2-351,-5 3 0,-9-1 0,-4 6 0,-4 0-782,-2-2 0,3 4 1,2-9-1,3-2-3772,1-4 4531,4-8 0,-5 10 0,7-5 0</inkml:trace>
  <inkml:trace contextRef="#ctx0" brushRef="#br0">17801 10904 7960,'-27'6'599,"10"-4"0,-7 4 1,8 1 340,7 2 1,-4 8 0,5 4-1,0 1 1,2 3-570,0 2 1,6 8 0,0 1-1,8 2 1,6-2-944,5-1 1,3-2 0,6-6 0,1-1-387,-1-3 1,1-7 0,-1-2 0,1-7 957,-1-6 0,7-1 0,1 0 0</inkml:trace>
  <inkml:trace contextRef="#ctx0" brushRef="#br0">18284 10989 7933,'8'-14'3247,"-3"0"-1727,-3 6-189,-2 2 1,-2 7 0,-1 6-412,-2 7 1,-4 6-1,2 9 1,-1 1-750,-3 3 1,0 2-1,0 4 1,2-3-739,-2-1 0,-2 0 1,-1-5-1,-2 0-853,-3-3 1,3-7-1,-3 1 1,4-4-2129,0-4 3548,1-8 0,0 1 0,0-6 0</inkml:trace>
  <inkml:trace contextRef="#ctx0" brushRef="#br0">18000 11203 7933,'0'-15'2421,"0"1"-829,0 6-1324,6 2 0,2 12 0,7 4 0,-1 2 646,0 3 1,7-1 0,2 0 0,4 0-1242,1 0 1,1 1-1,-1-3 1,1-1-3586,-1-1 3912,1-7 0,-7 10 0,-2-6 0</inkml:trace>
  <inkml:trace contextRef="#ctx0" brushRef="#br0">18611 11274 7921,'-9'1'3830,"0"4"1,1 3-2815,-2 6 0,2 2 0,5 1-674,-2 2 0,1 6 0,4-1 0,0 1-139,0-1 0,0 3 0,0-5 0,0 0 1,0-1 198,0-1 1,0-4-403,0 3 0,0-3 0,0-2 0</inkml:trace>
  <inkml:trace contextRef="#ctx0" brushRef="#br0">18796 11089 7839,'-14'0'0,"0"0"2400,6 0 1,3 1-1,8 4-1429,2 5 0,6 7 0,0 4 0,5-1-1535,3 1 1,2-1-1,-3-3 1,5 2-724,-1-1 0,3-2 0,-4-4 1287,1-2 0,1 2 0,6-4 0</inkml:trace>
  <inkml:trace contextRef="#ctx0" brushRef="#br0">19166 11103 9180,'-10'-13'1254,"1"4"1,4 3-267,-4 6 1,4 6 0,-3 5 50,2 6 0,-4 10 1,4 10-589,-2 4 1,0 0-1,-3 11 1,2 3 8,-2 5 1,0-1-1,0 2 1,1-2-788,-1-3 0,5 1 1,-1-1-1,3-4-362,-1-5 0,0-9 1,5-5-1,0-3 689,0-1 0,6-7 0,2-2 0</inkml:trace>
  <inkml:trace contextRef="#ctx0" brushRef="#br0">19393 10947 7801,'-7'0'5268,"0"1"-4262,7 4 0,2 8 0,1 7 0,2 2 55,-2 4 1,3 5 0,-1 5-1,-2 4-615,-1 4 1,2 2 0,1-2-1,-2 0-542,-1-1 0,-4 8 1,-1-10-1,-3 0-1059,-2-2 0,3-6 1,-4 2-1,-1-3 1155,2-5 0,-4-2 0,4 3 0</inkml:trace>
  <inkml:trace contextRef="#ctx0" brushRef="#br0">19692 11203 7863,'6'-10'1051,"4"2"0,4 0 420,5 0 0,-3 5 1,4-2-1,-1 4-1027,0 1 1,7 0-1,-4 0 1,1 0-1018,1 0 573,-7 0 0,10 13 0,-5 2 0</inkml:trace>
  <inkml:trace contextRef="#ctx0" brushRef="#br0">19848 11330 7745,'-36'15'2703,"9"-1"-1244,13 0 0,8-6 1,12-3-944,8-4 1,2 4 0,8 0-1,1-2-285,2-1 0,6-1 0,2 2-231,1 2 0,-4 0 0,2-5 0</inkml:trace>
  <inkml:trace contextRef="#ctx0" brushRef="#br0">20431 11131 7726,'-22'0'1254,"3"7"0,8 2-173,2 4 1,4 1-1,-3 2 1,2 4 0,3 9 251,1 7 1,-3 5-1,1 0 1,2 0-418,5 2 1,0-2-1,5 10 1,0-1-504,0 1 0,0-4 1,3 4-862,-2-2 1,-4-7 0,3-5-1,-2-3-616,-2-2 0,2-2 1,-1-3-1,-2-3-2081,-2-5 0,-1-8 2516,0-2 1,-6-37 0,-2-6 0</inkml:trace>
  <inkml:trace contextRef="#ctx0" brushRef="#br0">20431 11373 7849,'0'-50'366,"5"2"495,0 10 0,11-3 0,-1 5 0,6 0 156,4 2 0,2 6 0,2 4 0,-1 5-308,0 4 1,1 7 0,-2 3 0,-4 5-571,-4 5 1,-4 4-1,-6 10 1,-4 6-269,-4 7 0,-7 4 1,-5 7-1,-6 0-209,-7-1 0,-5 6 1,-2-1-1,-2-3-462,1-4 1,-1-6 799,4-5 0,-8-1 0,7 1 0</inkml:trace>
  <inkml:trace contextRef="#ctx0" brushRef="#br0">20929 11402 7791,'-8'0'5556,"2"0"-5144,12-7-412,-4 6 0,-2-12 0,-8 5 0</inkml:trace>
  <inkml:trace contextRef="#ctx0" brushRef="#br0">23900 10705 8044,'-31'6'160,"2"4"0,4 4 1,11 5-1,-2 6 0,-1 5 1,-4 5 644,-1 1 1,3-3 0,-5 5-1,1 0-585,1-1 0,1-3 0,7-7 1,0-3-1,-1-5-1845,1-3 0,0-4 1625,0-2 0,0-10 0,-1-8 0</inkml:trace>
  <inkml:trace contextRef="#ctx0" brushRef="#br0">23559 10776 9405,'0'16'1118,"0"3"-681,0 4 0,0 3 0,3 1 0,5-2-365,7 0 0,8 5 0,1-8 0,3 0-250,1-3 178,7 3 0,-5-6 0,5 5 0</inkml:trace>
  <inkml:trace contextRef="#ctx0" brushRef="#br0">24185 11089 8042,'-21'0'662,"10"0"1,-1 1 139,4 4 1,-2-2-1,5 7 1,1-1 0,-1 1-307,0-1 0,1 1 1,4 4-1,0 0-857,0 0 0,0 1 1,0-1-1,0 0-3037,0 0 3398,6-6 0,2 5 0,6-5 0</inkml:trace>
  <inkml:trace contextRef="#ctx0" brushRef="#br0">24455 10776 7987,'-6'0'3407,"6"0"-3286,6 6 1,13 2 0,0 8 0,0 1-76,1 2 0,2 7 0,5-4 0,-1 0 614,-3-3 1,1 1 0,3-1 0,-2-1-5084,-1-2 4423,0-2 0,4 6 0,0 2 0</inkml:trace>
  <inkml:trace contextRef="#ctx0" brushRef="#br0">24924 10790 7987,'0'-17'0,"-1"4"690,-4 5 0,2 4 0,-7 4 1070,-1 0 1,-5 8-1,1 7 1,2 11-1027,0 5 1,1 10 0,-3 0 0,1 8-583,0 7 1,0-1 0,1 10-553,4-2 1,-4 5 0,5-4-1,0 1-906,3-3 1,4-5 0,1-5 0,0-5-4077,0-3 5382,0-14 0,0 10 0,0-10 0</inkml:trace>
  <inkml:trace contextRef="#ctx0" brushRef="#br0">25507 10876 7960,'-22'0'6468,"8"0"-5472,1 0 0,0 6 1,-5 5-506,0 6 0,-2 1 0,-1 7 0,1 3-497,-1 4-137,2 1 0,5-6 0,1-3 0,2-5-264,2-4 0,5 0 241,0-1 1,4-1 0,4-2 0,6-4-54,3 0 1,6-2 0,1-5 0,4 1 181,6 4 1,-2-4 0,7 6 0,-3-3-378,-4 1 0,4 2 1,-10-3-1,0 6-246,-3 2 0,-3-2 0,-4-1 0,-2 2 660,-6 2 0,-2 1 0,-2 0 0</inkml:trace>
  <inkml:trace contextRef="#ctx0" brushRef="#br0">25223 11359 7931,'-19'5'0,"0"-1"191,6 1 0,13-5 1,11 0-1,7 0 992,5 0 0,6 5 0,4 0 1,5-1-1574,3 3 0,3 1 0,0 4 0,1-1 390,-4-1 0,-2 6 0,4 6 0</inkml:trace>
  <inkml:trace contextRef="#ctx0" brushRef="#br0">26104 11103 8444,'-12'-22'4142,"2"1"-3312,-4 13 0,8 4 0,6 8-200,0 6 1,4 10 0,1 7 0,-2 7 0,-1 2 10,-2 3 0,0 2 0,0 2 0,0-2-1110,0-3 0,0 2 0,0-7 0,0-2-1094,0-1 0,0-6 0,0-2-3250,0-1 4813,0-9 0,0-5 0,0-7 0</inkml:trace>
  <inkml:trace contextRef="#ctx0" brushRef="#br0">26190 11146 7899,'14'28'2421,"0"1"-1664,0-1 1,7 0 0,1 1 0,0 1-125,-3 3 1,1 2-1,1 3 1,0-4-773,-1 1 0,4-5 1,-4 3-1,1-4-3388,-1-6 3527,6-2 0,-4-7 0,6 0 0</inkml:trace>
  <inkml:trace contextRef="#ctx0" brushRef="#br0">26588 11046 7864,'-22'-14'4811,"1"6"-4315,13 2 1,2 9-1,7 5 1,4 8 554,5 4 0,-4 15 0,0 8 0,-1 1-954,0 0 0,-1 3 1,-2 1-1,1-4-1982,2-5 1,0 1 1884,-5-7 0,0 7 0,0-4 0</inkml:trace>
  <inkml:trace contextRef="#ctx0" brushRef="#br0">16010 11018 7961,'28'-14'9,"7"6"1,7-3 0,11 7 0,3 6-1,6 4 1,4 4-155,4-1 1,3-6 0,2 2-1,4-5 153,0-5 1,-35 0 0,-1-2-1,-1-3 1,0-1 0,1 1 0,-1 0-1,2-1 1,-1 0-68,-2-1 0,0 1 1,4 3-1,-1-1 0,-3 0 1,0-1-1,-1 1 1,1 1 32,-2-2 0,1 1 0,1 2 0,0 0 0,38-9 0,-39 10 0,0 2 44,1 1 1,-1 0 0,34-2 0,3 5 0,-1 2 100,0 3 0,0 2 1,-3 8-1,1-1-9,2 0 1,-36-7 0,0-1-1,39 5 1,-38-7 0,0 0-97,3-1 1,-1 0 0,2 0 0,0-1 0,0-2 0,-1 0-78,1 0 0,0 0 0,1-3 1,-1-1-1,0 0 0,-1-1 0,2-2 1,0 0 36,0-2 0,1-1 0,-3 0 0,0-1 0,1-1 1,0-1-1,-1 1 0,1 0-2,0-1 1,0 1 0,-2 1 0,1 1 0,0 1 0,0 0 164,-3 0 1,0 2-1,38-1 1,-3 3 113,5 4 0,-4 7 0,0 3 0,-1 6-77,0 3 1,-36-9-1,1 0 1,-2 2-1,-1 2 1,1-1 0,0-1-84,38 11 0,-1-1 1,-4-8-1,3-4-109,0-4 1,6-4 0,-5-1 17,-2 0 0,2-3 0,-2-3 0,-3-7 0,-1-3 0,-4-3 0</inkml:trace>
  <inkml:trace contextRef="#ctx0" brushRef="#br0">13408 10961 8203,'-19'9'56,"0"1"1,0 6-1,5 9 196,-1 6 1,3 6-1,1 7 1,3 5 0,2 6-20,2 5 1,3 0 0,2-6 0,4-5 0,6-5 0,5-7-102,3-6 0,11-10 1,0-7-1,5-8 0,4-6-137,2-5 1,2-6-1,0-11 1,-1-8-1,-1-4 4,-3-6 0,2-6 0,-9-3 0,-4 0-189,-6 0 0,-7 2 0,-5 6 0,-5 1 160,-8 3 1,-5 3 0,-12-2 0,-5 3 79,-6 6 0,-8 2 1,3 9 111,-5 3 0,-5 9 0,1-1 0,5 5-133,6 5 0,5 2 1,4 6-1,3-2-1021,9-1 992,6-7 0,2 9 0,-2-4 0</inkml:trace>
  <inkml:trace contextRef="#ctx0" brushRef="#br0">14247 10563 8118,'-10'-13'1273,"1"4"872,-2 4 1,4 7-1699,3 7 1,4 2 0,3 13 0,1 1-1,0 2 1,-3 1 87,-1 1 1,0 4 0,0 0-1,0-1-350,0-2 0,0 1 0,0-1 0,0-4-622,0-4 1,0 1 0,0-4-2071,0-1 1,2-9 938,3-4 0,-4-7 1568,4-7 0,-4-7 0,-1-12 0</inkml:trace>
  <inkml:trace contextRef="#ctx0" brushRef="#br0">14204 10591 8118,'0'-8'1806,"0"-4"-1641,6 10 1,-3 2 0,5 10 388,-1 2 1,8 9 0,0 2 0,2 3-145,4-3 1,-4 4 0,7-5-1,-1 2-972,-1 0 0,5-7 1,-5 2-1,2-3-2174,0-2 2736,-7 0 0,4-6 0,-7-1 0</inkml:trace>
  <inkml:trace contextRef="#ctx0" brushRef="#br0">14588 10591 8118,'0'-8'596,"-6"-3"533,-4 7 1,-3 0 0,-1 9-326,0 5 1,6 7-1,3 4 1,2 1-1,0 3-655,-2 2 1,1 1 0,4 1 0,0-1-951,0 0 0,4-4 0,3 0 801,0 1 0,-3 2 0,2 1 0</inkml:trace>
  <inkml:trace contextRef="#ctx0" brushRef="#br0">14872 10563 8110,'-14'0'1044,"5"1"-128,-1 4 0,5 3 0,-3 8 0,0 3 0,2 4-80,0 4 0,-5 8 0,1 3 0,-2 5-485,-3 4 1,1-4-1,0 1 1,0-5-216,0 1 0,4-4 0,2-1-426,2-5 0,-4 0 0,6-11 1,1-2-5938,1-1 6227,2-8 0,6 5 0,2-5 0</inkml:trace>
  <inkml:trace contextRef="#ctx0" brushRef="#br0">15057 10648 7967,'-14'0'0,"6"2"0,2 1 796,-1 2 0,6 7 0,-4 1 0,3 6 0,2 3 629,0 3 1,0 7 0,0 3 0,0-1-1108,0 1 1,0 3 0,2-3-1,1-1 1,2 3-374,-2-1 0,-1-4 1,-2-1-1,0-4-339,0-3 1,0-7-1,0 2-3193,0-3-142,0-2 3729,0-6 0,0-8 0,0-8 0</inkml:trace>
  <inkml:trace contextRef="#ctx0" brushRef="#br0">15029 10804 7967,'0'-22'445,"1"2"1,2 6 0,2-1 940,-2 1 0,5 5 0,2 1-227,2 1 0,4 3 0,1 5-626,2 4 0,-1 3 0,-7 6 0,-3 0-263,-2 1 1,-1 4 0,-5 0 0,0-2-212,0-1 0,-2-1 0,-4 3 0,-7 1-745,-4-2 0,-2-6 0,3-1 0,-1-1-1743,-2-1 1,5 0 2428,4-3 0,1-4 0,-6 6 0</inkml:trace>
  <inkml:trace contextRef="#ctx0" brushRef="#br0">15398 10804 8121,'-12'15'834,"7"-1"2650,-9 0-3318,9 0-166,-1 1 0,12-8 0,2 0 0</inkml:trace>
  <inkml:trace contextRef="#ctx0" brushRef="#br0">5460 11942 8451,'-6'-14'-43,"6"1"1,1 3 0,14 6 0,10 5 0,10 7 120,6 6 0,4 2 1,12-5-1,2-3 239,2-2 0,6-1 0,7-5 0,5 0 0,-38 0 0,0-1-168,2-2 1,1 1-1,1 1 1,0-1 0,0-3-1,0 0 1,2 0 0,1-1-1,1 0 1,0 0 10,0-2 1,1 1 0,2 2 0,-1 1 0,0-1 0,1 0 0,-1 1 0,0-1-137,3 1 0,0 0 1,-2-2-1,0 1 0,1 2 1,0 0-1,-2 0 1,1-1-110,-3 1 0,1 0 1,4 0-1,0 1 0,-4 2 1,-1 0-1,1 0 1,0 0-122,-2 0 1,0 0 0,-3 0 0,0 0 0,-4 1 0,0 0 0,38 2-270,-1 2 0,-4 1 0,-8-1 0,-6 3-402,-6 0 0,-2 4 877,-9-2 0,1-1 0,-11 2 0,-1 0 0,-2-1 0</inkml:trace>
  <inkml:trace contextRef="#ctx0" brushRef="#br0">726 11288 8241,'-57'0'0,"12"0"0,9 0 590,9 0 1,15 0 0,13 0 75,12 0 0,14-2 0,14-1 0,9-3 1,12-2-458,6-3 0,5-3 0,1-4 1,2-1-1,-4 2-449,-4 1 0,-6 7 0,-8 1 0,-6 3 0,-2 7-992,-5 5 0,-9 8 1,-4 4 1231,-7 4 0,-5 11 0,-2 2 0</inkml:trace>
  <inkml:trace contextRef="#ctx0" brushRef="#br0">811 11487 8384,'-21'8'895,"6"-2"1,11-6-631,14 0 1,17 0-1,3 0 1,4 0-361,6 0 0,7-5 1,5 1-122,4 0 0,-1-2 0,-1 0-334,-2-2 550,-6 5 0,3-10 0,-7 5 0</inkml:trace>
  <inkml:trace contextRef="#ctx0" brushRef="#br0">1380 11018 8296,'-15'-14'30,"3"-1"213,2 1 0,12 1 1,10 2-1,7 3 863,4 2 0,-1 1-733,1 5 0,9 0 1,-4 0-1,1 2 118,-4 3 1,0 3-1,-4 7-211,1 4 1,-6-1 0,0 7-84,-5 5 0,-8 0 1,0 10-1,-8 4-107,-9 6 0,-8 7 0,-11 3 0,-5 3-703,-3 2 1,17-30-1,0 1 395,1 2 1,-1 0-1,0 0 1,1 0 61,1-2 1,1-1 0,-3 1 0,-1-1-1,0 1 1,-1-1 0</inkml:trace>
  <inkml:trace contextRef="#ctx0" brushRef="#br0">15768 12226 8590,'-8'0'1610,"2"6"-1153,6 4 1,0 3 0,1 2-1,6 3 72,7 1 0,0 6 0,5-3 0,-3 2 0,0-2 0,1-2-500,2-2 0,1-2 1,-2-2-1,1-2 1,-2-1-1,1-3-1122,0-1 1,-2-1 0,3-3-2278,-3 2 3370,-2 0 0,0-5 0,1 0 0</inkml:trace>
  <inkml:trace contextRef="#ctx0" brushRef="#br0">16194 12240 7997,'0'-14'1310,"-1"1"-261,-4 4 0,2 3 1,-7 6 35,-1 0 1,4 11-1,-1 5 1,0 4-461,0 5 1,3 9-1,-4 5 1,-1 7-241,2 6 1,-4 3 0,2 2 0,-1 0-202,2 0 0,-4 0 0,3 0 0,-1-1-275,2 1 1,-2-5-1,6-3 1,0-4-1223,-1-9 1,4-6 0,-2-5-4354,2-1 3717,2-7 1949,6-2 0,2-15 0,7-8 0</inkml:trace>
  <inkml:trace contextRef="#ctx0" brushRef="#br0">16280 12439 7872,'6'-14'0,"5"0"848,7 0 1,-1 0-1,7-1 1,-1 3-1,1 2 891,0 5 1,-1-1 0,7 1-1892,4 2 0,-9 2 1,3 2-1,-1 2-1259,0 2 0,-5 5 1,-3-4 1410,-3 2 0,-2 8 0,0 6 0</inkml:trace>
  <inkml:trace contextRef="#ctx0" brushRef="#br0">16422 12596 7964,'-14'8'3060,"6"-2"-2353,8-6 0,8 0-60,6 0 0,6 0 0,6-2 0,5-1-902,7-2 0,3 1 0,2 4 1,-2 0 254,-3 0 0,3-7 0,-5 0 0</inkml:trace>
  <inkml:trace contextRef="#ctx0" brushRef="#br0">17133 12041 7919,'-13'-9'4011,"4"-1"-2550,2 7 0,7-6-257,0 9 1,5 11 0,1 17-636,2 9 0,-3 10 0,3 7 0,0 6-423,0 6 0,-5 4-1176,2 1 1,-4 4-1,-1 1 653,0-2 0,0-1 0,0-2 1</inkml:trace>
  <inkml:trace contextRef="#ctx0" brushRef="#br0">19294 12212 7909,'-14'0'119,"-1"0"0,3 6 1,2 4-1,4 4 232,0 5 1,4 14 0,-3 10 0,4 1 0,2 2 0,4 0 85,5 1 1,9-6 0,4-8 0,4-3-391,2-1 0,1-12 1,1-4-1,4-5 0,0-7-142,-1-4 1,6-7 0,-4-8 0,2-6-279,0-3 0,-8-3 0,0-2 44,-5-1 0,-7-5 0,1 5 0,-5 2 54,-5 1 0,-2-1 0,-9 0 1,-3-1 154,-4 5 1,-8-1 0,-2 6 0,1 0 297,2 3 0,2 9 0,0 6 0,0 4 300,0 4 1,1 7 0,2 13 0,1 9-128,-1 7 1,0 13-1,0 4 1,3 3 175,2 4 0,-3-4 0,4 3 0,2-2-411,1-1 1,2-4 0,0 5-205,0-2 0,0-7 1,0-3-1,2-3-783,2-5 1,4-13 0,6-1 870,1-5 0,5-9 0,2-7 0</inkml:trace>
  <inkml:trace contextRef="#ctx0" brushRef="#br0">20062 12397 8015,'-22'22'1318,"1"6"1,7-1-1167,0 5 0,4 6 0,2-4 1,2 1-1,3 0 512,1-4 1,2 1 0,2-2 0,2 0-904,6-3 0,4-5 0,5-1 0,5-9 239,3-4 0,1 3 0,1-3 0</inkml:trace>
  <inkml:trace contextRef="#ctx0" brushRef="#br0">20488 12411 7859,'-9'2'3287,"-1"2"-2810,7 4 1,-3 6 0,6 2 0,0 2 52,0 0 1,6 8 0,4-3 0,2 4-873,2 2 1,1-6 0,0 0 0,3-3-4040,1-3 4381,0-1 0,1-8 0,2-2 0</inkml:trace>
  <inkml:trace contextRef="#ctx0" brushRef="#br0">20858 12141 10592,'14'1'2052,"0"3"-1592,1 0 0,-1 9 0,0 0 0,0 6 71,0 3 0,1 3 0,-1 7 0,-2 2-371,-2 3 1,-4 2 0,-6 7 0,-1 1-1,-4 1-169,-5 1 0,-8-4 0,-6 6-1346,-3-2 1,-1-2 0,-2-6 0,-4-3 1354,-4-5 0,-3 4 0,-1-1 0</inkml:trace>
  <inkml:trace contextRef="#ctx0" brushRef="#br0">15725 13733 7881,'0'14'172,"3"0"1,5 2 0,8 3 0,3 3 445,2 0 1,4 1-1,-3-8 1,2 1-495,-1-3 1,1-4 0,6 1 0,2-5 0,1-4-744,-2-1 0,-5 0 0,-3-1 619,3-4 0,1-3 0,1-6 0</inkml:trace>
  <inkml:trace contextRef="#ctx0" brushRef="#br0">16251 13577 7881,'-8'-15'565,"-4"8"236,2 2 0,-2 5 0,-3 6 0,1 10 0,2 11 530,2 9 1,-3 7 0,4 4-903,-4 5 1,4 5-1,-1 3 1,1 3-129,1 2 0,0 1 0,5 6-333,-2-1 1,-4 4 0,4 1 0,2-3-875,1-5 0,2-5 0,0-9 1,0-7-4062,0-9 4967,7-13 0,0 2 0,8-5 0</inkml:trace>
  <inkml:trace contextRef="#ctx0" brushRef="#br0">16351 13904 7923,'0'-22'0,"3"-4"0,5 9 618,6 4 1,10-1 0,-2 6 0,0 0-1,-1 4 514,-1 2 0,-3 2 0,6 2 0,-1 2-1447,0 6 0,-5 7 1,2 4-1,-3 1 243,-2 3 1,-6 2 71,-3 1 0,-4 7 0,-1 1 0</inkml:trace>
  <inkml:trace contextRef="#ctx0" brushRef="#br0">16436 14160 7923,'-28'-8'432,"6"1"0,3 6 1465,3-4 0,6 3-1028,1-2 0,7 2 1,4 1-1,11-4 1,10-3-531,9 0 1,6-3 0,9 5 0,4-1-1267,-1 1 1,4 0-1,-7 3-494,-1-2 1421,-2 0 0,-1 5 0,0 0 0</inkml:trace>
  <inkml:trace contextRef="#ctx0" brushRef="#br0">16948 13662 7855,'-14'0'0,"7"-5"0,7 1 0,12-6 0,8 5 0,1 2 323,-1 2 0,5 7 1,-1 5-1,3 6 1,1 7 2133,1 3 1,-1 8-1,-1 3 1,-5 4-1203,-8 6 0,-1-3 0,-8 7 0,-4 2-1837,-4 1 0,-5 1 1,-7-4-1,-3-5-34,-1-2 1,0-14 0,3-4 0,-1-7 91,-2-7 1,0-5 1206,5-8 1,1-2-316,4-2 0,4-4 0,10-6 0,6-1-36,6 1 0,7 0 0,9-2 0,3-1-23,1-2 1,4 0 0,-3 6 0,3 2-2155,2 2 0,-1 6 0,1-2 144,-1 3 0,-4 2 1,-1 0 1700,-3 0 0,-7 7 0,-6 0 0</inkml:trace>
  <inkml:trace contextRef="#ctx0" brushRef="#br0">19337 13847 7848,'-13'36'39,"3"-3"0,6-3 1,10-3-1,7-2 1,6-1 214,3 1 0,-3-6 1,4-3-1,3-6 60,1-4 0,3-3 1,3-9-1,3-8-272,0-9 1,5-3 0,-4-4-1,-1-4 1,-3-3-237,-3-5 0,-3 0 0,-3-1 0,-5 0-70,-3 1 0,-8 4 0,-4 0 0,-2 0 99,-2 2 0,-6 6 0,-4 8 0,-3 3 284,-1 6 0,0 5 0,-2 11 0,-1 8 262,-2 13-1,0 16 1,3 13 0,0 6 130,2 2 0,-3 12 0,7-2 0,-1 2-122,2-1 0,2-7 0,7-2 0,0-1-330,0 0 1,0-7 0,2-8-1,3-4-424,4-5 0,4 1 0,3-7 0,1-4-2073,2-2 2438,6-9 0,-9 3 0,5-5 0</inkml:trace>
  <inkml:trace contextRef="#ctx0" brushRef="#br0">20190 13776 7926,'-22'20'656,"-4"-1"1,7 8-569,2 3 1,6 13 0,1-1 0,-1 4 0,0 3 215,2 3 1,-2 4-1,6-3 1,2-4 325,1-6 0,10-10 0,5-1 0,6-9-1096,3-8 0,6-3 0,7-7 1,0-3 465,0-6 0,10-10 0,0-8 0</inkml:trace>
  <inkml:trace contextRef="#ctx0" brushRef="#br0">20630 13818 7917,'-6'-8'3058,"4"1"22,-2 2-2293,2 3 0,4-1 0,1 11 0,2 8-50,-2 4 0,0 10 0,0 7 1,2 2-690,-2 4 0,-3-4 0,-3 9 0,-2-4-288,2-1 0,-5-2 0,0-5 1,-1-6-152,-1-5 0,5-9 0,-2 0-381,0-5 1,3-10 541,4-1 0,6-7 0,5-11 0,6-1 14,7 2 0,-2 1 1,2 3-1,1 2-425,2 2 1,1 1-1,1-3 1,-2 3-477,-4 2 1,3-5 0,-6 0 1116,2-7 0,2 2 0,4-4 0</inkml:trace>
  <inkml:trace contextRef="#ctx0" brushRef="#br0">21085 13562 8392,'7'-14'593,"-4"2"0,6 1-279,2 1 0,2 7 0,1-2 0,0 5 0,2 5 492,3 4 1,-3 4 0,5 4-1,-1 6-399,4 5 1,-2 10 0,0-2 0,-1 4-348,-4 2 0,-8-1 0,-4 12-184,-3 0 1,-2 3 0,-3 2-1,-5 2-539,-7 2 1,-13 4 0,-2-4 662,-5-2 0,-3-2 0,-4-1 0</inkml:trace>
  <inkml:trace contextRef="#ctx0" brushRef="#br0">16010 15297 7891,'-5'14'275,"0"0"0,5 1 0,8 0 0,11 3-178,6 1 0,-1 6 0,0-3 0,1 0 238,2-3 0,3 2 0,1-4 0,4-3 1,0-4-916,0-4 1,-2-1-1,-5-5 1,1 0 579,-1 0 0,-6-13 0,-1-3 0</inkml:trace>
  <inkml:trace contextRef="#ctx0" brushRef="#br0">16564 15126 7900,'6'-8'2306,"-6"4"-1955,-6 21-207,-2 0 1,-4 24 0,4-3 461,0 3 1,-5 13 0,5 5 0,-1 5-113,-1 9 0,2-2 0,-3 5 0,3-5-583,2-5 1,-3-2 0,4-8 0,0 1-576,-1 0 0,4-5 0,-2-3 0,4-5 664,4-7 0,-2-6 0,4-2 0</inkml:trace>
  <inkml:trace contextRef="#ctx0" brushRef="#br0">16735 15467 7974,'0'-14'266,"8"0"1,4 1 342,6 4 0,7-4 0,-3 5 1,0 0-1,-1 2 28,-1 0 0,-4 4 1,3-2-1,-2 2-1094,2 2 1,-3 6-1,3 4 457,-3 2 0,-2 9 0,0 1 0</inkml:trace>
  <inkml:trace contextRef="#ctx0" brushRef="#br0">16834 15752 7914,'-22'8'3423,"2"-2"-3230,18-6 1,5 0 0,15 0 0,2 0 566,2 0 0,2-5 1,4-1-1,2 0-1029,4-1 1,-4 1 0,4 3 0,-2-2-2603,-4 2 2871,4-5 0,-16 0 0,4-6 0</inkml:trace>
  <inkml:trace contextRef="#ctx0" brushRef="#br0">17175 15183 7895,'0'-14'0,"2"0"1464,3-1 1,4 6 0,9 1 0,1 2-571,-2 3 1,-1 7 0,-2 7 0,0 8-227,0 10 1,-1 7-1,-3 10 1,-6 3-577,-2 1 1,-2 1 0,-2 1 0,-2-4-685,-6-4 1,-1-5 0,0-4-390,1-7 1,3-9 0,-4 0-87,1-3 0,8-2 861,2 1 1,12-8-1,6-2 372,0-3 0,2 3 0,1-1 328,1-1 0,-3 4 1,3-1-1,-1 2 434,-4 3 1,-3 2-1,-3 1 1,-3 2-236,-1 3 0,-3-2 0,-5 7 0,-4 1-488,-5 2 1,-4 1 0,-5 1 0,-3-2-199,0-4 0,-10 4 0,4-5 0,-2 0-7,0-3 0,-11-3 0,-3-2 0</inkml:trace>
  <inkml:trace contextRef="#ctx0" brushRef="#br0">19678 15169 7881,'-14'20'104,"-1"-2"0,3 6 0,2 1 0,6 3 0,4 5 499,4 5 1,4 2 0,8-2-1,3-5-249,5-3 1,2-3 0,3-5 0,1-8-1,1-8-216,3-4 0,5-8 0,-1-5 0,3-7 1,0-7-366,-3-7 1,-3 1 0,-8-6-1,-2 3-183,-1 2 0,-8 2 0,-1 2 0,-5-1-10,-4 1 0,-1-1 1,-7 1-1,-4-1 274,-8 1 1,0 6-1,-5 5 1,1 6 393,-1 6 0,3 5 0,-3 6 0,4 10 288,0 11 0,3 14 0,1 13 1,3 4 59,2 4 0,1 2 1,5 0-1,0 3-295,0 1 0,5-11 0,1 0 0,2-2-298,3 1 1,3-6 0,3-4-1,2-6-637,-1-7 0,-1-5 1,1-4-1,2-7-2199,2-6 2833,2-4 0,4-14 0,1-1 0</inkml:trace>
  <inkml:trace contextRef="#ctx0" brushRef="#br0">20630 15055 7959,'-20'29'1290,"-1"1"0,-2 4-963,4 9 0,3 1 1,2 7-1,-1-1 519,1 1 0,5-5 0,1 1 0,2-3-481,2-1 0,4-8 1,5-5-1,6-8 1,7-5-211,5-4 0,4-8 1,2-1-1612,-1-2 1456,7-2 0,-5-13 0,4-3 0</inkml:trace>
  <inkml:trace contextRef="#ctx0" brushRef="#br0">20986 15055 7959,'-6'-14'1062,"2"1"4736,-5 4-4766,6 3 1,-4 12 0,7 5 0,0 6-430,0 7 1,0 3 0,0 3-814,0 3 1,-1-1-1,-2 4 1,-2-1-299,2-4 1,-4-5 0,3-4 113,1-2 0,1-1 0,0-5 0,-1 1 16,-2-1 0,2 0 0,8 0 0,5 0 414,2 1 1,9-3 0,1-1 0,2-1 126,-1 1 1,1-3 0,4 1 0,1 1 188,-1-2 0,-4 4 0,-4-2 1,-2 2 82,-6 3 0,-7-1 0,0 2 0,-5 1 20,-5 2 0,-4 0 0,-10-5-515,-5 0 0,-3 1 0,-1-3-856,-1-2 0,-4-2 0,0-5 0,1 1-3335,2 0 4251,2-9 0,-7-9 0,-1-8 0</inkml:trace>
  <inkml:trace contextRef="#ctx0" brushRef="#br0">21455 15013 7959,'16'6'819,"1"3"237,2 4 0,5 3 0,-5 1 0,-3 4 0,-4 1 443,-2 3 0,-2 3 1,1 7-1,-4 6-680,-4 5 1,-7 14 0,-5 0 0,-6 7-635,-7 4 0,-11-2 1,15-30-1,-1 1 0,-2-1 1,-1-1 74,-2 0 0,1-1-478,3 0 0,-2-2 0,-3-2 0,-1-1 0,3 0 0,0-1 0</inkml:trace>
  <inkml:trace contextRef="#ctx0" brushRef="#br0">5744 14728 7959,'-12'2'-967,"2"3"1170,4-4-38,6 5 1,2-6 0,2 0 0,6 0 0,2-1 293,3-4 1,-1 4-1,2-4 1,1 3-135,2 2 0,6 2 0,-1 1 1,3 2-57,1-2 1,2 3 0,2-1-1,3 0-54,1 1 1,2-4-1,5 2 1,1-2-164,3-2 0,-1 0 0,4 0 22,-1 0 1,4 0 0,-6 0 0,0 0 45,2 0 0,-4 0 1,2 0-1,-3 0 34,-1 0 0,0 0 0,-1 1-76,1 4 1,-1-3 0,1 2-1,0-2-40,-1-2 1,0 0-1,-3 0 1,-1 0 55,1 0 0,-4 0 0,0 0 0,-2 0-10,0 0 1,5 0-1,-5 0 1,1 0 11,0 0 0,-4 0 0,3 0 10,-3 0 0,1 0 0,0-2-22,2-2 0,0 2 1,-4-3-1,-1 4 14,1 1 1,-1 0-1,2 0-25,3 0 0,-1-5 0,4 0 0,1 1 60,-1-3 0,3 4 0,7-5-68,2 2 0,-3-4 1,-3 4-1,-1 0-24,3 0 0,2-4 0,-4 4 1,-1-1-109,-3 1 0,3 0 0,-3 3 1,3-4-4,2-1 0,-5 5 0,-2-3 0,-1 1 75,-3 0 0,-2-1 0,-2 3 0,1-2 87,-1 2 0,0 0 0,1 0 17,-1-2 0,-4 0 0,-2 5-16,-1 0 1,4 0 0,-1 0 0,1 0 12,-1 0 1,2 0-1,0 0 1,4 0-35,3 0 0,0 2 1,-3 1-1,2 2-13,1-2 0,5 0 1,-3 0-1,-1 2-113,1-2 0,3-1 0,-3-2 0,1 0-110,4 0 1,-4 0 0,0 0 52,-1 0 1,3 0-1,-3 0 1,-1 0-3,1 0 0,0 0 0,-4 0 55,3 0 1,-1 0 0,-5 0 0,1 0 39,-1 0 0,1 0 1,-3 0-1,0 0 7,-3 0 1,-4 0-1,3 0 1,1 0 135,-1 0 1,-5 0 0,4 0 0,-2 0 79,0 0 1,4 0 0,-4 0-109,-1 0 0,-1 0 0,0 0-57,2 0 0,0 0 1,-5 0-1,1 0-3,-1 0 0,0 0 0,0 0-150,1 0 0,-6 0 0,-1 1-1756,-2 4-1812,5-3 216,-9 4 3465,4-6 0,-18-6 0,-4-2 0</inkml:trace>
  <inkml:trace contextRef="#ctx0" brushRef="#br0">25294 13179 8279,'-7'-15'215,"-2"1"-59,3 0 0,-5 0 0,6 0 0,2-1 513,1 1 0,2 5-173,0-1 1,0 9-1,0 2-204,0 12 0,-1 7 0,-4 10 0,-5 4 0,-2 3-62,-3 4 0,-5 7 0,-2-1 0,-2-1-264,0-2 1,2-1 0,-1-2-1,2-1-382,1-3 1,4-5 0,-3 1-1,5-4-651,4-6 0,-3-1 1067,4-3 0,-10-3 0,-3 5 0</inkml:trace>
  <inkml:trace contextRef="#ctx0" brushRef="#br0">24796 13307 8282,'-8'1'234,"5"4"65,6 4 0,10 4 0,7 1 0,3 0 0,2 1 243,2-1 0,1 0 1,2 2-1,3 1-681,5 2 1,3 2-1,2-4 1,0 2-1037,-1-2 0,1 4 1175,0-2 0,-1 6 0,1-3 0</inkml:trace>
  <inkml:trace contextRef="#ctx0" brushRef="#br0">25877 13577 8295,'-10'-21'2700,"1"7"-1210,6 6-1024,-4 8 0,7 2 0,0 4 0,-1 7 0,-4 6-613,-5 3 0,-2 6 1,-2 5-1,-1-1-355,1-2 1,0-6 0,0-2 0,0-2 501,-1-2 0,1-9 0,0-3 0</inkml:trace>
  <inkml:trace contextRef="#ctx0" brushRef="#br0">25990 13264 8219,'0'-14'82,"2"6"175,3 3 1,3 3 0,6 2 0,0 0 0,2 0 472,3 0 0,-3 7 1,4 4-1,-1 5-342,0 3 0,5 1 0,-4-2 0,2 0-497,4 0 1,1 2 0,-1-2 0,0-4-653,-3-3 1,-4-3-1,4 1 1,-3-2 760,-3-1 0,6-4 0,-1 4 0</inkml:trace>
  <inkml:trace contextRef="#ctx0" brushRef="#br0">26630 13179 8219,'-14'6'0,"0"3"0,0 10 690,-1 5 0,-4 3 0,-1 3 0,-2 3 200,-3 5 1,-2 9-1,-2 7 1,1 6-685,-1 6 1,-4 4-1,0 1 1,1 0 0,2 0-1418,2 0 0,6-6 780,3-3 1,-3 2 0,0 1 0</inkml:trace>
  <inkml:trace contextRef="#ctx0" brushRef="#br0">24370 12965 8635,'-29'35'-136,"2"5"1,5 12 0,8 9-1,8 7 1,4 2 255,2-4 1,2 8 0,2-3 0,8 2-1,6 0-652,11-2 531,-10-35 1,3-1 0,2-2-1,3-1 1,1-1 0,0 1-1</inkml:trace>
  <inkml:trace contextRef="#ctx0" brushRef="#br0">27384 13150 8131,'-7'22'41,"6"11"0,-4 1 0,5 5 393,5 4 0,3-2 1,6-3-1,0-3 1,-1-2 181,-4 0 0,-2 6 1,-9-1-1,-4 5-845,-8 4 1,-9 4 0,-10 4 0,-5 0 0,-4 1-2909,-6 2 3137,21-28 0,-3 0 0,-1 2 0,-2-1 0,-3 2 0,1-1 0</inkml:trace>
  <inkml:trace contextRef="#ctx0" brushRef="#br0">23787 15283 8455,'-22'-15'-8,"11"3"1,15 1 263,14 1 1,13 6 0,10-6 0,8-1-1,10-2 162,4-1 1,10 0-1,6 1 1,-39 8-1,0 1 1,39-1-490,-1 3 1,-3 4 0,-5 1 0,-5 4 0,-8 0-1275,-8 4 1,-12 2 1344,-3 1 0,-4 1 0,-2-1 0</inkml:trace>
  <inkml:trace contextRef="#ctx0" brushRef="#br0">24668 15098 8273,'-14'-29'338,"6"7"1,3 3-5,4 4 1,12 0 0,5 3 0,6 1-118,8 1 1,0 7-1,6-2 1,-1 4 182,-4 1 0,-2 6 0,-4 5 0,-3 5-27,-1 3 0,-7 6 0,-6-1-323,-2 3 1,-1 1-1,-7 0 1,-2 1-492,-6-1 1,-7 1-1,-2-1-1184,2 1 1625,-6-1 0,1 1 0,-6-1 0</inkml:trace>
  <inkml:trace contextRef="#ctx0" brushRef="#br0">25408 14757 8140,'-35'28'126,"6"7"0,1 4 76,7 7 1,12 3-1,4 3 1,4-6-1,1-6 217,0-7 0,1-3 1,5-2-1,9 1-170,7-1 1,9-1 0,6-3 0,2-7-1,5-4-1422,1-4 1,-6-6 1172,-1 2 0,-6-3 0,2-2 0</inkml:trace>
  <inkml:trace contextRef="#ctx0" brushRef="#br0">25820 14785 8295,'-22'-8'458,"4"5"-12,7 6 1,7 10 0,8 6-1,7-2 1,5-1-76,3-2 0,8 7 0,1 2 0,9 3-531,4-3 0,1 3 1,1-6-1,0 1-544,-1-1 704,1-1 0,0-5 0,-1 1 0</inkml:trace>
  <inkml:trace contextRef="#ctx0" brushRef="#br0">26403 14828 8243,'-29'0'670,"1"1"0,-1 4 67,1 5 0,4 7 0,2 3 0,0 4 0,2 6 136,-1 6 0,1 7 0,2 3 0,-2 3-521,-3 1 0,5 3 0,-5 3-710,3 1 1,1 0 0,6-2 0,2-1-369,2-2 0,6-7 0,-2-1 0,3-8 726,2-6 0,0 2 0,0-10 0</inkml:trace>
  <inkml:trace contextRef="#ctx0" brushRef="#br0">26588 15268 8072,'-8'0'0,"1"7"1630,7-6 0,-1 12 0,-2-4-1258,-2 4 0,-5 3 0,4 1 1,0 2-1,-2 0-1710,0 2 1,0-6 1337,-1 4 0,-4-3 0,5-2 0</inkml:trace>
  <inkml:trace contextRef="#ctx0" brushRef="#br0">27185 14927 8174,'-10'0'2876,"2"2"-2529,2 3 1,1-2 0,5 6-1,-1 4 901,-4 4 0,2 1 0,-7 5 0,-2 3-926,-6 0 1,1 3-1,-7-1 1,1 1-858,0-1 1,-5 1-1,3-1 1,-5 0-671,-2 1 0,5-7 1,-6-3 1204,3-3 0,2-2 0,-1 0 0</inkml:trace>
  <inkml:trace contextRef="#ctx0" brushRef="#br0">26844 15013 8174,'14'6'342,"11"13"0,5 9 501,5 2 1,-2 0-1,3-3 1,-1-2-534,-3-1 0,-1-2 0,1 3 0,3-2-634,1-3 0,-4 4 0,1-5 324,-3-2 0,-2-1 0,1-2 0</inkml:trace>
  <inkml:trace contextRef="#ctx0" brushRef="#br0">27867 14728 7966,'7'24'2453,"0"-2"-2128,1-1 1,3-1-1,-4-1 1,-1 6-1,0 5 1069,-2 3 0,-3 5 0,-1-3 1,0 0-1246,0 0 0,-1 4 0,-4-1 0,-5 3-1069,-2 2 1,-4 1 0,-3 5 919,-5 8 0,-9 0 0,-3 6 0</inkml:trace>
  <inkml:trace contextRef="#ctx0" brushRef="#br0">5204 13235 8000,'-35'-14'113,"10"0"0,-3 0 0,1 1 1,0 4-1,0 4 589,3 3 0,-2 2 0,2 4 0,-3 5-405,-1 10 0,4 14 0,2 10 0,1 9 0,5 11 0,4 11-250,6-32 1,2 0 0,2 3 0,1 0 0,-1-1 0,1 1 0,2 0 0,1 1-25,2 1 0,2-1 1,2 1-1,3 0 1,0 0-1,3 0 1,0-2-1,2-1-73,0-2 0,1-2 0,4-1 0,2-2 0,18 26 0,2-9-136,1-10 0,-4-17 0,9-5 0,-2-9 201,0-9 1,6-15-1,-4-9 1,-2-12 25,-3-11 0,0-12 1,-12-13-1,-4-4-95,-2-4 1,-20 34 0,-1 0 0,0 0 0,-1 0 0,-3-2 0,-2-2-36,-2 0 1,-3-1-1,-1 3 1,-2 0 0,-4-1-1,-2 1 1,0 3-1,0 0 139,-2 2 1,0 2-1,-13-23 1,-3 10-1,2 10 19,-3 12 0,4 2 0,-3 11-69,3 2 0,-3 3 0,0 1 0,0 3 0</inkml:trace>
  <inkml:trace contextRef="#ctx0" brushRef="#br0">12057 13292 8159,'-50'7'50,"5"1"0,9 7 0,3 4 0,4 7 0,4 5 33,0 7 0,-4 5 0,-2 6 1,-2 9-1,1 10 119,2 6 0,16-29 1,1 2-1,1-1 0,2 0 1,1 0-1,2 1 0,2-1 1,1-1 5,0-3 1,1 0 0,4 0-1,2 0 1,11 32 0,9-4-35,9-7 1,12-13 0,12-9 0,5-11-1,6-11-119,5-8 0,2-12 0,-32-5 0,0-4 0,1-3 0,0-2-69,-2-4 0,0-4 0,2-3 0,-1-3 0,-2-3 1,-1-2-1,0-1 0,-1-1-41,-2-2 0,-1 0 0,0 0 0,-2-1 0,-3-2 1,-3-1-1,-1 2 0,-3 0 59,-1-1 1,-3 0 0,-1 2-1,-3 0 1,8-38 0,-9 1-191,-8 0 1,-17 2 0,-9 8-1,-10 4 9,-8 4 1,-10 12 0,-2 5-156,-1 4 1,-3 9 0,5 6 0,-1 3 331,-4 6 0,2-4 0,1 7 0,4 4 0,0 3 0</inkml:trace>
  <inkml:trace contextRef="#ctx0" brushRef="#br0">29133 11842 8347,'-30'-14'445,"4"5"1,15 1 160,2 1 1,1 9 0,-3 9-1,1 6-352,-1 7 0,0 3 0,0 5 0,3 2 0,2 6 97,3-1 1,1-1-1,2 2 1,0-2-1,0-1-189,0 0 0,7 2 1,0-6-1,4-1-388,4-2 1,-4-6 0,9-2 0,-1-2-497,0-2 1,2-7-1,-2-3-654,4-2 0,3-1 1376,-3-5 0,4-13 0,-5-3 0</inkml:trace>
  <inkml:trace contextRef="#ctx0" brushRef="#br0">29573 11842 8347,'8'-22'1291,"-3"3"267,-3 3-922,-2 9 0,-2 8 1,-1 13-1,-2 10-199,2 8 1,-3 4-1,-1 8 1,1 2-1,0 3-821,2 1 0,3-2 0,1 4-75,0 2 0,5-1 0,-1 1 459,0-2 0,3 7 0,1 5 0</inkml:trace>
  <inkml:trace contextRef="#ctx0" brushRef="#br0">29829 12397 8323,'0'-22'0,"0"1"0,0 7 3887,0 0-2897,0 6 0,0 5 1,0 12-928,0 10 0,0 8 0,0 4 1,-1 4-1,-2 0-1295,-2 0 1,0-1-1,5-4 46,0-1 0,0 1 1186,0-11 0,-6 0 0,-2-5 0</inkml:trace>
  <inkml:trace contextRef="#ctx0" brushRef="#br0">30199 12098 8323,'-2'-36'0,"-2"3"2431,-4 9-1366,0 3 1,1 17-1,7 8 1,2 14-247,3 7 0,3 5 0,6 2-705,0 1 1,-4 6 0,-1-1 0,2 2-214,2-2 0,-1 1 0,-1-4 0,-1 0-1316,1-1 1,-3-5 0,0-7 1414,-2-2 0,5-1 0,-3-4 0</inkml:trace>
  <inkml:trace contextRef="#ctx0" brushRef="#br0">30782 11544 8288,'1'-7'4239,"4"7"-3687,9 7 1,4 7-1,4 0 1,2 2 245,2 3 0,-5 8 0,7 8 0,-2 1-101,-4 3 0,-2 7 1,-5 3-1,-3 2-601,-2 2 1,-4 3 0,-9 2-500,-7 4 0,-7-4 0,-16 5-504,-5 1 1,-10-1-1,22-29 1,-1 0 655,-3-1 1,0 0-1,-2 0 1,-1 0-1,-3 3 1,1-1-1</inkml:trace>
  <inkml:trace contextRef="#ctx0" brushRef="#br0">28095 13406 8339,'20'0'342,"6"0"1,7 0 0,8 0 0,6 0-1,2 0 2029,0 0-2193,5 0 1,-4 0 0,7 0 0,0 0 0,0 0-312,0 0 0,-5 2 0,-1 2 0,-2 4 0,-4 2-490,0-1 1,-11 1 0,-4 4 622,-4 0 0,-9 0 0,4 1 0</inkml:trace>
  <inkml:trace contextRef="#ctx0" brushRef="#br0">28763 13193 8606,'-6'0'-44,"6"0"313,8 0 0,10 1 1,8 3-1,4 2 1,3 2 448,-1 3 1,2 1 0,-1 3 0,-3 0-369,-4 4 1,-1-1 0,-6 6-1,-3 1-20,-5 2 1,-5 1 0,-9 2-604,-6 3 0,-9 4 1,-15 5-597,-5 1 0,2 0 1,-2-2 867,-2-3 1,-7 3-1,-4-5 1</inkml:trace>
  <inkml:trace contextRef="#ctx0" brushRef="#br0">29730 13250 8429,'-29'14'243,"6"8"0,0 5 0,5 6 0,3 2 0,6 0 436,3-4 1,1 4 0,5 0 0,0-1-500,0 1 1,8 0 0,6-3-1,10-1 1,7-4-534,7-7 1,5-5 0,4-6-1,5-4 353,4-4 0,0-1 0,1 0 0</inkml:trace>
  <inkml:trace contextRef="#ctx0" brushRef="#br0">30355 13335 8236,'-6'-8'0,"-3"3"389,2 10 0,1 3 0,6 6 0,-2 2 101,-2 3 0,2 3 0,-3 8 0,2 2 0,0 2-228,-2 3 0,0-1 0,5 2 0,0-3-284,0 0 1,7-5 21,2 3 0,4-3 0,1-2 0</inkml:trace>
  <inkml:trace contextRef="#ctx0" brushRef="#br0">30725 13733 8303,'-22'0'940,"3"2"1,8 2-464,1 6 0,6-2 1,-6 1-1,1 4 1,-1 3-9,1 3 0,-5 6 0,-4-3 1,4 2-992,3-1 0,3-5 0,-2 1 0,6-3 522,2-2 0,-4 0 0,-2 0 0</inkml:trace>
  <inkml:trace contextRef="#ctx0" brushRef="#br0">31066 13420 8172,'2'-8'1202,"3"4"-805,-4 8 1,10 4 0,-6 8 0,-2 3 154,-1 5 1,-2 9 0,0 5 0,-2 1-327,-3-1 1,2 8 0,-5-3-1,0 1-503,0 0 0,5-6 0,-1 0 277,2 1 0,-11-4 0,-2 0 0</inkml:trace>
  <inkml:trace contextRef="#ctx0" brushRef="#br0">31578 13221 8349,'8'7'212,"5"4"0,-2 11 319,6 6 1,-1 5-1,1 2 1,-4 9-1,-5 12 28,-2 8 0,-3 9 0,-9 6 0,0-36 0,-2-1-360,-2 2 0,-2-1 0,-4 3 0,-2 0 0,0 0 0,-2-1 0,0 2 0,-1 0-2885,0 1 0,0 0 2686,-1 1 0,1 0 0,0-2 0,-1-1 0,1 0 0,0 0 0</inkml:trace>
  <inkml:trace contextRef="#ctx0" brushRef="#br0">28564 12823 8493,'-29'-14'-66,"15"1"1,13 5 0,16 7-4,17 4 0,15 2 0,10-5 1,11-2-1,11-3 71,-34 1 0,0-1 0,3-3 0,1-1 0,0-1 0,0 1 0,-2 0 0,0 0 90,-1 1 0,-2 0 1,0 4-1,-1 1 1,-1 0-1,0 1 1,37 3 138,-8 9 1,-12-1 0,-12 10 0,-4-1-38,-5 1 0,-4 1 0,-5 5 0,-2-2-61,-4-3 0,3 1 1,-6-4-1,1 0-61,-1-4 0,7 1 1,0-6-50,4 0 1,3-2-1,-4-6-190,3 0 1,-2-1 0,6-2 0,-1-2-63,0 2 1,-2 1 0,2 2 254,-1 0 0,-1 2 0,-2 1 1,1 3 327,-1 2 0,3-3 0,-1 4 0,3 1 2,2-2 0,2 3 0,3-5 1,2 0-278,2 1 1,5-3-1,-1-5 1,4-4-334,1-4 0,0-6 1,-2-2-1,-3-2-392,-5 2 0,-9 3 1,-5 4-158,-3 5 1,-7 4 0,-4 1-415,-4 0 1217,-7 6 0,5 8 0,-5 8 0</inkml:trace>
  <inkml:trace contextRef="#ctx0" brushRef="#br0">5744 14799 19676,'-6'-22'-671,"5"-6"1,-4 1-1,2-6 1,-1-4-1,-2-1-106,-2 2 0,3-10 1,-4 4-1,-2-4 582,-2-3 0,4 3 0,-1-4 0,-1-1 119,-1 0 1,-1 1-1,2-2 1,1 4 32,-1 4 1,4-2 0,-1 2-1,0 5 1,1 1 3,1 1 0,-3 1 0,2-3 0,1 2 0,0 3 1,-4 2-1,5 7 1,2 3-83,2 1 1,1 2 0,1 5 541,4 0 1,9-1 0,10 1-1,4 0-11,6 0 1,3 0 0,9-1 0,3 1 135,2 0 1,1-5 0,6-2-139,4-1 1,0 5 0,7-4-1,4 2-212,-1 0 0,-30 8 1,0-1-1,1 2 1,-1 1-1,3-1 1,-1 1-40,2-2 1,0 1-1,-2 2 1,0 1 0,3-3-1,1 1 1,0 0 0,0 2 41,1-1 1,0 2-1,-1-1 1,0 1 0,1 1-1,-1 0-101,0 3 1,0 0-1,3-1 1,-1-1-1,-2 2 1,-1 0 0,1 0-1,0 0-195,0 1 1,-1 1 0,2 0 0,0 1 0,-2 1 0,-1 0-1,2 0 1,-1 0-28,1 0 1,-1 0 0,0 1 0,-1 0-1,2-1 1,1 1 36,-2-2 1,0 1 0,1 1 0,-1 0 0,3 0 0,0-1 0,-1 0 0,0-1 11,-2 0 0,0 0 0,2-1 1,0 0-1,-1-1 0,1 0 0,2-1 1,0-1 669,4-1 0,-1-1 1,4-3-1,0-2 1,-1 0-1,1 0-725,-2-1 1,0 0-1,-1 2 1,1 0 0,0-1-1,0 0 138,-2 0 1,1-1 0,3 1 0,-1 0-1,-1-3 1,-1 0 0,-1 2 0,1-1 103,-1-1 0,-1 0 1,2 0-1,-1 0 1,-1-1-1,-1-1 95,-1 1 0,0 0 1,-3 2-1,-1 2 1,-2 0-1,-2 1-31,-1 0 0,-1 2 0,34-1 0,-7 3 0,-4 4-197,-6 1 1,-4 8-1,-13 6 1,-5 8-816,-7 5 1,-7 1 219,-8 1 1,-6 4-1,-3 0 1,-4-1 143,-1-2 0,0-7 1,0-1-1,0 1-352,0-1 0,0-5 707,0 2 0,2-3 0,1-2 0,3 0-388,2 0 0,-3 1 0,4 0 0,1 3 18,-2 1 0,0 0 0,-5-5 175,1 0 1,3 5 0,-4 0-1,2 0 239,-2 2 1,3-1 0,-1 5 0,-2 1 300,-1 4 0,2-2-270,1 5 0,1 4 1,-2-1-1,2 2 42,2 0 0,-3 0 0,2 3-51,0-3 0,4 3 1,-3-5-1,0 2 213,-4 0 0,-2 0 0,-2 3 0,0-2 72,0-1 1,0-5 0,0 4-175,0-3 0,-5-2 0,0-7 0,1-3-11,-3-1 1,4-2 0,-5-5 0,0-1 201,1-4 1,2-2 176,-5-7 1,1 1 0,-7 2-92,-3 2 1,3 1-1,-3-1-57,4 5 1,-4 2-1,0 2 1,0 2 32,-2 3 0,-1 3 0,-6 7 0</inkml:trace>
  <inkml:trace contextRef="#ctx0" brushRef="#br0">9754 14714 21596,'8'-55'-1523,"8"4"1916,10 9 0,17 11 1,12 13-1,7 3 1,3 6-516,3 4 0,1 4 0,2 2 0,2 4-261,3 4 0,1 4 0,-37-6 0,1 0-18,35 7 1,-37-4 0,0 1 0,1 0 0,-1 0 0</inkml:trace>
  <inkml:trace contextRef="#ctx0" brushRef="#br0">11460 14984 8458,'36'-22'0,"7"3"0,17 10 0,14 5 0,-34 5 0,1 2 0,3 0 0,0 1 0,2 1 0,0 0-245,2 0 0,0-1 0,4 1 1,0 0-1,3 1 0,-1 1 1,2-1-1,1 0-35,0 1 0,-1 0-132,-2-2 1,0 1 0,-1 7 0,0 1-1,-4-3 1,1 0 0</inkml:trace>
  <inkml:trace contextRef="#ctx0" brushRef="#br0">2673 16249 20729,'21'-20'836,"-5"6"1,3-2 0,-2 6 0,0 4-1061,2 3 0,7 1 0,-3 2 0,4 0 1,2 2-1,-1 3 692,1 4 1,4 4 0,1-1 0,1-1-571,0-1 0,4-1 0,-1 4 0,3-2 0,2-3-233,0-2 0,1-1 0,2-5 0,3 0 135,1 0 0,2 0 0,5 0 1,0 0 166,0 0 0,1 5 0,3-1 0,2 1-14,1 2 0,3 0 1,4 6-1,0 0-136,0 1 0,8-3 1,-37-1-1,0 1 1,3-2-1,0 0 33,1 1 0,1-1 0,2 4 0,2 0 0,2-2 1,1 0-1,2 1 0,0 1 143,4 1 0,0 1 1,2-3-1,1 1 1,1 3-1,0 1 1,0-2-1,0 0-106,0-1 1,0 0 0,1 1 0,1-1 0,2 0 0,0-1-1,3 0 1,2-1 59,1 0 0,0 0 0,-1-3 0,1-1 0,2 1 0,0-1-118,0-2 1,1-1 0,0 1 0,1 0 0,0-3 0,0 0 0,0 0 0,1 0 118,-1 0 1,0 1-1,-3-2 1,0 0-1,-1-1 1,1-2 0,-3 1-1,1 0-98,-2 0 1,0 0-1,1 0 1,0 0 149,-6 0 0,1 0 0,0 0 0,0 0 0,-2 0 0,-1 0 0,0 0 0</inkml:trace>
  <inkml:trace contextRef="#ctx0" brushRef="#br0">9512 9553 17281,'70'-22'-25,"-4"3"1,3 10-1,-1 4 1,7 4-1,-35 0 1,2 2-70,2-2 0,0 2 1,5 1-1,2 0 1,4 1-1,0 1 1,3-1-1,1 0 1,3 1-1,-1 0-214,2 0 1,1 0 0,2-2-1,1-1 1,-1 1 0,0 1-1,1-2 1,1 1 51,1 0 1,1 1 185,-2-3 0,1 1 0,3 2 0,0 0 0,-3-2 0,-1-2 0,1 1 0,0 0 10,-2 0 0,1 0 0,3 0 1,-1 0-1,-1 0 0,0 0 0,0 0 1,1 0-4,-2 1 1,1-2 0,1-1 0,-1 0-1,-2-1 1,0 1 0,1 0 0,0-1-48,2 0 1,-1 0 0,-1 2 0,-2-1-1,0-3 1,-2 0 0,-3 0 0,0 1-144,-4 0 0,-1 0 0,-4-2 0,-1 1 253,-1 2 0,0 1 0,-3-3 0,-1 1 0,-3 1 0,-1 1 0,1 0 0,-1 1 0,1 0 0,0 0 0</inkml:trace>
  <inkml:trace contextRef="#ctx0" brushRef="#br0">2631 16761 20887,'-14'-5'-1057,"-1"1"1,1 1 0,0 1 0,0 2 765,-1 0 0,1 0 0,0 0 1,0 2 783,0 2 0,-1 4 1,1 5-1,0-4-56,0-4 1,4 1 0,1-1-419,-2-2 0,-2-1 0,-1-2 0,0 0-162,-1 0 0,1 0 1,0 0 9,0 0 0,4 0 215,1 0 212,6 0 0,-2 0-278,10 0 1,2 0 0,8 0-1,-1 0-346,0 0 1,5 5-1,0 1-20,-2 2 1,6-5-1,-1 2 1,1-2 196,1 2 0,0-4 0,6 4 0,1-4 188,3-1 0,5-4 0,-1-3 0,3 0 89,2-5 0,-1 0 0,3-4 1,0-1 52,3-2 1,4-2 0,-3 2-1,1-5 70,4-2 1,1-3 0,4 1-1,1-1 30,2 1 1,4 1-1,-3 2 1,0 1 2,0-1 0,1 4 0,-3 1 1,4 1-3,0 0 0,4 5 0,-2 4 0,2 1-171,2 1 0,-4 1 1,-1 7-1,3 0-137,6 0 1,-3 0 0,6 0 0,-2 0-117,-1 0 1,3 2 0,-4 1 0,3 4 16,2 0 1,-38-5-1,-1 0 1,3 0-1,-1 0 1,0 0 0,0-1 4,-2 2 1,1-1 0,1-1 0,1 0 0,-1 1 0,0 1 0,2-2 0,0-1 15,0 0 1,1 0 0,-3 0-1,1 0 1,-2 0 0,0-1 0,-1-1-1,1 0 49,-1 0 1,2 0-1,2-2 1,2 1 0,0 2-1,1-1 1,0-1 0,-1 0 59,-1-1 0,0 0 0,2 2 1,-1 1-1,1-2 0,0-1 1,0 2-1,0 0 7,1-1 0,-1 1 1,0-1-1,1 1 0,2 2 1,1 0-1,0 0 0,1 0 1,0 0-1,0 0 472,-1 0 1,1 0 0,1 0 0,0 0 0,0 0 0,-1 0 0,1 0 0,0 0-463,0 0 1,0 0 0,0 0 0,0 0 0,-2 1 0,1 0-33,0 1 1,0 1 0,3-3 0,1 1-1,-3 1 1,1 1 0,0-2 0,-1 1-12,0 0 0,-1 1 0,-2-2 0,-1 1 0,-1 2 0,-1 0 0,-2 0 0,0 0-149,-1 0 0,-1 0 1,-1 0-1,0 1 0,37 8 174,-8-4 0,-2 5 0,-10-3 0,-6 5 0,-4 2 0,-1 1 0</inkml:trace>
  <inkml:trace contextRef="#ctx0" brushRef="#br0">9157 11842 22174,'8'-14'-1009,"-2"5"1,-6-1 0,-2-1 924,-2-2 1,0 6-1,-5 0 24,-2 1 0,3 4 0,0-4-297,2 0 0,-4-2-149,6-6 1,0 4 654,9 1 0,3 5 227,6 0 0,-6 4 0,-3 4 1,-4 7-419,-1 7 0,-1 4 0,-4 6 0,-4 2 251,-4 4 1,-1 2-1,0 5 1,-1 0 208,1 2 0,0-4 1,0 9-1,-1-4-319,1-2 1,5-4 0,-1 0-143,-1 2 1,3-1 0,-1 1 0,-1-4 97,2-1 1,-4-2 0,4-6 0,-2-2-549,1-1 0,0-7 1,-6 2-230,1-3 0,5-8 2241,-1-3-1794,7-10 0,-10-9 0,5-8 0</inkml:trace>
  <inkml:trace contextRef="#ctx0" brushRef="#br0">8830 12454 25400,'0'-19'-3372,"0"0"1,0 0 2664,0 5 0,0 7 0,0 9 1235,0 10 1,0 9 0,0 7-1,1 1-366,4-1 0,-2-1 0,5-2 0,0-3-340,0-1 1,3-2 0,6-6 0,4-4 581,1-4 0,2-4 0,4-1 0,0 0-159,1 0 1,6-6 0,1-2 0,2-1-490,0-1 1,0 2 0,4-3 0,1 3 604,0 2 1,-1-5-1,1 3 1</inkml:trace>
  <inkml:trace contextRef="#ctx0" brushRef="#br0">4749 12880 24605,'0'-19'-823,"0"0"0,0 0 1,0 0-1,2 0 1,2 0 1127,6-1 0,-2 6 0,1-2 0,2 5 0,4 1 138,4 2 1,3-3-1,5 5 1,-2 0 0,-1-1-388,1 4 1,2-3-1,0 1 1,-2 2-168,-2 1 1,0 2-1,2 0 1,-3 0-420,-1 0 0,-3 0 509,-3 0 0,-1 0 1,0 0-1</inkml:trace>
  <inkml:trace contextRef="#ctx0" brushRef="#br0">4749 12852 20977,'0'-27'-3316,"0"3"2070,0 5 1,0 8 561,0 2 0,-1 7 0,-3 2 1026,0 8 1,-6 5-1,4 2 1,0 3-271,-1 1 1,1 6-1,3-1 1,-2 3-132,2 1 1,1 7 0,1 3 17,-4 3 1,3 1 0,-2 1-1,2 1-126,2 4 0,0 2 0,0 7 0,0 0 222,0 0 0,0 1 1,2 1-11,2-3 1,0 6 0,3-8-41,0 1 1,-1 5-1,-3-8 1,4 4-322,0 0 1,-2-3 0,5-3 0,-1-3 114,-1-5 0,3-6 1,-5-8-1,1 1 28,-1-1 1,0-6-1,-2-3 1,0-3 13,-1-2 1,-1 0 0,0 1 0,1-1-29,2 0 1,1 0-1,-1 1 1,4-1-58,4 0 1,1 0 0,0-1 0,2-2 203,3-2 1,5-5 0,9 0-1,5-1 256,3 2 0,8-3 0,1 4 1</inkml:trace>
  <inkml:trace contextRef="#ctx0" brushRef="#br0">13294 12894 24091,'-8'-50'-1165,"5"2"1,9 12 0,5 9 0,2 11 1555,4 10 1,-2 4 0,5 2-1,1 0 1,2 2-617,4 3 0,2-2 0,-1 5 0,1 0 90,-1 0 0,0-5 0,-1 3 1,-1-1-1,-3 0 19,-5 6 1,2-8 0,-6 5-1,-1 0-179,-4 0 1,3 1-1,-8 7 1,-1 1 28,-1 2 1,-2 6 0,0-1 0,0 3 294,0 1 1,-2 7 0,-1 3 0,-3 3-266,-2 2 1,3 1 0,-3 2 318,2 1 0,0 7 0,3-2 0,-2 3-54,2 2 0,-4 0 1,3 0-1,0 0-90,3 0 1,1-2 0,0-1 0,0-2 47,0 1 1,-5 1 0,-1-2 0,-2-3 288,-3 0 0,-2-5 0,-1 4 0,-2-6 114,-3-4 1,0-3 0,-8-6 111,-3-1 1,-7-1 0,-1-2-69,-3-1 1,-4-7 0,0 4 0,-4-4-92,-2-3 1,5 4-1,-1-9-462,3 4 0,-4 1 451,1 0 0,-7 0 1,3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15256 5587 8113,'-6'35'0,"-2"-4"0,-6 7 0,-1 3 38,1 5 0,0 6 1,1 8-1,4 2 1,4-2-1,4-2 1,1-1-1,0-1 52,0-4 1,6 1 0,3-5-1,6-2 1,4-2-408,4-2 0,4-5 317,2-4 0,5-3 0,3-2 0</inkml:trace>
  <inkml:trace contextRef="#ctx0" brushRef="#br0">16337 5473 7924,'-15'15'-20,"8"-1"1,3 2 0,8 1 0,7 3 0,4 3 49,4 2 0,5 2 0,-3 3 0,1 3 1,1 5 13,-1 3 0,4 3 1,-7 2-1,-3 3 0,-5 1-1,-7 4 0,-2 6 0,-4 2 0,-2-2-123,-6-2 1,-9 4 25,-5-1-307,-9 7 0,-3-9 0,-7 4 1</inkml:trace>
  <inkml:trace contextRef="#ctx0" brushRef="#br0">18441 6696 8133,'0'14'-38,"0"-4"1,0-1-122,0 2 0,1-3 0,4 0 148,5-2 1,2-1-1,4-5 1,3 0 0,5 0 132,3 0 1,4-5 0,6-1 0,7-2 0,5-1 72,4 1 0,9-3 0,8 6 1,5 2-156,6 1 1,-35 2 0,1 0 0,-2 1 0,0 0 0,3 0 0,1 1-83,0 0 0,1 1 0,1 2 0,1 1 0,-1-2 0,0 1 0,0 1 0,0 1-81,0 0 1,0 0 0,1-2 0,-1-1 0,-1 1-1,-1 0 1,1 0 0,-2 1 33,0 0 1,-1 1 0,2 0 0,-1 1 0,-4 1 0,0 0 0,-1 0 0,-1 1-25,0-1 1,-2-1 0,36 6 181,-35-8 0,-1-2 1,36 2-147,4-6 0,-5 0 1,0-1-1,-4-3 77,-4 0 0,-9-6 0,-6 2 0,2-4 0,1-6 0</inkml:trace>
  <inkml:trace contextRef="#ctx0" brushRef="#br0">8801 6625 8108,'0'-8'639,"-5"0"471,1 3 0,-3 4-701,3-4 0,2 11 1,-4 7-1,1 6 0,-1 5-190,-2 6 0,3 0 0,-4 9 0,-2 4 0,-2 3 0,-1 1 42,-1 2 0,0-3 0,-3 4-300,-1-1 0,-1 3 0,2-4 0,-1-4 35,2-5 1,1 1-1,1-8 1,-3-4-788,-1-3 0,0-7 0,5 1 81,0-4 1,0-2 0,-1-2-1116,1-1 0,0-7 1825,0 1 0,6-8 0,1-4 0</inkml:trace>
  <inkml:trace contextRef="#ctx0" brushRef="#br0">8360 7250 8108,'0'-22'127,"-1"-3"198,-4 6 1,4 0 0,-6 6 90,1 4 1,3 3 0,-5 7 0,0 6 0,0 8 24,-3 12 1,5 8-1,-1 9-240,1 4 1,4-4 0,-2 3 0,2-3-1,2-3 32,0-3 1,0-8 0,2-7 0,1-3 0,3-4-99,2-5 1,3-3-206,8-3 0,-1-4 0,5 2 0,2-4 85,2-4 1,2-11-1,-1 2 1,1-3-452,-1-4 0,1 0 0,-1-4 0,0 2-275,1-3 1,-1 1-1,-1 0 1,-2 3-1,-2-1 711,-3 1 0,5-1 0,-3-6 0</inkml:trace>
  <inkml:trace contextRef="#ctx0" brushRef="#br0">4962 8118 8496,'7'14'-71,"2"0"0,10 0 0,6 0 0,7 1 0,6-1 433,3 0 1,2 0 0,-1-1 0,1-4-139,0-4-214,6-3 1,-5-2-1,5 0 1,-2-2-1,2-1-85,2-2 1,-5-6 0,3 2 0,-2-4-25,0-1 1,-1 0-1,-6-2 1,-2-2-78,1 0 1,-4-1 0,0 6 0,-2 2-1,0 1 123,-2-1 1,1 3 77,1-1 1,-3 6 0,3-2-1,-1 3 130,1 2 0,-3 0 1,5 0-1,-2 0-77,0 0 0,1 0 1,-6 2-1,2 1 50,3 2 1,-3 0 0,3-5 0,-3 0-133,-1 0 1,-1 0 0,2 0-1,2 0-14,1 0 1,2-5 0,-2-1 0,3-1-12,1 1 0,2 0 0,-6 3 1,-1-2 8,-2 2 1,0-1-98,3 0 0,-3 2 96,3-3 1,-6 4 19,2 1 1,-9-2 0,9-1 0,-4-2-169,-3 2 1,5 0-1,-5 0 1,2-2-67,-1 2 1,-4-3 234,5 1 0,0-6 0,4 3 0</inkml:trace>
  <inkml:trace contextRef="#ctx0" brushRef="#br0">5474 6540 8500,'-1'-19'-5,"-2"-2"0,-2 1 1,2-3-1,-1 3 378,0-1 0,2 2 0,-4 5 1,1 0-1,0 0 590,2 0 0,2 4-614,1 1 1,0 9-1,1 3 1,4 13-135,4 9 0,-1 2 0,0 11 1,0 3-117,0 4 0,-3 0 0,3 2 0,0-3-11,-1-1 0,-3-7 0,0-3-799,-2-3 1,3-1-1,-1-1 1,0-1 0,-3-3-1138,-1-5 1,0-3 1847,0-2 0,-6 0 0,-2 0 0</inkml:trace>
  <inkml:trace contextRef="#ctx0" brushRef="#br0">5403 6895 8416,'6'14'0,"-2"2"-7,5 3 1,-4 3 0,3 6-1,0 1 1,-2-2 0,2-4 534,0-4 0,-3-3 0,4-3-379,2-4 1,-3-2 0,1-7-1,3-2 1,0-3-91,2-4 0,2-10 0,2-5 0,0-3-273,0-1 0,2-5 0,1 0 0,-1-1-1339,1 0 1553,-2 4 0,8-11 0,3 4 0</inkml:trace>
  <inkml:trace contextRef="#ctx0" brushRef="#br0">6996 6525 8147,'-15'0'201,"6"0"0,1 2 0,0 3 1,2 6-1,-1 5 128,4 2 0,2 8 1,1-1-1,0 5 1,0 5-235,0 1 0,0 2 0,0 5 0,1-1 0,2-1 0,2-1-311,-2-2 1,4-7-1,-3 3 1,1-4-383,1-2 0,-4-4 0,3-2-508,-4-2 0,-1-1 1106,0-4 0,0-8 0,0 0 0</inkml:trace>
  <inkml:trace contextRef="#ctx0" brushRef="#br0">6896 7094 8147,'-14'-14'7,"1"0"1,2 1 289,2 3 0,5 1 0,0 9 227,2 6 0,8 10-299,4 3 0,3 6 0,1-1 0,2 1-51,3-1 0,-4 1-482,4-6 344,3 0 0,-6-6 0,5-4 0,-2-2 1,0-3-246,-2 1 1,-1-2 0,-2-8 0,0-4-374,1-4 1,-1-6-1,0-1 582,0-2 0,0-2 0,1-4 0</inkml:trace>
  <inkml:trace contextRef="#ctx0" brushRef="#br0">5034 10549 8464,'-15'0'59,"6"0"1,1 1 71,2 4 1,2 1-1,11 4 1,7-6-1,8 0 1,5-1-1,3 3 308,3 2 0,8-5 0,10 3 0,2 1-137,6 2 0,7 4 1,1 3-1,4 1 1,3 2-1,2-2-117,-2-1 1,-1-3-1,-4-2 1,-1-3-159,-2-2 1,1-1-1,2-5 1,-1 0-262,-1 0 0,-7-6 0,0-2 31,-7 0 1,1-5-1,-8 5 1,-3-1-1,-5-1-141,-4-1 0,-1 3 274,-4-1-75,-1 6 1,-6-4 0,-3 7-104,-3 0 0,-2 0 0,1 0-101,-1 0 1,-6-1 348,-4-4 0,-8-3 0,-4-6 0</inkml:trace>
  <inkml:trace contextRef="#ctx0" brushRef="#br0">5446 8587 7830,'-14'-8'789,"4"-3"1,1 4-145,-2 0 1,3 2 0,-2-3-364,-1 2 1,3 12 0,0 10-1,2 4 1,3 6-115,1 0 1,2 8 0,0 0 0,0 1 12,0 0 1,5-2 0,1-6 0,1-3-117,-1-6 0,5-2 1,-1-3-294,2-4 0,2-13 0,1-12 1,-1-5-10,0-4 1,-4-7 0,-1-2 0,0-1 101,-1 0 0,3 0 0,-4 5-159,1 2 0,-5-2 0,3 11 246,0 2 1,-4 6-1,3 4 482,-4 6 0,-1 1-301,0 14 0,5 3 1,0 10-1,0 0 1,-1 0 59,1 3 0,5 1 174,-6-2 1,6-5 0,-4-2 0,2-3-698,3-7 1,2 1-1,1-8-147,0-2 0,0-3 1,2-5-1,1-4 477,2-4 0,7-8 0,-4-1 0</inkml:trace>
  <inkml:trace contextRef="#ctx0" brushRef="#br0">6228 8331 8179,'-5'-10'-7,"-1"1"1,-1-2 0,0-2 397,-1-1 1,4 0-1,-2 0 437,0-1 1,6 9 0,0 6-344,8 8 0,0 12 1,1 7-1,1 8-89,-3 6 0,5 0 0,-8 10 0,1-1 20,1 1 0,-4-5-329,3 1 1,-4-4 0,1-5 0,1-5-138,2-3 0,-1-8 1,-2-3-1134,3-3 1,-2-8 1138,6-4 0,-5-10 0,2-8 0,-1-8 0,1-5-297,2-2 1,-3 1 281,4-1 1,-4 1-1,4 1 1,2 3 0,2 6 96,1 2 0,0 3 0,1 4 0,-1 2 87,0 1 1,0 6 0,1-2-41,-1 6 0,-5 8 0,-1 1 263,-2 4 1,-1 4 0,-5-4-1,0 4 29,0 1 0,0-5 1,-1 4-1,-4-2-418,-5 0 0,-2 0 0,-2-5 0,-1-2-554,1-2 1,0-4 0,0-6 0,-1 0-1739,1 0 0,5-6 2333,-1-4 0,7-2 0,-3-2 0</inkml:trace>
  <inkml:trace contextRef="#ctx0" brushRef="#br0">7323 8402 11927,'0'16'764,"0"1"1,1 4-1,4 1-304,4 3 1,-1-3-1,0 0 1,0-1-1,-2-2-248,1 1 0,2-4 0,-2 1 1,-1-4-2349,0-3 1,-1-6 2135,-5 6 0,0-20 0,0 1 0</inkml:trace>
  <inkml:trace contextRef="#ctx0" brushRef="#br0">7308 8160 10280,'0'10'-2807,"0"-1"1817,7 1 990,-6-2 0,12 11 0,-5-4 0</inkml:trace>
  <inkml:trace contextRef="#ctx0" brushRef="#br0">7493 8302 8146,'8'7'120,"0"-4"1,-5 6 677,2 2 1,0 2-1,-5 3 1,0 1 25,0 2 1,0 6 0,0-2-1,0 0-194,0 1 1,0-5 0,0 5 0,1-1 0,2 1-180,2 0 0,0-7 0,-5 2-927,0-3 0,1-8 0,3-2-13,0 0 0,6-10 0,-4-3 0,0-9-12,1-7 0,2-4 0,-2-1 0,-1-1 227,0 1 1,4-1-1,-4 2 1,0 4 1469,1 4 340,4 3-832,-3 8 1,-1 5 0,0 11 0,-2 6-157,-1 2 0,1 4 1,-3 1-1,1-1-486,1 1 0,3-2 0,-4-5-1001,2 0 1,4 1 0,-2-3-1961,0-2-370,-3-4 1103,8-6 2166,-10 0 0,4-6 0,-6-2 0</inkml:trace>
  <inkml:trace contextRef="#ctx0" brushRef="#br0">7735 8345 8097,'0'-14'832,"0"0"0,1 1-450,4 3 0,-2-1 0,7 7 0,1 1 0,2 1-18,1 2 1,0 0-1,0 0-845,0 0 0,1 5 1,-1-1-531,0 0 0,-4-1 1011,-1 1 0,1 4 0,4 7 0</inkml:trace>
  <inkml:trace contextRef="#ctx0" brushRef="#br0">7891 8103 8097,'-6'-8'885,"3"-3"1,-7 7 84,-1 1 1,3 3-1,0 4-466,2 6 0,0 4 0,3 5 0,-2 5 0,2 4 0,1 5 140,2 5 1,2 3 0,1 2 0,3-1-150,2 1 1,-3-2 0,4-1-417,2-2 0,2-7 1,1 2-271,1-3 0,-1-8 0,0-3 1,0-3-674,0-2 0,5-6 0,0-3 53,-1-3 0,-3-9 1,1-2-1,2-4-1093,1-1 0,0 0 1904,-5 0 0,0-7 0,0-1 0</inkml:trace>
  <inkml:trace contextRef="#ctx0" brushRef="#br0">6526 9383 8041,'-14'-5'780,"0"0"-237,0 2 1,1 3 0,2 5 0,2 6 0,-1 5-43,2 3 1,2 6 0,6-1-1,0 3 1,1 1-253,4 0 1,1 1 0,6-2 0,-3-2-223,2-1 0,2-12 1,1 1-1,0-4-61,0-1 0,1-5 0,-1-1 0,0-8 1,-1-10-473,-4-5 0,2-2 0,-4-6 135,0 1 0,-3-2 0,0-2 249,-2-1 0,-2 1 0,0 7 1,0 3-1,0 2 1,0 2 0,0 2 478,0 2 1,0 5 44,0-1 1,0 13 0,0 2 0,1 8-51,4 6 0,2 3 1,4 6-1,-2 1-276,2-1 1,7 1-1,0-3-392,0-2 1,-2-3 0,-2-7 0,0-1-239,0-4 1,1-1 0,-1-5-1,0 2-1326,0-2 1,0-8 1879,1-4 0,-7-10 0,-2-3 0</inkml:trace>
  <inkml:trace contextRef="#ctx0" brushRef="#br0">6853 8928 8041,'0'-8'2315,"0"2"-1266,0 6-739,0 6 1,0 7 0,0 9 63,0 5 1,5-1 0,0 12-1,-2 3 1,0 5 172,2 6 0,-2 5 1,5 3-1,-2 3-314,-3 2 0,1-5 0,-1 2 1,2-5-817,-2-5 0,3-5 212,-1-9 0,4-3 0,-4-8 1,0-4-1,1-5-444,3-7 0,-1-5 0,2-6 0,1-1 815,2-4 0,1-9 0,0-8 0</inkml:trace>
  <inkml:trace contextRef="#ctx0" brushRef="#br0">7052 8942 8041,'-7'-19'828,"0"2"1,2 3 2676,1 3-2760,-1 7 0,5 4 1,0 13-1,2 9 1,2 11-197,6 7 0,-2 9 0,1 3 0,1 3-262,-2 2 0,3 0 0,-5-2 0,2-3-42,3-4 0,-3-10 1,1-7-1,1-4-696,-2-3 1,0-12-2148,-4 3 1947,4-11 0,5-8 0,-2-12 0,-3-3 390,-2-2 0,0-2 0,-1 2 0,3 1 616,0-1 0,5-3 0,-4 5 0,2 2 69,-1 1 1,2 8-97,-2 4-82,2 2 0,3 2 0,-3 2-17,-2 2 1,1 6 0,-5 7 0,0 4 0,1 1 448,-4 3 0,-2-3 0,-1 0-216,0-1 1,0 3-1,0-6-287,0 0 0,-1-2 0,-4-2-579,-4 0 0,-4-6 0,-1-3 0,0-4-417,-1-1 0,1 0 0,0-1 0,0-2 1,-1-4-406,1-1 0,0 5 1,1-3-1,2 1 1226,2 0 0,-1-6 0,-4 3 0</inkml:trace>
  <inkml:trace contextRef="#ctx0" brushRef="#br0">7678 10520 8648,'6'-8'141,"4"2"1,9 6 0,4 0-1,4 0 1,2 0 0,-1 0 157,1 0 0,-1 0 0,1 0 0,1 2 0,1 1-51,2 1 1,0 3-1,-4-4 1,-1 2-1,1-2-23,-1-2 0,-4-1 1,-2-1-1,-1-2 0,-4-2-430,-1 2 0,-2 1 1,0 2-433,0 0 0,1 0 637,-1 0 0,6-6 0,2-2 0</inkml:trace>
  <inkml:trace contextRef="#ctx0" brushRef="#br0">9441 9127 8142,'-2'-10'-91,"-2"3"0,-6-1 517,-2 0 0,-3 3 0,1-3 0,0 2 0,0 3 89,-1 1 1,1 4 0,2 2-1,1 7-238,1 7 1,2 6 0,-3 7 0,3 4 0,2 1 0,3 4 99,1 1 0,2-3 0,0-4-322,0-4 0,5 0 1,1-12-1,1-4-222,-1-3 0,5-8-1,-3 0 1,1-7-68,1-11 0,-1-5 1,5-10-1,-1-2-2,-3-1 0,2-5 1,-2 3-1,1 1 1,0 1 66,-2 6 1,-6 3 54,2 5 303,3 10 404,-6-10 1,4 19 55,-6 0 0,5 8 1,-1 9-1,1 3 0,0 1-418,0 0 1,6 2 0,-3-2 0,1-1-340,1 1 1,-1-2 0,5-5-641,1 0 0,-1-4 0,0-2 0,0-1-291,0 1 1,1-4 0,-1 0 0,2-2-1540,3-2 2579,-4 0 0,6-6 0,-7-2 0</inkml:trace>
  <inkml:trace contextRef="#ctx0" brushRef="#br0">10166 8601 7987,'-14'0'1155,"4"0"-426,1 0 0,4 5 1,-3 1-1,2 2-380,3 3 0,1 2 0,2 2 1,0 4-115,0 5 0,0 4 0,0 4 1,0 4-1,0 5 0,0 10 657,0 7 1,0 2-673,0 7 0,-4-6 0,-1 3 1,2-4-148,1-5 0,-3-1 0,1-1 1,0-5-430,3-10 1,-1-8 0,-1-7 0,-2-4-1142,2-3 1,2-10 95,1-6 0,0-7 164,0-12 1,-2-4 1236,-3-5 0,-3 0 0,-6-1 0</inkml:trace>
  <inkml:trace contextRef="#ctx0" brushRef="#br0">9924 8871 7987,'0'14'168,"-1"0"0,-2 1 1,-2 0 497,2 4 0,1-3 1,2 3 462,0-3 1,2-8-1084,3-3 0,2-10 0,8-5 0,-1-4-294,0-5 0,-4 3 0,-3-4 0,1 1-78,0 0 0,-5 0 0,2 5 32,-3 0 0,-4 1 1,-3 3 241,-4 6 1,-4 4-82,-1 4 1,1 0 0,4 5-297,4 2 1,4 2-1,1 1 1,0 0 428,0 0 0,0 7 0,0 1 0</inkml:trace>
  <inkml:trace contextRef="#ctx0" brushRef="#br0">10379 9568 8112,'-9'14'0,"-2"0"242,0 0 0,6 1 1,-1-1 4846,-1 0-4462,6-6 1,1-3-709,9-10 138,-2-3 0,5-11 0,-4-2-146,0-1 1,3 3 0,-6-3 0,-2 0-383,-1 0 1,-2 5 0,0-2-1,0 3 291,0 2 1,-2 4 0,-3 2 159,-4 2 290,-4 1 1,-1 12 0,1 2-183,4 4 1,-2 1-1,6 0 1,2 0-559,1 1-127,2-1 1,0 0 0,2-1-524,3-4 0,3 2 0,4-5 1120,-2 2 0,2-4 0,-4 2 0</inkml:trace>
  <inkml:trace contextRef="#ctx0" brushRef="#br0">10777 8516 7951,'-9'0'638,"0"0"1,4 6 0,-3 3 87,2 4 1,1 8-1,5 2 1,1 6-315,4 4 1,-2 8-1,7 8 1,-1 1-114,-1 4 0,5 1 0,-4 1 0,4-3-286,1 0 1,-4-8-1,-2 1 1,-1-6-142,1-7 0,-5-5 0,2-4 0,-3-5-79,-2-3-74,0-8 0,0-4 48,0-8 0,0-4 0,0-6 1,0-2-15,0-3 1,0 1 225,0-5 0,1 1 0,4-2 0,5 3-19,2 1 0,2 6 0,1-2 0,-1 6 44,0 4 0,0 1 0,1 5 0,-1 0 110,0 0 0,0 11 28,0 4 0,1 8 0,-3 1 0,-2 3 252,-6 1 0,-2-1 1,-2-2 19,0-1 1,0-2 0,0 3 0,-2-2 0,-2-3 265,-6-3 1,-2-1-658,-3-2 1,1-6-1,0-3 1,0-3-270,0-2 0,-1 0-565,1 0 631,0-7 0,1 4 0,2-6-1630,2-2 0,4-7 1810,-5-1 0,1-6 0,-5 3 0</inkml:trace>
  <inkml:trace contextRef="#ctx0" brushRef="#br0">18697 8231 7883,'-22'0'1689,"1"7"1,12 1-1098,-1 6 0,5 0 0,-2 2 1,-1 1-1,1 4-110,1 1 0,-3 1 1,4 6-1,0 1-162,-1 3 0,4-3 0,-3 3 0,2-3 0,0-3 1,-2-2-240,2-1 0,2-7 1,2 4-1,4-2-78,4 0 0,-1 0 0,2-5 0,1-1 0,1-2-71,3-2 1,-1 1-1,0 2 45,0-2 1,1 2-1,-1-4 1,0 2 388,0-1 1,0 1 0,1 4 152,-1 0 0,-6 0 0,-4 1 0,-2-1-25,-2 0 0,0 0 0,0 2 0,0 2-46,0 0 0,-2 1 0,-2-4-225,-6-1 0,2-5 0,-1 1-231,-2 1 1,-2-5-1,1 1 1,1-3-513,1 1 1,1 0-1,-7-5-866,-3 0 0,3-2 1,-5-3 26,1-4 1,4-4-1,-4-1 1,1 0-2414,0 0 3772,0-1 0,-2-5 0,-1-2 0</inkml:trace>
  <inkml:trace contextRef="#ctx0" brushRef="#br0">18540 8672 7883,'8'-14'253,"5"0"1,-4 1 249,4 3 0,1 3 0,0 3 0,2 0 1,3 1 0,3 1 0,8 2 0,2 0-1083,1 0 0,2 0 1,-4 0 578,3 0 0,-1 13 0,-5 2 0</inkml:trace>
  <inkml:trace contextRef="#ctx0" brushRef="#br0">19138 8743 7883,'-8'0'8134,"1"0"-7536,7 0 1,7 5-1,4 0 1,6-2 29,7-2 1,3-1 0,3 0 0,1-1-656,2-4 1,1 3 0,-6-2 0,0 1-733,1-2 1,-7 3 0,-3-3-1,-3 4-4781,-2 1 5540,0 0 0,-12-6 0,-4-2 0</inkml:trace>
  <inkml:trace contextRef="#ctx0" brushRef="#br0">19351 8516 7847,'-21'0'2988,"10"0"-1823,-3 0 696,9-7 1,-1 7-1963,6 0 1,5 7-1,1 7 1,2 0-4277,3 0 4377,2 7 0,1 1 0,0 6 0</inkml:trace>
  <inkml:trace contextRef="#ctx0" brushRef="#br0">19408 8942 7847,'-7'22'768,"-1"-3"771,1-3 1,-6-3-1,3-2 1945,-2-2-3229,-2 1 1,7-2 0,7-4-1061,8-2 1,5-2 0,1-2 0,0-1-697,0-2 1501,1-6 0,-1 3 0,0-6 0</inkml:trace>
  <inkml:trace contextRef="#ctx0" brushRef="#br0">19678 8530 7926,'0'-14'1017,"1"4"0,4 2 32,5 2 1,2-4-1,2 6 1,1 1 26,-1 1 0,0 4 0,0 2 0,1 6-787,-1 2 1,0 4-1,-1 3 1,-4 5-366,-4 3 1,-4 1-1,-1 1-285,0-1 1,-1 2 0,-4 2-1,-4 1 1,-4-3-128,-1-5 0,1-4 0,2-7 0,2 0-460,-2 0 1,3-4 1215,-2-1 699,7-6 0,-3 5 0,7-5 0,4 2-169,4-2 1,4-1-1,1-1 1,1 3-559,-1 0 0,0 1 1,0-3-1,-1 2-3,-4 6 0,2-2 0,-4 1 0,-1 2 119,0 2 0,-1 6 0,-5 0 0,0-2-229,0-1 1,-6 3 0,-4 0 0,-2-2-421,-3-1 0,0-3 1,-3-2-1,-2-3-767,-2-2 1,-1 4-1,-2-6 1,3-1-3702,2-1 4761,-6-8 0,4-9 0,-6-7 0</inkml:trace>
  <inkml:trace contextRef="#ctx0" brushRef="#br0">20346 8786 7818,'-6'-8'1530,"-1"0"-708,-2 3 1,9 4-1,9-4 1,6 3 0,4 2-241,4 0 1,4 0 0,2 0-1,1 0 1,1 0-770,2 0 0,1 0 1,-8 0-1,0 0 1,-3 0-1858,3 0 1,-4 0 2043,1 0 0,-5 0 0,2 0 0</inkml:trace>
  <inkml:trace contextRef="#ctx0" brushRef="#br0">20446 8999 7811,'-29'8'1840,"13"5"-1257,7-4 1,10-1-1,6 0 1,2-2-102,7-3 0,5-1 1,9-2-1,1 0-619,2 0 0,7-2 0,-1-1 0,6-3 137,2-2 0,-6-2 0,-6-4 0</inkml:trace>
  <inkml:trace contextRef="#ctx0" brushRef="#br0">21441 8402 7837,'0'-6'143,"0"7"437,0 12 0,0 3 0,0 9 0,0 5 349,0 6 1,0 2 0,0 3 0,0 3 0,0 2-285,0 3 1,0 0 0,0 5 0,0-4 0,0-2-320,0-7 1,0-3-1,0-8 1,1 0-824,4-3 1,-2-8-1,5 0 1,0-5-1122,0-5 0,-3 2 0,4-6 1618,2-2 0,2-8 0,1-2 0</inkml:trace>
  <inkml:trace contextRef="#ctx0" brushRef="#br0">21796 8828 7816,'-14'0'1787,"5"2"-1473,-1 3 0,8-4 0,2 4-912,8-3 1,5-2 0,1 0 597,0 0 0,1 0 0,-1 0 0</inkml:trace>
  <inkml:trace contextRef="#ctx0" brushRef="#br0">21953 8928 7816,'0'14'464,"-5"-4"908,0-1 1,-4-4-1275,4 4 1,2-7 0,8-2-1343,4-8 1244,4-5 0,1-1 0,0 0 0</inkml:trace>
  <inkml:trace contextRef="#ctx0" brushRef="#br0">22180 8928 7816,'0'8'474,"0"-2"-861,0 0 1,2-4 206,2 3 0,4-8 180,7-2 0,5-6 0,2 3 0</inkml:trace>
  <inkml:trace contextRef="#ctx0" brushRef="#br0">22408 8956 7816,'8'7'-238,"-1"-6"-227,-2 4 1,-2-3 464,7-2 0,-7 0 0,3 0 0</inkml:trace>
  <inkml:trace contextRef="#ctx0" brushRef="#br0">22678 8672 7806,'0'-14'312,"0"0"1112,0-1 0,0 1 1,1 0-1,4 1-668,5 4 1,2-2 0,4 6 0,3 2 0,3 1-251,0 2 1,5 8 0,-5 5-366,0 4 1,4 8-1,-8 1 1,0 4-62,-2 3 0,-7 6 1,-1-1-1,-2 3-36,-2 2 1,-4-5 0,-4-2 0,-2-1 174,-2-3 0,-1-4 0,-6-4 0,3-5 375,2-3 0,-1-7 1,5-1 1222,-2-2-1497,5-1 1,-2-5 0,10-2-210,4-2 1,4 0-1,3-3 1,3-1-313,4 0 1,0 0 0,0-3-399,3 1 1,0 6-1,1-4 1,-1 1-42,-3 4 0,-5 0 0,1 0 0,-4-2-1604,0 2 0,-1 1-1826,0 2 4070,-6 0 0,5-6 0,-6-2 0</inkml:trace>
  <inkml:trace contextRef="#ctx0" brushRef="#br0">18811 9781 7947,'-19'-8'-30,"0"3"1,1 4 0,2 1 0,2 0 754,0 0 1,-2 0-1,-1 0 1,-2 1-337,1 4 1,-2 1 0,3 5 0,2-1-1,4 1-281,0 2 0,5 1 0,1 0 0,4 0 0,1 0-89,0 1 1,6 0-1,5 3 1,5 2 29,3 2 1,6 2-1,-1 5 1,3-3 89,1-2 0,0 8 0,-1-4 0,-1 2 410,-3 0 0,-7 0 0,0 2 0,-7 1-380,-2-1 1,2 2 0,-4-2 0,-2-4-155,-1-2 1,-4-7-1,-1 3 1,-3-3-179,-2-7 1,-2 1 0,-4-8-173,0-2 0,0-8 0,1-6 0,2-8 161,1-9 0,1-7 0,-4-9 0,4-2 112,4-2 0,3-4 1,2 5 70,0 1 0,2 7 1,1 2-1,3 3 63,2 2 0,2 2 0,6 3 0,1 3-793,2 5 0,2 4 0,-4 2 1,3 4 720,3 4 0,0 3 0,6 2 0</inkml:trace>
  <inkml:trace contextRef="#ctx0" brushRef="#br0">19095 10136 7920,'-13'-1'4541,"4"-4"-4033,2 3 1,14-5-1,2 3 1,4 0 248,1 0 0,7 3 1,2-1-1,4-1-858,2-2 1,4 1 0,0 4 0,-1 0-661,-2 0 0,-2 0 1,-1 1-1,-3 2-1328,-5 2 0,-4 0 2089,0-5 0,-8 6 0,0 2 0</inkml:trace>
  <inkml:trace contextRef="#ctx0" brushRef="#br0">19379 9937 7920,'-6'-16'419,"-2"-2"0,-1 16 0,1-4 1185,1-1 1,1 6-1252,1-4 0,5 10 1,-1 4-1,5 4-1165,4 1 1,2 7 0,4 2 0,-1 4 811,-4 2 0,4 5 0,-5 3 0</inkml:trace>
  <inkml:trace contextRef="#ctx0" brushRef="#br0">19436 10264 7920,'0'22'383,"0"-1"447,0-7 0,-1-1 0,-3-2 189,0-2 0,-3-6-1432,3 2 1,4-10-1,0-2 413,7-1 0,0-11 0,-1 3 0</inkml:trace>
  <inkml:trace contextRef="#ctx0" brushRef="#br0">19692 9951 7919,'0'-7'0,"0"-6"1484,0 3 1,6 4 0,4 1-1,2 4-493,3 1 0,-6 1 0,1 4 0,-1 5-972,-1 2 1,-2 4 0,-6 3 0,0 3-531,0 0 0,0 5 0,0-5 0,0 2 103,0 0 0,0-7 0,0 2 83,0-3 1,0-2 0,2 0 446,3 0 1,3-4-1,4-1 1,-1 1 931,-1-2 1,-1 4-1,5-2-327,1 2 1,-1-2-1,0-1 1,-1 2 140,-4 2 1,2 3 0,-6 1-57,-2 2 1,-1 0 0,-4-5 0,-3 2-165,-4 3 0,-5-3 0,-4 3 0,-2-3-746,-2-2 0,3 0 1,-3 0-1,1-1-1068,4-4 0,1-2 1,2-7-1,-1 0-1184,1 0 1,6-7 0,4-4 2349,2-6 0,-4 1 0,-2-4 0</inkml:trace>
  <inkml:trace contextRef="#ctx0" brushRef="#br0">20289 10207 7862,'-6'0'520,"4"-1"352,5-4 0,13 3 0,-2-4 0,4 1 114,2 1 1,4-1 0,8 5-1,1 0 1,-2 0-902,-1 0 0,-6 0 0,-2 2-85,-1 2 0,-2 4 0,-5 6 0</inkml:trace>
  <inkml:trace contextRef="#ctx0" brushRef="#br0">20318 10392 7809,'-29'14'4798,"13"1"-5022,7-1 1,14-6 0,9-4 0,10-2 545,7-2 1,7 0-323,9 0 0,10-6 0,8-2 0</inkml:trace>
  <inkml:trace contextRef="#ctx0" brushRef="#br0">21270 10051 7883,'7'-9'843,"4"1"1,4 1 0,4 4 0,-1 2 304,-3 1 1,1 6 0,2 3 0,2 6-653,2 4 0,-6 3 0,0 6 1,-7 1-1,-2-1-309,-4 0 1,-2 6 0,-1-3 0,-3-2 0,-5-4-232,-6 0 1,-5 0 0,2-1-1,-2-5-3,2-3 1,1-4 0,1 0-1,1-5 241,0 0 0,5-2 193,-1-5 1,10 0-504,5 0 1,3 0 0,12 0-319,1 0 1,1 0 0,8-2 0,2-3 0,1-4-2090,-2-4 1,4-1 2522,-2 0 0,13-7 0,-2-1 0</inkml:trace>
  <inkml:trace contextRef="#ctx0" brushRef="#br0">21967 10236 7801,'-13'14'1408,"10"0"0,-10-4-660,13-1 1,2-6-751,3 2 1,3-5 0,7-3 1,4-2 0,-3-12 0,5 1 0</inkml:trace>
  <inkml:trace contextRef="#ctx0" brushRef="#br0">22308 10179 7801,'0'8'0,"6"3"-115,4-6 1,-2-1-1,1-4-147,2 0 0,2-1 0,1-4 1,0-3 261,1 0 0,-1-4 0,0 4 0</inkml:trace>
  <inkml:trace contextRef="#ctx0" brushRef="#br0">22479 10151 7801,'9'1'0,"1"4"0,-1-4 0,1 6 0,-1-7 270,2 0 0,2 0 0,1 0 0,0 0 491,0 0 0,1-2 1,-1-1-762,0-2 0,0-6 0,1 3 0</inkml:trace>
  <inkml:trace contextRef="#ctx0" brushRef="#br0">22991 9966 7801,'0'-8'3173,"6"1"0,-3 7-1601,6 0 1,1 0-1,4 0-862,0 0 0,5 2 1,0 3-1,0 6 1,0 5-466,0 3 0,0 6 1,-5-1-1,-1 2-531,-4 3 1,3 6 0,-8 1-645,-1 0 749,-7 5 1,1-9 0,-7 4-14,-1-1 0,-2-3 0,-1-9 0,0-4 333,0-3 1,4-3 0,2-2 0,0-3 2148,1-2-1379,3-1 0,0-5-504,8 0 1,4-5 0,6-1 0,2-1-303,3 1 0,3-3 0,7 4 0,-1 0-528,1-1 1,-1 4 0,1-3 0,-1 4-522,0 1 1,-4 1 0,-2 3 0,-1 0-997,-4-1 0,-1 4 0,-2-1 1942,0 2 0,1-5 0,-1 4 0</inkml:trace>
  <inkml:trace contextRef="#ctx0" brushRef="#br0">18341 9255 8027,'-14'0'49,"6"0"179,2 0 0,14-5 1,8 0-1,10 1 1,14-1 104,10 0 1,6-6-1,15 3 1,6 0 0,-36 6-1,0 0-220,2 1 0,0 0 1,2 1-1,1 0 0,1 0 1,0 0-1,-1 0 0,1 0 1,-2 0-1,0 0-17,-2 0 0,1 0 1,-2 0-1,-1 0 1,1 0-1,-1 0 1,38 0-67,-2 0 1,-4 0 0,-9 0 0,-5 0-269,-4 0 0,2 2 0,-11 1 0,-5 3 0,-6 2-439,-5 3 1,-8-3-1,-3 1 1,-5 2 676,-5 2 0,-2 8 0,-7 1 0</inkml:trace>
  <inkml:trace contextRef="#ctx0" brushRef="#br0">18668 11004 7963,'-22'0'14,"3"0"1,7 4 205,7 1 1,6 0 0,17-5 0,6-2 0,10-3 216,11-4 0,11-4 1,12-1-1,7 0 1,-35 7-1,0 0-241,2-1 0,0 1 0,3 0 0,0 0 0,0 1 0,0 0 0,-1 0 0,0 1 0,0 0 0,-1 2 1,0-1 1,0 1-1,-3 1 1,0 0 0,39 2-1,-1 0-222,-4 0 0,-5 0 0,-7 0 1,-8 1-282,-4 4 1,-10 3 0,1 4 0,-6-1-837,-9-1 0,-3-5 1142,-9 4 0,-6-6 0,-2 4 0</inkml:trace>
  <inkml:trace contextRef="#ctx0" brushRef="#br0">23133 7208 9204,'-8'1'929,"3"4"0,3 6 0,2 5-409,0 3 0,0 6 1,0-1-1,0 4 1,0 5-91,0 5 0,0 8 1,0 3-1,0 0-222,0 0 0,0 0 0,0-5 0,0 0 0,0-4 0,0-4-498,0-4 0,2-4 0,1-2 0,2-4-400,-2-2 1,-1-1 0,-2-5-810,0 1 1,-2-6 0,-3-1-240,-4-2 1,-5-4 1737,-5-12 0,3 1 0,-5-12 0</inkml:trace>
  <inkml:trace contextRef="#ctx0" brushRef="#br0">22991 7876 7921,'-8'1'834,"3"4"0,3 5-109,2 9 0,0-2 0,0 5-94,0-1 1,2 2 0,3-2-1,4-1 1,2 3-128,-1-1 0,2-5 1,-2 2-1,2-5-162,3-4 1,-1 1 0,0-7-291,0 0 1,0-3-1,1-4-433,-1-6 1,0-2 0,0-13-298,1-1 0,-4-2 0,0 0 0,1 2-453,-1 1 1,-1 2-1,1-3 1,-3 2 1130,-2 3 0,-7 1 0,-7 5 0</inkml:trace>
  <inkml:trace contextRef="#ctx0" brushRef="#br0">23559 10662 7931,'-4'-9'1644,"-1"-1"-1187,0 7 1,11 0-267,4 13 0,7-1 0,2 12 0,-1-1 0,-1 5-26,2 7 0,-2 0 1,5 5-1,-1 5 1,-2 2 47,1 3 1,-2 7 0,4-4-1,0 4 76,0 3 0,-3-5 0,3 8 0,0-5-126,0-1 0,-3 5 0,3-9 1,1 1-139,-1-4 1,-5-3 0,4-3-61,-1-3 1,-6-5 0,2-9 0,-5-7-910,0-5 0,-3-1 155,2-7 1,-7-10 0,0-10 0,-6-4 104,-7-6 1,-7-7 0,-2-5 0,0-3 683,-1-1 0,-3-1 0,-11-6 0,-3-2 0</inkml:trace>
  <inkml:trace contextRef="#ctx0" brushRef="#br0">23687 10620 7886,'-1'-15'0,"-4"1"643,-3 6 1,-6 4 0,1 8 84,4 6 0,2 7 0,6 5 0,-2 4-285,-2 4 0,0 1 0,5-2 0,0-1-284,0 0 1,0-1 0,0-1-881,0-3 81,0-5-2464,0 2 3104,0-6 0,6-18 0,2-6 0</inkml:trace>
  <inkml:trace contextRef="#ctx0" brushRef="#br0">23730 10620 7886,'9'-8'682,"1"3"-185,1 3 0,-3 2 0,1 0 0,2 0 273,2 0 0,1 2 0,2 3 0,3 3-468,5 0 0,-2 3 0,0-5 0,0 0-678,0 1 1,-5-3 0,4-2 0,-2 1-3247,0 2 3622,-6 0 0,5 1 0,-2 2 0</inkml:trace>
  <inkml:trace contextRef="#ctx0" brushRef="#br0">19237 11928 7873,'-22'0'1211,"1"-5"0,7 0 21,0 2 0,1 3 1,2 5-870,2 4 1,1 9-1,-2 2 1,6 1-257,2-1 1,2 5-1,0-1 1,0 1 0,0 1-1,2-4-36,2-2 0,0 6 0,5-4 0,1 0-132,-3-3 1,6 1 0,-3-1-1,2-1 136,2-3 0,5 4 0,0 0 0,-1-1 88,-3-3 1,0 0 0,0-1 0,3 0 298,1 0 1,0 1-60,-5-1 0,0 0 1,-1 0 392,-4 0 0,-1-1 281,-3-3-675,-3 2 0,2-4-115,-8 6 1,0-4-1,-5-1 1,-2 1-128,-2-2 1,-1 4-1,-2-4 1,-1 0-312,-2-3 1,0-4-1,3-1 1,-1 0-1,-2 0 1,0 0-1528,-2 0 0,4 0 0,-5 0 0,0-1-1470,0-4 0,4-3 3148,-1-6 0,3-7 0,2-1 0</inkml:trace>
  <inkml:trace contextRef="#ctx0" brushRef="#br0">19223 12169 7924,'0'-8'0,"1"2"331,4 6 1,3 0-1,6 0 1,0 0 114,1 0 1,5 0 0,4-2 0,3-1-80,1-1 1,1-1-1,-1 5 1,2 0-368,3 0 0,-9-6 0,3-2 0</inkml:trace>
  <inkml:trace contextRef="#ctx0" brushRef="#br0">19763 12127 7969,'-28'8'4733,"12"4"-3810,3-10 1,21 4-1,5-6-99,4 0 1,8-5 0,-1-1 0,3 0-736,1-1 1,6 3-1,-1 4 1,-2 0-946,-1 0 0,-3 0 0,-3 0-1068,-5 0 0,0 6 1924,-5 3 0,3 4 0,-9 1 0</inkml:trace>
  <inkml:trace contextRef="#ctx0" brushRef="#br0">19834 12439 7893,'-27'0'0,"4"0"1817,8 0 1,11 0-717,8 0 1,4 0-1,8-1 1,3-2-164,5-2 1,3-6 0,3 3-1,1-2-1787,2 1 1,1 4 0,-6-3 0,0 2-2084,1 3 1,-7 1 2931,-3 2 0,-3 0 0,-2 0 0</inkml:trace>
  <inkml:trace contextRef="#ctx0" brushRef="#br0">19891 12582 7893,'-28'7'1001,"6"4"1,3-4 865,3 1 0,6-5-1138,1 2 0,12-4 0,3-1 0,10 0-442,8 0 0,3 0 0,3 0 0,3 0-1590,5 0 0,-2 0 1,0 0-1,1 0 1303,-1 0 0,-4 0 0,2 0 0</inkml:trace>
  <inkml:trace contextRef="#ctx0" brushRef="#br0">20645 12098 7904,'-13'-22'0,"2"3"1044,1 3 1,1 2-1,-5 0 1,0 0 0,-1-1 12,1 1 1,0 0 0,-2 1 0,-1 2-782,-2 2 1,-2 6-1,4-2 1,-4 5-1,1 5-764,-1 4 475,2 4 0,5 1 0,0 2 57,0 3-21,-1-3 0,7 4 1,4-6 125,2 1 1,2 0 0,2 3 0,2-1 69,6-4 0,9 1 0,5-5 0,2 4 7,3 1 0,-1 0 0,1 1 0,1-1-37,3 0 0,-3 5 0,2 2-248,-7 1 1,0 1-1,-6 6 1,-3 1-82,-5 3 1,0-3-1,-6 5 1,-2-2-127,-2 0 0,-7-4 0,-3-7 70,-4-2 0,-3-1 0,-1-6 1,-2-4 104,2-4 0,-4-5 0,2-6 115,2-9 1,2-5-1,4-8 1,3-4-90,2-6 0,1 0 0,5-9-7,0 3 1,2 1-1,3 0 1,4 1-229,4-1 0,1 5 0,0 2 0,1 1-691,-1 3 1,2 2 0,1 2 0,2 1 990,-2 3 0,-1-9 0,-2 3 0</inkml:trace>
  <inkml:trace contextRef="#ctx0" brushRef="#br0">20687 15069 7780,'14'7'0,"7"1"0,7 3 0,12 1 0,4 4 0,5 0-187,2 0 1,-4-8 0,5-4-1,0-4 1,0-3 337,1-2 0,0-6 1,7 2-1,4-4-106,0-1 0,-4 0 1,2 1-1,-4 2 1,-1 2 29,0-2 1,0-4 0,0-2 0,1-2-77,4 2 0,-4 1 0,6 2 0,-4-1-21,-4 1 0,9 6 1,-8 2-1,2 1 5,-1 1 0,-6-1 1,0 5-1,2-2-5,1-3 0,2 2 0,0-6 98,0-2 0,0-2 1,0-1-1,1 1 63,4 4 1,-2-2-1,5 6 1,-1 2-61,1 1 0,-2 2 0,2 2 1,-5 1-23,0 2 1,-1 6 0,-6-2-1,-1 2 13,2-1 1,-3 2-1,1-4-19,1 0 1,-4-1 0,0-7 0,-1 0 40,-1 0 1,2 0 0,-3 0 0,1 0 1,2 0 0,-3 1 0,3 2 38,2 2 1,6 6 0,4-3 28,-1 0 0,0 5 1,2-4-1,4 4-74,4 1 0,1-6 0,0-3 0,2-4-170,2-1 1,3-1 0,-37-1 0,0-1-137,-1-1 1,1-2 0,-1 0 0,0 0 0,3-1-1,-1-1 1,1 1 0,0-1-84,0-2 0,-1 1 0,-1 0 0,-1 0 0,-1-2 0,1-1 130,-1-1 0,-1 0 0,31-13 0,-5-3 0</inkml:trace>
  <inkml:trace contextRef="#ctx0" brushRef="#br0">22493 11871 7711,'-21'0'386,"6"0"0,-4 0 0,1 0 366,-1 0 1,3 6 0,-2 7-1,2 9 1,3 11 0,2 8-10,2 6 0,1 6 0,-3 8 0,3 5-302,1 4 0,-2 1 1,4-1-1,2-4 1,1-4-239,2-4 0,5-4 0,3-5 1,3-10-248,5-7 1,8-4 0,-1-12-899,4-3 0,8-10 0,3-3 0,3-10-1637,2-7 0,-2-5 2579,-3-7 0,3-5 0,-5-3 0</inkml:trace>
  <inkml:trace contextRef="#ctx0" brushRef="#br0">22806 12212 7947,'-22'0'0,"1"-6"5385,7 4-4675,6-4 1,3 6 0,8 1 0,4 4-263,1 4 1,-1 6 0,5 4-1,-5 4-92,0 4 1,-1 3-1,-3 3-4,2 5 1,0 3-1,-4 0 1,2-1-1,2-2-169,-2 1 0,-1 1 0,-1-2 0,3-5-226,0-3 1,1-8 0,-5-3-563,0-3 148,6-8 1,-4-4 0,3-8 0,-4-7 0,-1-7-20,0-5 1,0-6 0,0-2 323,0-3 0,0-4 0,0 5 101,0 2 1,5-2 0,1 2-1,1 5 46,-1-1 0,5 6 0,-3 2 0,1 5 152,1 5 1,-1 2 99,6 7 1,-3 8 0,-2 5-1,-5 6 197,-4 3 1,-1 0 0,0 2 0,2-5-10,2-4 0,-2 0 1,4-3-550,1-2 1,-4-7 0,6-13 0,2-8-1,2-9-800,1-7 0,5 4 1,0-1-2,-2 6 0,-1-1 0,-2 9 756,1 4 0,-6 9 0,-1 11 0,0 9 408,0 5 1,-5 1 0,2 3 0,-4-1 676,-1 1 0,2-4 1,1-2-1,3-5-638,2-5 0,-3-2 1,5-7-1,1 0-1365,1 0 1,2-11 0,2-5-900,3-5 1,-3 2 0,1-3 755,-6 2 1,2 1 0,-5 5 1219,0-1 83,5 1 0,-12 12 0,4 7 1036,-4 6 1,-1 4-1,0-1 1,0 0 84,0 0 0,2-1 1,1-2-1,3-3-904,2-2 0,2-1 1,4-5-1,0 0-170,0 0 1,1-7 0,-1-2-423,0-4 0,-1-1 0,-4 0 0,-4 0-487,-3 0 0,-2-1 614,0 1 0,-7 0 1,-2 1-1,-4 2 1,-1 2 120,0-2 0,-1-2 0,1 0-311,0 4 0,5 1-385,-1 3 0,7 5 1,0 0-620,6 8 0,5 5 0,6 1-265,0 0 1624,0 0 0,7 7 0,1 1 0</inkml:trace>
  <inkml:trace contextRef="#ctx0" brushRef="#br0">23744 12383 7947,'8'-7'1452,"5"6"-201,-12-12-254,6 11 0,-14 4 0,-1 11 0,0 6-173,4 3 0,2-3 0,2 4 0,0 1-377,0-2 0,2-1 0,1-7 0,3 0-562,2 0 1,2-6-1,4-3-128,0-3 0,5-4 0,0-3-128,-2-4 0,-1-10 0,-2-5 0,-1-3-269,-4-1 0,4-5 1,-5-2-1,0-1 247,-3-4 0,-4 4 0,-1-1 0,0 1 379,0 0 1,-1 3 0,-3-4 215,0 2 0,-6 4 1,5 6 942,2 1 1,-3 7-40,1-2 0,0 11 0,5 8 0,0 9-114,0 9 1,0-1 0,0 7-576,0 1 1,5 6 0,0 3-1,0-1-67,1 2 1,0-4 0,5 4-335,-1-5 0,-1 6 0,6-7-358,-1 1 0,0-5 1,0-4-1,0-4-1926,1-4 1,-1-4 1112,0 0 0,0-2 0,2-7 0,1-2-1163,2-3 2318,0 4 0,-4-18 0,-1 3 0</inkml:trace>
  <inkml:trace contextRef="#ctx0" brushRef="#br0">24796 12056 7889,'-6'-8'269,"4"-5"1,-1 4-1,6-4 1,7-1 868,2-1 0,3 8 0,-1 2 1,0 3-1,2 2-359,3 0 1,-5 2 0,2 4-1,-5 8-511,0 8 0,-5 5 0,-1 2 0,-3-1 0,-4 1-212,-3-1 0,-3 4 0,-6-2 151,0-4 0,-2-2 1,-1 0-855,-2-5 0,1-3 0,7-4 261,2-2 0,6-2 0,-2-4 211,3 6 0,4-2 0,4 1 236,9 2 0,0-3 1,7 2-1,1 1 76,-1 1 0,-3 1 1,3-2-1,-2-1 624,-2 1 1,-3 1 0,0 2 0,-1 1 163,0-1 0,-6 0 1,-3 0-326,-4 1 0,-1-1 0,0 0-209,0 0 0,-6 0 0,-2 1-415,0-1 0,-4-2 1,1-2-1,-5-4-763,-3 1 0,-2-6 1,4 4-858,-2-4 0,-5-5 0,4-3 0,-1 0-1885,1-5 3529,1 0 0,4-9 0,1-1 0</inkml:trace>
  <inkml:trace contextRef="#ctx0" brushRef="#br0">25336 11942 7905,'8'6'843,"7"2"1,-3 6 0,6 2 0,1 3 403,1 5 0,-4 7 1,4 6-1,-1 2-497,0 5 0,3 8 1,-6-1-504,-3 0 1,-8 4 0,-1-5-1,-2 2-288,-2 1 1,-6-8 0,-5 3 0,-7-6-987,-6-4 0,-4 2 0,-4-7 1027,-1-1 0,-13-2 0,2-2 0</inkml:trace>
  <inkml:trace contextRef="#ctx0" brushRef="#br0">23829 12397 7816,'2'-8'2391,"3"3"-2239,-4 10 0,13-4 0,-1 6 0,5-3-353,-1 1 0,-1 5 1,-2-6-1,0 0 201,0-3 0,1 5 0,-1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15526 1734 7928,'-14'-7'851,"0"2"0,1 5-355,4 5 0,-2 2 0,6 9 0,0 3 0,-1 5 0,-2 3 33,0 1 1,-3 2 0,5 2 0,-2 2-329,-3 3 0,0-4 0,0 3 0,1 1 0,-1-3 1,0 1-165,1-3 1,-2-2 0,4-2 0,-2-1-824,1-3 1,4 1 0,-4-6 0,-1-2-326,2-1 0,-4-6 0,2-2 593,-2-2 1,-3-3-1,3-8 1,1-4 517,1-4 0,1-7 0,-5-3 0</inkml:trace>
  <inkml:trace contextRef="#ctx0" brushRef="#br0">15128 2132 7928,'0'-22'25,"0"-3"0,2 6 1,1 2 434,2 1 1,6 3-14,-2 4 0,4 3 0,3 9 0,1 5 193,2 6 0,6 9 0,-1 1 0,3 3-226,1 1 1,1-4 0,-1 0 0,0 0-600,1-2 0,-1-2 1,1-7-1,-1-2-636,1-2 0,-6-5 1,-1 2-1,1-1 821,-1-1 0,-5 1 0,4-5 0</inkml:trace>
  <inkml:trace contextRef="#ctx0" brushRef="#br0">16223 2260 7835,'-13'2'1803,"4"3"-529,2-4 0,7 7-1000,0-3 0,0-2-1490,0 7 1,5-6 1215,0 6 0,6-1 0,-3 5 0</inkml:trace>
  <inkml:trace contextRef="#ctx0" brushRef="#br0">18142 1379 7887,'-9'-2'3057,"-1"-2"-1374,7 2-1100,-3-4 0,7 6 0,4 0-236,5 0 1,-4 6-1,-1 5 1,-4 7-334,-1 5 0,-6 4 0,-4 2 0,-2 1-260,-2 3 0,-5-2 0,0 6 0,0-3-74,-2-2 1,5-2 0,-3-3 0,4-3 70,0-6 1,6-2 287,-1-2-27,7-6 0,3-1 0,10-7 0,2 0-109,3 0 1,-1 0 0,0 0-281,0 0 0,1 6 0,-3 3 156,-2 4 1,-4 1-1,-6 1 1,0-1 36,0 0 0,0 0 0,0 0 254,0 1 1,0-6 0,0 1-1,0 1 501,0 1 1,0 3 0,0-1-154,0 0 1,2 0-276,2 0 0,4 1 0,6-1-141,1 0 0,-6-1 1,-1-2-1,0-3-126,0-2 1,-3 3 552,4-4 0,-6 1 243,2-1-936,-4-3 0,-1 6-56,0-4 0,0 0 2,0 5 1,0 1-1,0 4 231,0 0 1,0 0 71,0 0 1,2-6 0,3-3 1,-4-5 0,6-5 0,-3-4-81,1-4 1,5-7 0,-4-4 0,0-3-461,1-1 0,4-5 0,-3-2 0,1 0-503,1 0 1,-3-4 0,4 1 1056,-1-3 0,-7-2 0,3 0 0</inkml:trace>
  <inkml:trace contextRef="#ctx0" brushRef="#br0">18356 1351 7887,'7'-23'0,"0"3"1197,-7 6-283,0 6 1,-7 8 0,0 11 0,-3 8-184,1 9 0,1 4 0,-3 7 1,1 4-241,-1 1 1,3-3 0,0 5-1,2-5-486,3-3 0,1-6 1,2 1-1,0-5-430,0-4 1,0-4 0,0-5 0,2-3-728,3-2 0,-2-4 0,6-7 475,2-4 0,2-8 1,1-7-1,0-2 462,1-4 0,-6 4 1,1 0-1,1 1 320,1 4 1,2 3 0,-1 3 0,-2 3 577,-1 2 1,-1 1 361,5 5 0,1 1-128,-1 4 0,0 3-669,0 6 1,-1 1 0,-2-1 0,-2 0-52,2 0 0,0 0 0,1 2 0,-5 3 52,0 5 1,2 3-1,-4 1 1,-2 2 127,-1 3 1,2 4-75,1 5 1,0-1-1,-5-1 1,0-2-79,0 1 0,0-4 0,0-2 0,0-3-220,0-1 1,0-7 0,0-3-636,0-4 1,-6-2 0,-4-5-502,-3-8 0,-1-8 0,0-9 0,-2-5-550,-3-5 1,-1 0 0,-6-9 1197,3 1 0,1 0 1,-2 4-1,5-1 496,3 5 1,7 0 0,1 8 615,2 2 0,-4 6 2085,5 1-2279,1 7 1,10-3-1,5 6 1,5 0-3613,3 0 3177,0 0 0,1 0 0,2 0 0</inkml:trace>
  <inkml:trace contextRef="#ctx0" brushRef="#br0">20687 1535 10279,'0'16'577,"0"3"1,0 5 0,2 4-1,1 5 1,2 7-197,-2 6 1,-2 4 0,-1 7 0,0 0 0,0 0-509,0 0 0,0-7 0,0-2 0,2-6 1,3-4-749,4-5 1,-1-4-1,0-5 875,-2-6 0,5-2 0,-3-2 0</inkml:trace>
  <inkml:trace contextRef="#ctx0" brushRef="#br0">20915 2132 7997,'8'0'3941,"-2"0"-3941,-6-6 0,6 5 0,2-6 0</inkml:trace>
  <inkml:trace contextRef="#ctx0" brushRef="#br0">21654 1734 7893,'-8'-14'1106,"0"5"0,5-1 989,-2-1 88,1 5-1736,4 0 1,0 17 0,0 4 0,-2 8-102,-3 7 1,2 3 0,-6 9-1,-2 3 1,-4 5-101,-4 2 0,4-4 1,-6 1-1,2-2-352,0 0 0,-1-1 0,2-8 0,-1-6-184,2-7 1,3 0 0,3-7 0,1-4-1128,-1-3 1,-2-8-1,1 0 1417,2-6 0,-9-5 0,4-6 0</inkml:trace>
  <inkml:trace contextRef="#ctx0" brushRef="#br0">21270 1962 7893,'10'-13'0,"-2"2"851,-2 2 0,5 6 1,-3-1-377,0 8 0,4 3 1,-2 9 283,2 3 1,4-3 0,3 5 0,5-3-600,3 1 1,1 5 0,1-3 0,-1 1-973,1 3 0,1-3 0,1 2 0,2 0 812,-1-2 0,-2 5 0,-2-5 0</inkml:trace>
  <inkml:trace contextRef="#ctx0" brushRef="#br0">22024 2232 13909,'0'8'285,"0"-2"-2322,6-6 2037,-4 0 0,4 0 0,-6 0 0</inkml:trace>
  <inkml:trace contextRef="#ctx0" brushRef="#br0">24569 1649 7896,'-2'-8'1186,"-3"3"-562,-4 4 1,-4 2 0,1 4 0,1 5 0,1 4-286,-1 5 0,-2 1 1,-1 6-1,2-1 0,-1 3 1,0 6-149,-3 2 1,-1-5 0,3 3 0,0-4-24,-1-2 1,-4 1 0,1-3 0,0-2-573,2-5 0,2 2 0,0-2-1147,0-2 1,1-6 0,2-3 621,2-2 0,1-3 1,-3-7 928,1-6 0,1-3 0,-6-1 0</inkml:trace>
  <inkml:trace contextRef="#ctx0" brushRef="#br0">24128 1933 7896,'9'-7'556,"1"2"-305,-7 3 0,10 2 0,-2 0 151,6 0 1,4 2 0,4 3 0,-1 4 26,1 4 1,-3 1 0,2 0-508,1 0 0,2 1 1,1-1-1,1 0-638,-1 0 1,1-4 0,-3-2-53,-2-2 0,3-1 768,-3-5 0,3-13 0,1-3 0</inkml:trace>
  <inkml:trace contextRef="#ctx0" brushRef="#br0">25294 1279 7896,'-14'0'0,"4"2"705,1 3 1,4 3-1,-5 6 1,-1 0 0,-1 2 192,-3 3 1,1 3 0,-2 6 0,-1 1-792,-2-1 1,-5 1 0,5-1-1,2 1-641,1-1 1,7-4 0,1-2 0,0 0 69,0 0 0,5-5 0,-2 4 0,4-2 97,1 0 1,0 1-1,0-2 482,0 1 0,0 6 0,0-1 305,0 3 1,0 1-1,0 2 196,0 3 0,-2-3 0,-1 3 0,-2-1-84,2 1 0,0-3 0,0 3-195,-2-3 1,0-6 0,5-2 0,0-1 130,0-4 0,0-1-3406,0-2 1273,0-6 1,0-5 0,0-11-205,0-6 1869,0-10 0,-6 2 0,-2-6 0</inkml:trace>
  <inkml:trace contextRef="#ctx0" brushRef="#br0">25009 1848 7896,'7'-14'106,"1"4"1,6 3 137,0 0 1,0-2 0,1 2 0,-1 1 417,0 0 1,5-1 0,0 4 0,0-1-752,1 0 0,-4 3 1,3 1-1,-3 0-569,-2 0 0,-4 0 0,-2 1-2055,-2 4 2713,-1-3 0,-5 4 0,0-6 0</inkml:trace>
  <inkml:trace contextRef="#ctx0" brushRef="#br0">25280 1678 7896,'-7'-8'635,"4"-3"364,-6 6 1,-1 0-1,-4 7 114,0 2 0,4 4 1,1 8-423,-2 3 1,0 3-1,0 8 1,3 3 21,1 5 0,3-1 1,2-1-447,-3-1 0,4 4 0,-4-2-253,3-1 1,2-1 0,0-7-298,0 0 1,2-1 0,1-1 0,2-4-990,-2-2 0,3-6 0,-1-4-3725,-2 1 4098,-1-5 1,-2-1-1,0-10 1,0-4 898,0-4 0,0-1 0,0 0 0,-2 0 0,-1-1 0,-2 1-339,2 0 1,2 0 0,1-1 1071,0 1 1,1 6-1,4 2 1,4 1 600,4 1 1,1-6 0,0 5-720,1 2 0,4-3 1,1 0-375,2-2 0,-3 4 1,3-2-1,-1 1 17,-4 1 0,-1-6 1,-2 5-439,1 2 1,-1 2-380,0 1 816,-6 0 1,-2 6-142,-6 4 0,0 4 0,0 3 0,0 2 115,0-2 1,-5 4 0,1-2 0,-1 0 114,-1 1 1,3-2 0,-5 4-645,1-2 0,-2-1 1,2-4-804,0-1 0,-1-5 1,-3-1-653,1-1 0,1-3 1,-6-4 1106,1 0 0,2-1 0,1-6 0,3-5 646,1-6 0,3-5 0,4 2-141,0-1 0,0 3 270,0-5 0,0 7 2492,0-2-1372,0 10 1,0 9-1,-2 11 1,-1 6-135,-2 7 0,-6 3 0,2 1-657,-4 0 1,-1 6-1,0 0 1,-1 1-146,1 0 0,1-2 0,2-6 0,3-2-596,2-1 0,1-7-100,5 2-1,7-9 1,2-6 0,4-2-96,1-2 0,0-6 1,2-2 513,3 0 0,-2-5 0,6 4-14,-3-4 0,4 0 0,-4 2 299,2 2 0,-3 4 0,3-3 2,-1 2 0,3 1 0,-5 5 0,-2 0-500,-1 0 1,-2 0 0,0 0-1108,1 0 1,-1 0 0,0 2 260,0 3 1,-4-2 0,-2 6 0,-2 2 1023,-3 2 0,-1 1 0,-2 0 0</inkml:trace>
  <inkml:trace contextRef="#ctx0" brushRef="#br0">25735 2488 7896,'-2'8'0,"-3"-3"367,-3 2 0,-1-5 1852,-1 3 1,6-4-2220,-6-1 0,1 0 0,-6 0 0</inkml:trace>
  <inkml:trace contextRef="#ctx0" brushRef="#br0">15640 3213 7896,'-14'14'375,"1"-4"0,4-1 0,2 2 146,1 2 1,4 7-1,-2 6 1,2 5 0,2 7-1,0 6-26,0 8 0,0 2 0,0 12 1,0 1-378,0-2 0,0 6 0,0-3 0,0 3 0,2-3 0,1-4 15,2-4 0,1-3 1,-3-6-414,2-9 1,1 0 0,-3-11 0,2-4-1383,-2-6 0,5-7 1662,2-5 0,2-15 0,2-10 0</inkml:trace>
  <inkml:trace contextRef="#ctx0" brushRef="#br0">15654 3597 7896,'0'-37'247,"0"4"1,0 8 0,2 3 452,2 1 0,0 2 1,7 5-1,3 0-183,3 0 0,4 6 1,-4 3-1,2 5-78,-1 5 1,-3 6 0,-2 11 0,-2 6 93,-1 2 1,-7 2-544,1 1 1,-4-1 0,-3 4 0,-5 0-1,-3-1-1216,-4 0 1023,-3 4 0,4-9 0,-2 2 0,0-7-1070,2-6 0,-3-3-1258,7-2 2531,-2 1 0,4-1 0,1 0 0</inkml:trace>
  <inkml:trace contextRef="#ctx0" brushRef="#br0">16408 3810 7885,'-13'21'1450,"-1"-10"0,-8 3-1674,8-2 1,-5 0-1,4-1 1,0-2-1,-1 2-54,2 2 0,-1-1 278,1-2 0,0 9 0,0-3 0</inkml:trace>
  <inkml:trace contextRef="#ctx0" brushRef="#br0">17375 3227 7835,'-15'2'317,"1"2"1,6 0-1,3 5 1,4 2 0,1 3-1,0 7 614,0 7 1,0 12 0,0 10 0,0 4-513,0 5 1,0 5 0,0-1 0,1 2 0,3 2-180,0-3 1,1 4 0,-3-6 0,1-2 0,2-2-225,-2-1 0,3-8 0,-1-5 0,-2-6-755,-1-3 0,2-7 0,1-5-629,-2-3 0,-1-6 0,-2-7 1368,0-6 0,0-10 0,0-13 0</inkml:trace>
  <inkml:trace contextRef="#ctx0" brushRef="#br0">17403 3583 7835,'0'-37'494,"2"7"0,1 7 122,1-3 0,7 1 0,-1 1 0,3 5-129,1 4 1,0 2-1,0 3 1,0 6-208,1 2 1,-6 4-1,-1 2 1,0 7 0,-2 7 311,1 6 1,-3 2 0,-4 4-1,-1 2-349,-4 1 0,-3 0 1,-5-3-386,4 4 0,-4-6 1,4 2 281,-4-5 0,1-6 0,1 3 0,3-1-2437,1-4 0,-2-6 2297,4-1 0,0-1 0,5 5 0</inkml:trace>
  <inkml:trace contextRef="#ctx0" brushRef="#br0">17716 3625 7835,'9'0'3676,"1"0"-3012,-7 7 0,3-4 0,-6 6 0,0 4 404,0 4 1,0 1 0,0 4-1,0 0-675,0 0 0,0-5 0,2 2 0,1-1-747,2 1 1,4-8 0,-3 1-2865,2-4 1393,2-3 1,-2-7 0,-4-2 1824,-2-6 0,-8-9 0,-2-3 0</inkml:trace>
  <inkml:trace contextRef="#ctx0" brushRef="#br0">17801 3398 7835,'0'-14'1230,"0"-1"1660,0 1-100,0 0-3406,-6 6 616,4 2 0,-4 12 0,6 2 0</inkml:trace>
  <inkml:trace contextRef="#ctx0" brushRef="#br0">19607 3298 7931,'0'-14'228,"0"0"1,0-5 0,-2 0-1,-1 1 235,-2 3 1,-6 7 0,2 3-1,-6 3 39,-3 2 1,0 7-1,-6 5 1,-1 11 0,-2 11-1,-1 11-83,-1 7 1,7 3-1,3 3 1,5 2-152,5 2 0,-2-5 1,6-7-1,3-2 1,5-7-1,7-6-138,3-5 0,2-3 0,4-4 1,3-5-646,1-7 0,3-5 0,-2-6 1,3 0-497,1 0 0,-4-6 0,-2-4 0,-1-2 1011,-4-3 0,-1-5 0,-2-2 0</inkml:trace>
  <inkml:trace contextRef="#ctx0" brushRef="#br0">19408 3654 7931,'-15'0'882,"3"1"-163,2 4 1,6-2-570,8 7 0,6-7 0,9 1 0,4-2-113,4-2 1,8 0 0,3 0 0,3-2-89,2-2 51,-1 2 0,7-17 0,2 3 0</inkml:trace>
  <inkml:trace contextRef="#ctx0" brushRef="#br0">20360 3014 7843,'-22'0'1967,"6"-5"-1225,7 0 0,4 2 0,-3 10 0,2 8 0,3 12-98,1 10 1,1 7-1,-3 6 1,0 9-473,1 4 1,1 10 0,2-33 0,2 2 0,-1 0 0,1 1-1,0 0 1,0-1 87,2 37 0,2-6 1,-1-7-309,-2-4 1,3-10 0,0-6 0,1-7 154,-1-5 1,-1-11-1,-4-5-2648,4-7 1,-3-8 2540,2-13 0,4-12 0,0-14 0</inkml:trace>
  <inkml:trace contextRef="#ctx0" brushRef="#br0">20318 3142 7843,'1'-25'0,"2"4"1398,2 7 1,6 4 0,-1 1-373,2 4 1,2 5-1,1 5 1,-1 6-455,0 6 1,-1 7 0,-4 9 0,-2 3 0,-3 4-125,1 3 0,0-4 0,-5 7 0,-2-5-543,-3-3 0,4-5 0,-5 3-985,-1-1 0,6-2 0,-4-6 1,3-2-3283,2-1 4362,-6-6 0,4 2 0,-4-6 0</inkml:trace>
  <inkml:trace contextRef="#ctx0" brushRef="#br0">20701 3639 7832,'0'8'3369,"0"-1"0,2-3-2826,3 1 1,-2 6 0,5-1-90,-2 2 0,0 2 1,-2 2-1,0 3 0,1 5-44,1 3 1,-4-4-1,3 0 1,-4-1-146,-1 0 0,0-5 0,0 2 0,2-3 297,3-2-616,-4 0 224,6 1-547,-7-8 1,0-2 0,0-10 275,0-4 0,0-4 1,0-2-1,0-3-67,0-1 1,0-4-1,0 2 1,-2 0 56,-3 1 0,4-1 0,-4 4 0,3-2 8,2 2 1,5 1 0,0 2 13,-2-1 1,0 6 4,2 0 1,3 5 81,6 0 0,0 2 0,0 4-333,1 2 0,-3 0 0,-1 3 0,-1 1-1755,1 0 0,-3-5 2090,1 2 0,1 3 0,4 0 0</inkml:trace>
  <inkml:trace contextRef="#ctx0" brushRef="#br0">21071 3696 7744,'-14'0'4618,"0"0"-3329,6 0 1,1 7-531,7 2 1,0-1 0,2 1 0,3 4 425,4 4-1308,-2 6 0,4 0 0,-7-1 0,1 0-174,1 1 1,-4-6-1,3 2-267,-4-3 1,-1-2-1163,0 0 1,0-8 0,0-7 1725,0-12 0,0-7 0,0-9 0</inkml:trace>
  <inkml:trace contextRef="#ctx0" brushRef="#br0">21085 3483 7744,'0'-22'600,"-1"6"2540,-4 7-2944,3 5 0,-2 0-957,8 8 0,4 4 0,7 7 0,-1-3 761,0-2 0,7 9 0,1-4 0</inkml:trace>
  <inkml:trace contextRef="#ctx0" brushRef="#br0">21256 3540 7744,'8'1'2054,"-3"4"-1809,-4-3 0,-1 6 0,0-4 913,0 6 0,0 3 1,0 1-1,0 2-278,0 3 1,0 1 0,0 5 0,0-3-320,0-1 1,0 4-1,0-3-385,0 0 1,0-1 0,0-7 0,0 0-144,0 1-352,0-7 0,2-5 1,1-13 9,2-9 0,6-4 0,-3-3 0,1 3-312,1-3 0,-3 4 1,5 2-1,-5 2-683,0 6 1227,4 7 0,-5 0 394,4 10 1,-2 3-1,-5 6 1,1 0-22,0 0 0,-1-6 0,1-1-347,6-1 1,3-6-1,1 0-340,0-8 0,0-3 0,0 0 0,1 3-385,-1 2 0,0 1 804,0 5 1,-1 6 0,-4 4 0,-2 2 408,-1 3 1,-4-1 0,2 0-1,-2 0 448,-2 1 0,0-6-517,0 1 0,6-9-1084,4-1 0,-4-11 0,0-8 1,1 0-1245,2-1 1,-1 5 0,2 0 1959,1 4 0,1 1 0,2-4 0</inkml:trace>
  <inkml:trace contextRef="#ctx0" brushRef="#br0">21711 3668 7744,'2'9'929,"2"1"-626,4-7 1,2 5-1,-1-5 666,2 2 0,3-1 0,4-4-513,1 0 1,0-4 0,-5-3 0,2 0-380,3-5 1,-4 0 0,4-2 0,-4-1-7,-6 1 1,2 0-1,-5 0 1,1 0-103,-1-1 1,-1 1-1,-7 0 1,-2 1 28,-6 4 1,-3-2 0,-1 6 181,0 2 1,-5 1-1,0 4 1,0 3 668,-1 4 0,4 10 0,-2 6 798,7 7-1408,-1-2 1,5 6 0,-2-4 511,4 1 0,4 5 0,2-5 0,4-3 56,4-5 0,4 1 0,3-7-1303,3-2 0,-2-3 0,7-4 0,1-6 7,2-2 0,0-4 0,-2-1 734,-1-2-245,0-6 0,-2-3 0,-2-8 0</inkml:trace>
  <inkml:trace contextRef="#ctx0" brushRef="#br0">22294 3753 7744,'-8'6'9381,"-5"-4"-7525,12 4-644,-6-6-3433,7 0 2221,0 0 0,7-6 0,1-2 0</inkml:trace>
  <inkml:trace contextRef="#ctx0" brushRef="#br0">19564 7236 7989,'-14'0'1647,"0"0"-726,-1 0 0,9-1 1,6-3-1,10 0 1,5 1-172,4 1 1,7 2 0,-4 0 0,1 0 0,1 2-415,1 2 0,-4 6 1,-2 9-1,-3 4 1,-4 4-92,-2 2 0,1 10 1,-6 4-1,-2 3-174,-2 3 1,-7 0-1,-5 4 1,-5-1-47,-3 2 0,-1 0 0,2-4 0,-2-5 47,-2-6 1,3-9-1,-3 0 1,1-6-14,4-4 1,6-1 0,1-5-307,7-6 1,3-3 0,11-10 0,5-4 73,3-4 0,6-3 1,-1-1-1,1-2-362,-1 2 1,3-4 0,-4 2 0,4 0-186,2-1 0,-6 4 0,-1-3 0,-1 3-204,-4 2 0,4-2 0,-2-1 1,0-2-67,1 2 0,-4 1 0,3 2 688,-3-1 1,-7 3 0,-1 1 0,0 3 724,0 1 1,-5 4-180,2 8 1,-4 3-1,-1 8 1,0 1 132,0 2 1,2 6-1,1-1 1,2 1 348,-2-1 0,3-2 0,1-6 470,1-2 1,1 2 0,5-10 0,1 0-767,-1 1 1,6-4 0,2-9-1,1-7-516,-5-4 0,3-9 1,-2 4-1,-2-1 40,-1-1 0,-8 2 0,-3-4 1,-4 4-469,-1 2 0,-1 1 0,-6 5 0,-7-1 94,-8 1 1,0 2-1,0 2 1,0 5 458,0 4 0,3 1 0,-3 0 0,1 0-569,4 0 0,1 0 0,2 1-3197,-1 4 3727,8 3 0,0 6 0,7 0 0</inkml:trace>
  <inkml:trace contextRef="#ctx0" brushRef="#br0">20716 7520 7906,'-21'0'6502,"5"0"-6040,2 0 1,14 0-1,11 0-82,7 0 0,5 0 0,9 0 0,3 0 0,1-1-551,3-4 0,6 4 0,-1-4 0,-5 3 0,-2 2-2437,-6 0 1,-1 0 2607,-1 0 0,-7 0 0,-2 0 0</inkml:trace>
  <inkml:trace contextRef="#ctx0" brushRef="#br0">20758 7805 7925,'-28'6'-2,"12"-4"1618,3 10 1,20-10-1,4 3 1,6-4-529,7-1 1,4 0 0,7 0 0,6-1-760,5-4 0,6-1 0,-4-5-1182,-3 1 853,0 7 0,-9-10 0,-1 5 0</inkml:trace>
  <inkml:trace contextRef="#ctx0" brushRef="#br0">21953 7336 7270,'-19'0'-1152,"0"0"3583,1 0 1,10 0-1,8 0-1560,8 0 1,7 1 0,4 2-1,6 4 1,5 1 0,3 3-225,-1 1 0,2 4 0,-2 1 0,-4 4-520,-2 1 0,-9 2 0,0 4 0,-4 1-100,-3-1 1,-7 5-1,0 2 1,-5 1-105,-2 4 0,-9-5 1,0-1-1,-6 0-173,-3-1 0,0-5 0,-3-6 0,1-1 91,-1-4 0,3-6 1,-2-3-1,0-2 506,2-2 1,2-3 0,5-1 137,1 0 0,6-1 0,4-4-158,2-5 0,2 3 0,3-1 0,5 0-60,6 0 1,10-2-1,0-2 1,3 1-463,1 1 1,5 1 0,2-6 0,0 1-686,-1 0 0,1 0 0,-3 0 0,1-1-481,-2 1 1,-2 0-1,-4 0 1,-3 1-1531,-1 4 2891,-2-4 0,-5 5 0,0-6 0</inkml:trace>
  <inkml:trace contextRef="#ctx0" brushRef="#br0">22536 6980 7902,'-7'0'2259,"7"0"1,7 0-169,7 0 1,-5 2-1617,1 3 0,-2 2 1,1 8-1,-4-1-140,-4 0 1,-1 2-1,0 1 1,-1 2-113,-4-1 0,-3-3 0,-8-2 0,-1-2 0,-2-3 264,2-2 1,1 4 193,2-5 1,-1-1 1138,1-4-1804,6 0 0,4 0 0,8 0 0,6 0-196,2 0 0,3 0 1,0 0-1,3 0-689,1 0 1,0 0 0,-3 0 0,1 0-304,2 0 0,0 0 0,-5 0 0,2 0-26,3 0 0,-3 0 1198,3 0 0,-4 0 0,0 0 0</inkml:trace>
  <inkml:trace contextRef="#ctx0" brushRef="#br0">22877 7506 7824,'-27'0'0,"3"0"5804,5 0-5395,10 0 0,2-1 0,9-2 0,3-4-1095,4-1 1,4 5 685,1-2 0,0-2 0,1-1 0</inkml:trace>
  <inkml:trace contextRef="#ctx0" brushRef="#br0">23389 7108 7806,'-2'-8'2000,"-3"4"-1229,4 2 1,-7 4-1,5 2 102,-2 6 1,-1 4 0,2 3 0,-2 4 0,0 3-288,-1 6 0,-2-2 1,4 5-1,1-3 1,-1-1-23,0-1 0,0-1 1,5-2-1,0-3-252,0-1 0,7-1 0,1-2 0,1 1-229,0-2 1,1-6-1,4-1 1,0 1 64,1 1 0,-1-2 0,0-2-115,0-2 0,0 5 1,1-1-1,-3 2 110,-2 2 0,2 1 0,-4-1 0,2 2 115,-1 3 0,-4-2 0,3 5 0,0-1 0,-2-2 242,0 1 1,-1-4 0,-5 4 0,0-1-178,0 0 0,0 0 0,0-4-323,0-1 0,0 0 0,-6 0 0,-4 0 0,-2 1 0,-2-3 0,-2-2 0,-3-6 0,3 0 0,-5-1 0,1 2-776,-4-2 1,2-8 0,-2-5 0,-1-2-576,-2-2 1,-1-5 0,1-2 0,2-1-867,1-3 0,2-4 2217,-2-4 0,4-3 0,5-7 0</inkml:trace>
  <inkml:trace contextRef="#ctx0" brushRef="#br0">23318 7250 7806,'14'-8'0,"0"4"1012,0 2 0,0 2 0,1 0 988,-1 0 1,2 0-1,1 0 1,4 0-849,1 0 1,1 0-1925,6 0 0,-1 5 0,1 1 0,-2 2 772,-4 3 0,4 8 0,-5 3 0</inkml:trace>
  <inkml:trace contextRef="#ctx0" brushRef="#br0">23957 7691 7773,'-20'6'4773,"10"-2"-2411,1 5-3007,6-6 1,9 4 644,3-7 0,4-7 0,1-1 0</inkml:trace>
  <inkml:trace contextRef="#ctx0" brushRef="#br0">26175 7250 7744,'-20'11'202,"-4"2"0,-1 6 0,0 5 0,1 9 192,-1 6 1,-1 9 0,1 12 0,3 3 0,1 2-184,4 3 0,6-5 0,3-2 0,2-5 0,3-7-264,1-7 0,8-4 0,4 0 0,4-6-130,5-7 0,3-4 0,6-9 0,1-2-489,-1-6 0,6-2 0,-1-4 0,-2-1 672,-1-1 0,-8-20 0,-1 0 0</inkml:trace>
  <inkml:trace contextRef="#ctx0" brushRef="#br0">26659 7464 7744,'-8'-15'359,"-3"1"0,6 0 1,2 0 751,1 0 0,9 6 1,2 3-1,4 5-732,1 5 1,0 3-1,-1 7 1,-2 4-350,-2 5 1,-4 3-1,3 3 1,-2 1 0,-3 4-477,-1 2 0,-7-1 0,-1 2 0,0-3-134,-1-1 1,-4-8 0,2 0 0,-2-3 95,1-6 0,-2-3 1118,2-4-443,4 2 1,1-10 0,10 3 148,4-4 0,4-1 0,1 0 1,0 0 71,1 0 1,4 0 0,-1 0-103,0 0 1,-2 2 0,-2 2-1,0 6 1,0 3-1,-1 1-28,-4 0 0,-2 5 1,-7 0-1,0 0-9,0 1 1,-2-4 0,-4 5-1,-7-1-283,-4 4 1,-4-4 0,2-1 0,-4-3-292,-4-2 1,0-4 0,2-2-338,1-2 1,2 4 0,-2-6 0,5 0-1216,3-3 1,2-1 883,0 0 0,6-6 969,3-4 0,4-2 0,1-3 0</inkml:trace>
  <inkml:trace contextRef="#ctx0" brushRef="#br0">27441 7506 7990,'-7'-8'513,"4"2"1,-6 8 173,-2 2 1,3 4 0,0 6 0,0 2 0,0 5-72,-3 7 0,3 7 0,0 9 1,0 2-509,0 1 0,-1 7 1,-5-5-1,0 0 1,-1-5-488,1-3 0,0 4 1,1-11-1,2 0-634,2-6 1,1-9-1,-3-2 1,1-4-2209,-1-4 3221,-1-5 0,-9 2 0,-1-6 0</inkml:trace>
  <inkml:trace contextRef="#ctx0" brushRef="#br0">27000 7819 7744,'2'-22'0,"1"3"330,1 3 1,7 4-1,-1 2 125,3 5 0,2 4 1,3 2-1,2 4-195,2 5 0,2 2 0,6 2 0,2 1-524,1-1 0,5-5 1,-3 1-1,-1 1-2426,1 1 2690,-8-4 0,0 11 0,-5-3 0</inkml:trace>
  <inkml:trace contextRef="#ctx0" brushRef="#br0">27668 8075 7744,'-22'0'0,"3"0"844,3 0 857,8 6-1749,2-4 0,8 4 0,2-6 0,6 0-1896,3 0 1944,1-6 0,6 4 0,2-4 0</inkml:trace>
  <inkml:trace contextRef="#ctx0" brushRef="#br0">27967 8132 7769,'8'1'11,"-4"4"-11,-2-3 0,0 4 0,2-6 0,-2 0 0,4 0 0</inkml:trace>
  <inkml:trace contextRef="#ctx0" brushRef="#br0">28223 8075 7792,'0'14'1357,"0"0"-1305,0 1 1,1-1 66,4 0 0,3-6 0,6-3 0,0-4-567,1-1 0,0-6 0,3-4 0,1-2-157,-2-2 1,-1 4-1,-2 2 605,0 2 0,7-5 0,1 3 0</inkml:trace>
  <inkml:trace contextRef="#ctx0" brushRef="#br0">28777 7478 7866,'6'-8'218,"6"3"1,3 4-1,4 2 7,-1 4 0,-1 3 0,2 6 0,3 0 0,2 2 476,0 3 1,-6 3-1,5 8 1,-3 3-478,-3 5 1,-2 3 0,-6 2 0,-4 1 0,-3 4-114,-2 4 0,-12-2 0,-3 2 0,-6 2-142,-4 1 1,-8 1 0,-5-3 0,-3-2-572,-2-2 0,0-6 0,1-9 602,-1-4 0,-6 2 0,-1-10 0</inkml:trace>
  <inkml:trace contextRef="#ctx0" brushRef="#br0">29246 6653 7857,'-6'-14'632,"3"6"0,-7 3-363,-1 4 1,-1 2 0,-3 6 0,1 7 0,-2 10-122,-3 7 0,2 12 1,-5 9-1,1 2-320,4-2 1,-3 3 0,-1-4 171,-1-1 0,-2 6 0,-4-6 0</inkml:trace>
  <inkml:trace contextRef="#ctx0" brushRef="#br0">28749 6952 7853,'0'-10'0,"1"2"360,4 2 0,5 3 1,7 8-1,3 6 0,3 5-113,2 3 1,2 6 0,1-2-249,1 4 1,-1 3-1,0 2 1,1 3 0,-1 1 0,1-4 0,-1 2 0</inkml:trace>
  <inkml:trace contextRef="#ctx0" brushRef="#br0">29403 7364 7362,'-14'0'0</inkml:trace>
  <inkml:trace contextRef="#ctx0" brushRef="#br0">10664 12297 8125,'-8'2'251,"5"1"1,6 3 0,6 1-601,4-1 1,1-1 0,2-5-1,1 0 1,2-2 377,-1-3 0,2-3 0,1-6 0,1 2 1,2 1-6,-2 1 1,5 5-1,-4-3 1,4 2 0,2 1-6,-1-1 1,0 4 0,2-4 0,2 0 109,1-4 0,2-7 1,-3-4-1,1-1 279,-2-3 1,-1-2 0,-1-1-286,-1-1 0,5 1 0,2 1 1,1 3-1,4 5-27,1 4 1,2 2 0,1 3-1,3 7-21,5 6 1,1 12 0,0 8-1,3 4-73,-3 2 1,1-1-1,3 1-8,0-1 0,-5-1 0,0-2 1,2-4-53,1-6 0,0 1 0,-1-11 1,-3-2-115,-2-1 1,0-2-1,-5 0 1,0-2 34,-3-3 1,-3 2-1,1-5 1,-1 0 97,2 1 0,-5 3 0,-2 0 1,-2 0 63,3 0 1,-4 2-1,3-3 1,-3 4 84,-2 1 0,2 0 0,2 0 0,3-2-2,1-2 0,0 0 1,5-5-1,0-1-81,4 2 1,2-3-1,0 5 1,4 0-41,-1-1 1,6-2-1,-6 3 1,2-2-126,1-3 1,-3 3-1,4-2 1,-4-1-31,-1-1 0,4-1 0,-6 2-99,-1 1 1,0 1-1,-1-7 1,3-1 266,-2-2 0,-2-13 0,-2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16621 810 7977,'-6'-14'655,"4"0"0,-11 0-343,4-1 1,1 3 0,-1 1 0,-2 1-140,-2-1 0,-1 3 0,-1 0 0,1 2 1,0 3-1,0 1 0,0 2 0,-1 2 1,3 3-1,1 6 0,1 6 0,1 8-610,1 7 0,-3 1 0,4 8 1,1 7-1,0 5 437,3 11 0,-4 3 0,1 6 0,0 1 1530,-1 2 1,2-36-1,-1 1 1,-2 35-659,1-2 1,-5-6 0,6-4-857,-2 0 0,5-4 1,-3-8-1,1-5 0,0-4 1,1-5-383,-3-5 1,6-8-1,-4-3-1519,3-1 0,2-7-1712,0-4 3597,-6-14 0,4-4 0,-4-14 0</inkml:trace>
  <inkml:trace contextRef="#ctx0" brushRef="#br0">16010 1692 7977,'-15'-5'0,"1"-1"1133,0-2 1,4 5-66,1-2-809,6-3 0,4 2 1,14-5 784,7 1-720,11 1 0,0-4-363,10 4 1,1-2 0,10 6-1,-2 0-1290,2-1 0,-4 4 1329,2-3 0,-6-3 0,3 1 0</inkml:trace>
  <inkml:trace contextRef="#ctx0" brushRef="#br0">16920 1365 7834,'-23'6'650,"3"-3"0,6 7 0,-1 2 579,1 6 1,2-1-1,1 7 1,1 1-276,-1 2 0,5 6-421,1 0 1,3 7-1,2-4 1,2 2-619,3 0 0,4-6 0,10-1 0,3-4-809,0-3 1,10-12 0,-4 1 0,2-5-1095,0-5 0,-1-1 1988,-1-2 0,7-13 0,1-3 0</inkml:trace>
  <inkml:trace contextRef="#ctx0" brushRef="#br0">17431 1407 7834,'-1'-20'3817,"-4"6"-2882,-3 6 0,-6 14 0,0 5 1,0 7 304,-1 5 0,1 4 0,1 3 1,2 3-553,2 5 0,1 2 0,-3-1-663,1-1 1,6-2 0,-4 2-690,2-5 1,-6-3 0,5-3 0,-3-3-1510,1-5 1,-1-3 0,-4-4 2172,0-2 0,-7-4 0,-1-6 0</inkml:trace>
  <inkml:trace contextRef="#ctx0" brushRef="#br0">17104 1521 7858,'10'14'922,"-1"1"1,1 4 0,6 1-527,3 2 0,1 0 0,5 4 0,-1-4-234,1-2 0,4 4 1,2-5-742,3-2 1,-1-3 578,-5-4 0,7 3 0,1-6 0</inkml:trace>
  <inkml:trace contextRef="#ctx0" brushRef="#br0">17687 1265 7856,'15'0'4806,"-1"0"-3764,0 7 0,0 0 1,2 9-137,3 3 1,-3 5 0,3 9 0,-5 5 3,-5 3 0,2 3 0,-6 4 0,-2 4-729,-1 3 0,-4 0 1,-2-2-397,-6-6 0,2-3 0,-3-1 0,-3-2-3964,-3-3 4179,-2-3 0,-2-7 0,-1 0 0</inkml:trace>
  <inkml:trace contextRef="#ctx0" brushRef="#br0">18597 1351 7809,'-35'7'554,"7"0"1,0-7 758,7 0 1,13 1-1,10 3 1,10 0-660,11-1 1,10-1-1,5-2 1,1 0-717,-1 0 1,2 6-1,-7 2 1,-2 2 0,-1-2-1,-3-1-871,-3 1 0,-4-3 1,-5 3-1,-1 0 933,0 0 0,-6 1 0,-2 6 0</inkml:trace>
  <inkml:trace contextRef="#ctx0" brushRef="#br0">18569 1734 7809,'-24'10'1007,"0"-1"-196,13-5 1,-1 3 0,13-3-455,4 0 0,9 1 0,10-5 0,3-2-189,1-2 1,7 2 0,1-4 0,2 1-399,0 0 0,-5 1 1,4 4-1,-1 0-2400,0 0 2630,-4 0 0,9-7 0,-5-1 0</inkml:trace>
  <inkml:trace contextRef="#ctx0" brushRef="#br0">19863 1194 7771,'-19'0'2064,"0"0"0,4 0-1363,6 0 1,4 5-1,-3 1 1,2 4-1,3 4 114,1 3 0,2 9 1,0-3-1,-1 4-535,-4 2 0,3 5 1,-2 4-1,1 3-140,-2 2 1,-3 0 0,-5-1-1,2 2-205,2 4 0,-2-9 1,-7 2-1,-1-4-772,2-6 1,1-2 0,2-6-294,0-4 0,-1-4 1,1-6 205,0-4 0,-2-4 0,-1-4 924,-2-6 0,0-7 0,5-12 0</inkml:trace>
  <inkml:trace contextRef="#ctx0" brushRef="#br0">19436 1407 7771,'0'-14'2564,"2"6"-1115,2 4-272,-2 2 0,11 5 1,-4 5-165,4 6 1,6 5-1,1 0 1,2 5-594,4 3 0,0 1 0,3 1 0,-1-1-207,1 0 0,-6-4 1,0-2-1,-3 0-436,-2 0 1,-7-4 0,-4 1 0,1-3-2991,0-2 3213,-5-6 0,10 4 0,-5-4 0</inkml:trace>
  <inkml:trace contextRef="#ctx0" brushRef="#br0">20019 967 13333,'8'0'6408,"3"6"-5731,-6 4 1,4-1 0,-4 4-413,-2 2 1,-1 4 0,-2 0 0,0 3 0,0 2-433,0 0 1,-2-7 0,-1 2-1,-3-3 58,-2-2 0,5-4 0,-4-2 225,1-2-310,4-1 52,-4-5 0,12 0 1,4 0-1,4 0-654,5 0 1,-3 0 0,4 1-284,1 4 0,-5-3 1,3 2-1744,-4-2 2822,0-2 0,-1 0 0,0 0 0</inkml:trace>
  <inkml:trace contextRef="#ctx0" brushRef="#br0">16152 2587 7978,'-22'15'138,"1"-1"0,13-5 0,5-1 0,8 0-219,9 0 1,7 1-1,9 4 1,4-2 0,9-3-1,9-2 300,8-2 1,7-3-1,8-1 1,6 0-229,-39 0 0,0 0 0,0 3 0,1 0 0,0 2 0,-1 1 0,2 2 0,-1 2-56,2 1 1,0 2 0,-1 0 0,1 0 0,2 2 0,0-1 0,1 0 0,-1 0 64,0 1 1,-1-1 0,3 0 0,0 0-1,-2 0 1,0 1 0,0-2 0,0 0-74,1 0 1,-1-2 0,0-1 0,-1-1 0,3-3 0,0-1 0,0-1 0,0 0 39,2 0 0,-1-2 1,2 1-1,-1-2 0,-2-3 1,0 0-119,-1 0 0,-1 0 0,-1-3 1,-1 0-1,-2 2 0,-2 0-22,0-1 0,-1 0 0,39-1 1,-5-3-1,2 0 599,-2 0 0,-1-1 1,-2-4-1,-2 4 264,-2 4 1,-4 4-1,-6 1-217,0 0 0,-1 0 1,1-2-239,0-3 1,-6 4 0,-2-6-1,-2 3-263,0-1 1,1-1 0,-6 2-1,0-2-261,-5-2 0,-3 3 0,-9-4-1373,-1-2 1662,-7-2 0,2-3 0,-10-2 0,-2-5 0</inkml:trace>
  <inkml:trace contextRef="#ctx0" brushRef="#br0">17346 3639 7873,'-6'-14'0,"-4"0"0,-1-2 0,0-1 0,3-2 1,0 0-1,0 0 696,-3 0 1,-1 0 0,-2 5 0,-1 0-227,1-1 0,0 7 0,0 4 1,-1 2-1,1 4-37,0 2 0,0 15 0,0 15 1,-1 8-1,1 14-64,0 5 1,0 13 0,6-32 0,2 0 0,-1 3 0,1 0-157,1 2 1,0-1-1,0 1 1,-1 0-1,3-1 1,0 1-1,0-3 1,0-1-95,-1-2 1,1 0 0,-1 31 0,4-1 0,0-7-110,0-6 0,1-7-565,4-4 1,-2-9-1,7-6 1,1-7-673,1-6 1,-2-5 0,-1-5-2998,2-4 4224,-4-16 0,-7-11 0,-8-14 0</inkml:trace>
  <inkml:trace contextRef="#ctx0" brushRef="#br0">16820 4279 7873,'-14'-14'2977,"0"6"-2349,6 2 0,9 6-348,13 0 1,9 0 0,10 0 0,3 0-257,0 0 1,6-5 0,-3 0-1,5 2-822,4 1 1,1-2 0,-4-3 797,3 0 0,-1 3 0,-4-2 0</inkml:trace>
  <inkml:trace contextRef="#ctx0" brushRef="#br0">17588 4123 7873,'0'14'362,"-7"2"1,-2 4 744,-4 9 0,-1 5 0,0 9-80,0 0 1,1-1-1,4 1 1,4-2-485,3-3 0,4-3 0,3-7 0,4-1-980,4-3 1,7-5 0,4-10 0,3-4-364,1-3 0,1-10 0,-1-7 0,1-8 181,-1-9 0,0 1 0,-1-6-951,-3 2 1,1 4 0,-6 7 1569,-1 5 0,-7 5 0,-2 5 0,-1 4 0,1 11 0,-4 7 0,-3 4 0,-1-3 0,4-4 0,5 1 0,-1 0 0,4-2 1860,3-4 1,6-3 0,-2-4-1,1-3-1393,-1-4 1,6-4 0,-4-1 0,0 0-1005,-3 0 1,-8-1 252,-2 1 0,-7 2 0,-2 1 387,-8 1 0,-5 7 0,-3-2 0,-1 4 9,-2 1 1,-5 0 0,4-2 0,-1-1-292,1-2 1,-4 0-1,5 5-1136,2 0 0,1 0-1834,2 0 3149,6 0 0,2 0 0,6 0 0</inkml:trace>
  <inkml:trace contextRef="#ctx0" brushRef="#br0">18384 3995 7852,'0'-14'606,"0"4"37,0 1 1,2 4 0,2-3 0,6 2 74,2 3 1,7 1 0,2 2 0,1 2-285,3 2 1,-3 9-1,1 7 1,-1 3 0,-3 3 200,-4 6 0,3 0 0,-10 6 1,0-1 153,-4 0 1,-2 2-1,-2-4-595,0 1 0,-6-4 0,-5 3 1,-5-2-193,-3 0 1,-7 0-1,4-4 1,-1-3 512,-1-2-515,0-3 0,-10-1 0,-3 2 0</inkml:trace>
  <inkml:trace contextRef="#ctx0" brushRef="#br0">18071 4023 7867,'-9'0'998,"-1"0"-446,7 0 0,-2 0-211,10 0 1,-2-1 0,5-4-1,-2-5-60,-2-2 1,-3-7 0,-1-2 0,0-1-1,0-3 1,0-2 15,0-1 1,-1-7 0,-4-3-1,-3-2-164,0 3 1,-5-11 0,2 2-1,-4-4-92,-4-2 0,0 1 0,3-3-100,-3 2 0,3 7 0,-4-3 30,-1 4 0,5 6 0,-4 0 0,1-1-22,0-2 0,0-2 0,3 0 0,-1 1-99,-2-1 0,0 5 0,5 2 1,-2 1-82,-3 3 1,3 7-1,-3 3 125,3 1 1,2 2-1,0 5 95,0 0 0,-1 0 1,1 1-1,0 2 4,0 2 1,-1 5 0,3-2 74,2 0 0,-2 4 135,2-2 0,4 4-76,1 4 0,-1-1 0,0 7 0,-1 1 25,1 2 1,-5 6 0,3 0 0,-2-1-194,1 3 1,4-5 0,-3 3-1,2-2-323,3 2 1,-3-8 332,1 3 0,0-7-1918,5 2 0,2-6 1949,2 2 0,4-10 0,7-3 0</inkml:trace>
  <inkml:trace contextRef="#ctx0" brushRef="#br0">17502 2545 7867,'8'-16'0,"-1"-3"3521,-7 10-2535,0 2 0,8-4 1,4 6-1,7 2-533,3 2 0,2 1 0,4 0 0,1 0-495,-1 0 1,5 0-1,1 0 1,-3 1-433,-1 4 0,-1-3-1134,-1 2 0,-4 3 1608,0-3 0,-1 7 0,6-3 0</inkml:trace>
  <inkml:trace contextRef="#ctx0" brushRef="#br0">19152 4165 7850,'-13'-1'5546,"4"-4"-5100,9 4 0,8-6 1,7 7-1,3 0-523,1 0 1,4 0 0,-2 0 0,1 0 0,3 0-1003,2 0 0,0 0 1,-3 0 1078,-5 0 0,-4 0 0,0 0 0</inkml:trace>
  <inkml:trace contextRef="#ctx0" brushRef="#br0">19237 4336 7850,'-28'22'0,"1"-1"0,3-7 931,5 0 1,3 0-1,4 1 1,4-3-191,8-2 1,12 1-1,14-7 1,4 0-1271,3-3 0,8-1 0,0 0 0,6 0-2729,4 0 3258,-5-6 0,3-2 0,-7-6 0</inkml:trace>
  <inkml:trace contextRef="#ctx0" brushRef="#br0">19948 4151 7794,'-21'7'328,"10"-4"1,-3 8 558,1 5 0,7-1 0,1 9 1,2 1-1,0 2 409,-2 2 0,2-1 1,8-1-1,4-2-914,4-1 1,8-8 0,2-2-358,4-8 0,2-4 1,-1-4-1,0-3-179,1-4 0,-2-10 0,-4-5 1,-4-3-493,-3-1 0,-3 0 0,-4-1 0,-4 1 21,-3-1 1,-10 1 194,-6-1 0,-4 7 1,-9 5-1,-3 4 342,0 4 1,-4 6-1,-1-2-146,-2 3 1,7 4-1,0 1 1,7 2-757,2-2 0,2 5 990,5 1 0,0 4 0,0 1 0</inkml:trace>
  <inkml:trace contextRef="#ctx0" brushRef="#br0">20531 3483 7821,'-6'-8'1437,"-1"0"-649,-2 3 1,4 4 0,10-4 0,4 4 0,4 2 26,1 4 1,0-2 0,1 8 0,-1 3-1,-2 5-403,-2 3 0,1-3 0,-6 5 1,-2 3-344,-2 5 0,-1-7 1,-1 3-1,-4-3-175,-4-2 1,-4-1 0,-3-6 0,-1-1-103,-2-2 0,0-7 1,5 2 304,-1-2 68,8-1 1,2-5-157,10 0 1,7 0-1,9 0 1,1 0-822,3 0 1,2 0-1,1-1-857,1-4 1,-1 2 1668,1-7 0,-1 1 0,1-5 0</inkml:trace>
  <inkml:trace contextRef="#ctx0" brushRef="#br0">17545 5189 7893,'-19'-6'0,"0"-2"0,3-2 0,4 2 157,2 2 0,1 1 0,-5 5 0,-1 0 0,3 4 953,2 5 1,-2 4-1,4 15 1,-2 8-688,1 9 0,4 11 0,-3 12 0,2 5-76,3 3 0,1-36 0,1 0 0,-3 38 1,0-1 328,0 1 0,-2-7-581,1-5 0,1-6-13,4 2 0,0-15-693,0-4 0,0-10-108,0 0 1,0-9 0,1-7-2957,4-6 3675,-3 2 0,10-18 0,-4 4 0</inkml:trace>
  <inkml:trace contextRef="#ctx0" brushRef="#br0">17048 5957 7893,'0'-8'2308,"0"1"-2051,0 7 0,7 0 67,8 0 1,11-1 0,12-2 0,5-4-653,4 0 1,9-3 0,5-4-1,-1 0-1910,-1-1 2238,-9-5 0,6 4 0,-6-4 0</inkml:trace>
  <inkml:trace contextRef="#ctx0" brushRef="#br0">17929 5615 7893,'-14'7'0,"-2"2"976,-3 10 1,3-1 0,-4 7-1,1 3 214,0 4 0,1 7 0,7-1 1,3 3-499,2 2 0,1-2 1,7-3-1,3-5-690,4-3 0,5-3 0,5-3 0,5-7-750,3-6 1,1-5 0,1-6-408,-1 0 0,5-7 0,1-6-119,-3-4 1,-1-13 0,-1 1 0,-3-1 479,-2 0 0,1 2 1,-6-1 782,-1 1 0,-4 1 1,-3 2-1,-3 3-74,-2 1 0,-1 2 0,-5 5 1374,0 0 0,0 4 663,0 1 1,0 7 0,0 2-922,0 8 0,2 5 0,1 2-776,1 4 0,6-1 0,-4 4 1,2 0 9,3 0 0,-3-5 1,2 2-2765,1-3 1,1-3 2498,3-4 0,-1 4 0,0-5 0</inkml:trace>
  <inkml:trace contextRef="#ctx0" brushRef="#br0">18484 5530 11199,'7'7'1322,"6"0"1,-3 8-867,2-1 1,2 2 0,2 3 0,2 6 0,1 5 365,-2 3 0,-1 7 0,-2-3-482,0 5 1,-1 5-1,-2 0 1,-3-1-773,-2-2 0,-1-1 0,-5-2 1,-2-3-961,-3-5 0,2-3 0,-6-3 1392,-2-3 0,-2 3 0,-1-5 0</inkml:trace>
  <inkml:trace contextRef="#ctx0" brushRef="#br0">19265 5701 7774,'-4'0'0,"8"0"0,12 0 807,5 0 1,10-5 0,-2 0 0,2 2 0,3 2 0,0 1-867,3 0 0,-1 0 0,2 0 1,-6 0 58,-7 0 0,2 6 0,-5 2 0</inkml:trace>
  <inkml:trace contextRef="#ctx0" brushRef="#br0">19209 5971 7769,'-15'8'3179,"7"-2"-3259,15-6 0,9 0 0,14-1 1,4-4-102,9-5 0,12-4 0,12-3 181,2-2 0,2-7 0,0 4 0</inkml:trace>
  <inkml:trace contextRef="#ctx0" brushRef="#br0">20261 5502 7801,'-14'0'2578,"6"0"1,1 1-1855,7 4 0,0 3 0,0 8-43,0 3 0,2 3 0,1 8 0,2 3 0,0 5 139,1 3 1,-3 2 0,5 1 0,-2 2-707,-3 1 1,4 5 0,-3-4-1,0-3-561,-3 0 0,4-4 0,0-3-697,-2-5 0,0-5 0,0-4-514,2-5 0,1-10 1658,-1-4 0,-4-16 0,6-5 0</inkml:trace>
  <inkml:trace contextRef="#ctx0" brushRef="#br0">20559 5089 7737,'0'-14'7551,"0"6"-6330,0 2 1,5 8-1,1 2 1,1 7-693,-1 7 0,-1 1 0,-5 8 0,0 4 617,0 4 0,0 1 0,0 4-971,0-2 0,0-7 1,-2 1-552,-3-7 0,4-4 0,-4-7 129,4 0 1,2-6-1,4-3-1362,4-4 0,4-5 1087,1-1 0,0-6 1,2 3-1,2-2 31,1 1 0,4-1 1,-2-2-1,-1 1-192,1 1 0,-1 1 0,-2-4 0,1 2-2740,-2 2 3423,-1 5 0,-2-8 0,0 4 0</inkml:trace>
  <inkml:trace contextRef="#ctx0" brushRef="#br0">21626 5644 11858,'14'0'336,"6"0"0,4 0 0,3 0 0,3 0 0,2 0 104,1 0 1,1 0 0,-2 0 0,1 1-1,-3 3-1359,-4 0 919,-6 1 0,1 1 0,1 2 0</inkml:trace>
  <inkml:trace contextRef="#ctx0" brushRef="#br0">21739 5900 7737,'-28'6'4376,"6"2"-3746,3 6 0,5 0 0,7-1 0,14-3-457,15-6 0,11 3 0,11-3 0,4 0-481,4-3 0,1-7 1,1-4 307,-2-2 0,0-3 0,5 1 0</inkml:trace>
  <inkml:trace contextRef="#ctx0" brushRef="#br0">22436 5516 7737,'0'-14'974,"-2"4"290,-2 1 0,1 6 0,-5-1 0,1 9-11,4 9 0,2 4 1,1 10-1,0 7-561,0 4 0,0 4 1,1 0-809,4-1 1,-2 3-1,5 0 1,0 1-273,0-5 1,-3 0-1,2-7 1,0-3-3371,-4-1 3758,-2-8 0,6-1 0,1-7 0</inkml:trace>
  <inkml:trace contextRef="#ctx0" brushRef="#br0">21668 4109 7797,'21'0'1349,"1"-2"0,2-1-992,-1-2 1,1 0 0,4 5 0,1 0-795,-1 0 0,-1 5 437,-3 0 0,3 12 0,-5-1 0</inkml:trace>
  <inkml:trace contextRef="#ctx0" brushRef="#br0">21611 4379 7774,'-22'6'3554,"8"-4"-2973,8 4 1,12-6-1,5 0 1,7 0-195,5 0 0,10-5 1,5 0-1,5 2 0,3 2-1891,1 1 0,-1 0 1504,-8 0 0,3 0 0,-5 0 0</inkml:trace>
  <inkml:trace contextRef="#ctx0" brushRef="#br0">22436 4236 7783,'-6'23'-217,"-1"3"1,-2 0 1602,4 5 0,5-7 0,5 0 0,4-7 0,4-3-294,1 1 0,7-8 1,2-2-1,6-3-818,4-2 0,-3-13 0,3-6 0,-3-6-615,-1-4 0,-2 1 0,-5-2 137,-8-3 0,-1 4 0,-9 1 1,-2 6-14,-5 1 1,-5 7 0,-8-2 0,-3 7-162,-5 3 0,-2 1 76,-3 5 1,1 0-1,-1-2 1,1-1-2124,-1-2 2425,1 1 0,-7-3 0,-1-1 0</inkml:trace>
  <inkml:trace contextRef="#ctx0" brushRef="#br0">17630 6938 7945,'-14'0'240,"0"0"1,0 0-1,0 0 1,1 1 427,3 4 0,-1-2 0,5 7 0,-2 1-307,-3 1 0,5 9 0,1 4 1,2 7-1,0 7 6,-2 7 1,0 6 0,7 8 0,1 5 0,2 3 67,-2 4 1,3 3 0,-1-4 0,0-3-174,1-7 1,-4 1 0,2-13-1,-2-2-321,-2-4 1,1-15-1,3-1-1142,0-5 0,3-4-3280,-3-9 4481,-2-3 0,4-18 0,-6-4 0</inkml:trace>
  <inkml:trace contextRef="#ctx0" brushRef="#br0">17303 7677 7945,'-22'0'0,"-5"0"897,12 0 431,-6 0 1,26 0 0,11 0-1639,12 0 0,10-2 0,9-2 0,7-6-3051,6-3 3361,-1-1 0,4 0 0,-6 0 0</inkml:trace>
  <inkml:trace contextRef="#ctx0" brushRef="#br0">18142 7393 7832,'-28'36'1174,"-1"-3"1,6 3 0,1 2-431,1 3 0,4 0 0,6-1 0,3-4 1,1-1 346,4-3 1,2-2-1,2-4-1211,4-2 1,8-5-1,9-8-754,5-1 1,-1-7 0,11 0 0,-1-8-295,0-9 1,1-2 1167,1-7 0,-4-8 0,-5-5 0</inkml:trace>
  <inkml:trace contextRef="#ctx0" brushRef="#br0">18469 7449 7832,'0'-14'229,"0"0"1,0 4 0,2 3 947,3 0 0,-2 3 0,6 4 539,2 0 1,2 6 0,1 5-955,0 6 1,-1 7 0,-4 8 0,-4 4-498,-3 5 1,-2-2 0,-2 10-1,-3-1-93,-4-1 0,-4-1 0,-2-8 1,-1-5 15,2-3 1,-4-9-769,9-7 1,1-2 144,-2-7 1,9-2 0,1-6-1,9-3-205,9-2 1,-1-1 0,7-7-147,1-3 0,2 3 0,1-3 409,1 3 1,2 2-1,-1-2 1,-3-1-2907,0-2 3283,-6 0 0,5-2 0,-3-1 0</inkml:trace>
  <inkml:trace contextRef="#ctx0" brushRef="#br0">18967 7080 7848,'1'-8'358,"4"5"1149,5 6 1,2 5 0,4 8 0,2 4-517,0 9 0,1 1 1,-4 9-1,-1 4-279,0 2 1,-6 9 0,-3-2-653,-4 4 0,-1 0 0,0 1-592,0 0 0,-4-6 1,-3-4-1,1-3-2353,0-1 2885,1-7 0,-1-1 0,-2-6 0</inkml:trace>
  <inkml:trace contextRef="#ctx0" brushRef="#br0">19777 7336 7765,'-34'6'2020,"10"-4"1,5 4-1356,19-6 0,8 0 1,11-2-1,4-2-518,4-6 1,3-3 0,4 1 0,3 1-2513,4 1 2365,-4 1 0,-2-5 0,-7-1 0</inkml:trace>
  <inkml:trace contextRef="#ctx0" brushRef="#br0">19806 7577 7731,'-43'7'4994,"13"1"-4920,10 6 0,20-6 1,11-4-1,8-2-207,9-2 0,8-5 0,12-1 1,4-2-915,3-3 1047,8-2 0,-11-1 0,4 0 0</inkml:trace>
  <inkml:trace contextRef="#ctx0" brushRef="#br0">20574 7023 7781,'-15'-8'466,"11"-5"0,7 5 304,9 1 1,12 0-1,0 7 1,3 0 0,1 3 147,0 7 1,-1 1-1,-1 14 1,-3 5-657,3 7 0,-7 4 0,-4 1 1,-5 1-69,-4 0 1,-7-1 0,-9 1 0,-4-2-116,-5-3 1,2-3-1,-7-7 1,-1-1 8,-2-3 1,0-4 0,2-7-1,2-4 266,3-4 0,1 1 487,5-1-844,6 0 1,9-10 0,14-1 0,8-2-65,9-3 0,4-2 1,7-1-183,0 0 0,-1-1 0,-1 1-157,-3 0 1,2 0-1,-7 0-1695,-2-1 0,-2 1 0,-5-2 2101,-5-3 0,-4-3 0,0-6 0</inkml:trace>
  <inkml:trace contextRef="#ctx0" brushRef="#br0">21014 6767 11079,'-14'0'2259,"12"0"-2113,7 0 1,6 2-1,3 2 1425,1 6 0,-1 2 0,0 4-688,0 3 0,-1 2 0,-2 4 1,-3-1-624,-2 1 1,-1-3-1,-5 0 1,0-1-405,0-4 1,-6-1 0,-4-3 37,-2-4 0,-1-1 1,2-5-319,1 2 0,6 0 125,-6-5 1,9-5-114,1 0 1,3-1-1,9 1 1,6-3-594,2 0 0,4-4 0,6 2 1,3-4-2509,5-5 3513,-3 3 0,6-4 0,-5 5 0</inkml:trace>
  <inkml:trace contextRef="#ctx0" brushRef="#br0">21882 7108 7772,'-12'2'728,"8"1"0,8 2 152,8-2 0,7-2 1,1 1-1,4 1 1,6 2-697,6-2 0,5-1 0,0-2 0,-1 0-2483,-2 0 2299,-7 0 0,4 6 0,-7 2 0</inkml:trace>
  <inkml:trace contextRef="#ctx0" brushRef="#br0">21853 7492 7755,'-20'0'3156,"10"0"-2417,10 0 0,11-5 0,13 1 0,1-1-392,2-1 0,8 4 0,4-4 0,5 1 0,5 0-1095,2 2 0,-5-3 1,1-1 747,-3-1 0,-1-1 0,0-5 0</inkml:trace>
  <inkml:trace contextRef="#ctx0" brushRef="#br0">22706 6696 10488,'8'0'1303,"3"3"0,-6 5 0,0 9 0,-1 9-292,1 8 0,0 7 1,-5 7-1,0 2 1,-2 3-614,-2-1 1,0-7 0,-4 3 0,2-6-145,3-4 0,1-8 0,2-7 1,0-3-1,2-4-12,3-5 0,3-5 0,7-6 0,4 0-8,5 0 0,3-1 1,1-4-1,1-3-101,-1 0 1,5-5 0,2 6-445,1-1 0,-4-5 0,3 5 0,-2-1-790,0-1 0,-4 5 0,-6-2 0,1 0-348,-2 4 0,-1-3 0,-7-1 20,0 0 0,0-1 0,-1-3-1519,-4 1 2948,-2 1 0,-7-6 0,0 1 0</inkml:trace>
  <inkml:trace contextRef="#ctx0" brushRef="#br0">23218 6824 7714,'-19'-27'0,"0"5"1327,2 8 1,1 6 0,2 8-208,-1 0 1,3 12 0,1 9 0,3 9 349,2 8 0,-4 9 0,5 7 0,2 6-828,2 6 0,1 9 0,0 0-488,0 0 1,0 2-1,0-1-435,0-2 0,0-1 0,1-4 0,2-2-989,2-6 0,1-9 0,-2-4-2459,0-4 3729,7-14 0,-9 3 0,4-11 0</inkml:trace>
  <inkml:trace contextRef="#ctx0" brushRef="#br0">16792 8516 10568,'28'9'-398,"2"1"1,3 1 0,5 1 0,5 3 0,3-1 145,1 0 1,7-5-1,-2-1 1,3-1 337,2-4 1,0-2-1,1-1 1,2 0 0,4 0-47,0 0 0,-1 0 0,7-1 0,3-4 0,-1-6-78,1-6 1,3-1 0,-37 7 0,1-1 0,1 0 0,0 0 24,2 0 0,1 2 0,0 1 1,0 2-1,-2 2 0,0 2 1,-1 0-1,0 0-23,0 1 1,-1 1-1,40-1 1,-38 2 0,0 0-1,-1 0 1,0 0-55,40 0 1,-12 6 0,2 2 0,-1 2 63,-1-1 0,-4-1 0,-3 2-22,-4-6 0,-1-2 1,0-2-1,1-2-60,4-2 1,-4-9-1,6-8 1,-3-1 118,1-3 1,6 4-1,-2 2 1,4 5-4,1 5 1,0 2 0,0 7 26,0 0 1,-6 7 0,-4 2 0,-2 4-13,-2 1 1,-2-1 0,-1-2 0,-2-2 38,2 2 0,-4-4 0,1-3 78,-2-2 1,3-2-1,-5 0-23,-1 0 1,0-5 0,0-1 0,1-2-88,-1-3 0,3 3 0,0 0 0,1 2 37,4 3 1,-3 1 0,1 2-1,1 0-129,3 0 1,-4 0 0,2 0 56,4 0 0,0 0 1,9-1-1,1-4-14,1-5 0,2-2 0,2-4 13,3-3 1,-37 8 0,1 0 0,2-2-1,1-1 1,0 1 0,1 1-98,1 0 1,0 0 0,-1 1 0,-1 0 0,2-1 0,0 0 0,-1 2-1,-1 1 95,0 1 1,-1 0 0,1 3 0,-1 1-1,0 0 1,0 0 0,-1 1 0,0 0 33,0 1 1,-1 1 0,34-1-52,2 2 0,-3 2 1,-2 1-1,-2 1-276,-2 0 0,2-3 301,-3-1 0,-2 0 0,0 0 0,1-3 0,2-6 0,-1-7 0</inkml:trace>
  <inkml:trace contextRef="#ctx0" brushRef="#br0">2716 6454 7988,'-14'0'-173,"0"0"1,-1-1 0,1-2 449,0-2 0,6-2 50,3 3 0,5 1 0,5-5 1,6 1-119,6 4 0,6-3 0,7 1 0,3 2 0,6 1 68,7 2 1,0 0 0,8 0-1,2 0-109,5 0 0,6 0 0,0 0-29,2 0 0,2 2 0,0 1 0,1 3-27,-1 2 0,0-3 0,0 3 0,0 0-106,0 0 0,5-5 1,0 2-1,-1-4-105,3-1 1,-5 0-1,4-1 1,-1-2 25,0-2 1,-1-6 0,-3 1-1,-3-1-59,-3 2 1,7-4 0,-5 4 0,0-4 64,1-1 1,-5 4-1,-1 2 1,0 2-49,3 3 1,-2 1 0,-3 2 0,-2 0-120,-3 0 1,1 0 0,0 0 94,0 0 1,0 0 0,-2 2 0,-1 1 0,-3 3 17,-3 2 1,5 0-1,-6 3 1,0-1 101,2 1 0,-3 1 0,5 3 0,-1 0 85,1 4 0,-5-3 0,1 5-64,-3-1 0,4-4 1,-1 3-1,-1-3-49,-2-2 0,0 0 0,2-1-11,2-4 0,1 4 0,-4-5 1,3 1 9,-2 1 1,3-2 0,-2 3 47,-1-2 0,3-6 1,0 4-1,0-3 50,0 1 0,4 5 0,-2-6 47,-1 0 0,4 2 0,-5-1 0,0-1-76,0 3 0,3-6 0,-3 4 0,0-3 34,0-2 1,6 0-1,-1 0 1,3-2 20,-2-3 0,2-1 0,3-5 0,-1 1-28,1-1 0,0-1 0,-2-2 0,2-1-24,2 1 0,1 0 0,-3 0-35,2-1 0,4 1 0,-4 0 0,-1 1-40,2 4 1,-3-2 0,5 4 0,0 1 25,0 0 1,-4-4-1,6 6 1,1 0 1,-4-2 0,1 1 0,0 2 18,0 2 1,-1 1-1,4 1 1,-3 4 0,-2 4 0,2 1 1,-2 3-1,4 2 0,4 3 0,-8-2 0,0 1-94,0 2 0,5 5 0,-3-5 0,0 0 15,-4 1 1,-2 1 0,-4 2 0,-1-2 73,-2-1 0,-6-4 0,3 5 1,-2-4 25,1-3 1,-1 4 0,-4-9 0,-2 2 49,-3-1 0,3-4 0,-5-6 0,2 0 24,0 0 1,-5 0 0,5 0-104,1 0 1,-1 0 0,3-2 0,4-1-86,-1-2 1,0-1 0,0 1 0,2-2-204,2-1 0,5-7 0,-2 3 0,2-6-162,4 1 0,-3-5 1,9-2 461,0-3 0,9-7 0,-33 15 0,1 1 0</inkml:trace>
  <inkml:trace contextRef="#ctx0" brushRef="#br0">16166 2602 6604,'-9'-2'248,"1"-3"0,0-4 111,0-4 0,-2-1 0,-2 0 1,1-2-1,3-1-146,1-2 0,-4 0 1,3 3-1,-1-3 0,1-3-167,2 0 1,-5-5 0,3 2 0,-2-7-113,1-6 0,-1 2 1,-4-4-1,0-2-27,0-4 1,0-2 0,-1 6 0,3-1 1,2 0 1,-2-4 0,2-2 0,-3 0 51,-1 0 0,2 3 1,1 5-1,1 2-21,-1-1 1,0-2 0,0 7 0,3 0 11,2 0 1,-4 2 0,4 5-1,-2-1 7,-3 1 0,0-1 1,0 3 13,1 2 1,6-1 0,-4 4 46,1-1 0,-2 5 1,4-2-1,0 3 38,-1 2 0,3-1-1,-7 1 0,7 5 0,-1-1-5,2-1 1,2 3-1,0-1-21,0-2 0,6 0 1,2 0-1,2 1-46,-1-1 0,1-2 0,4-1 14,0 0 1,0-5 0,2 0 0,3 2 0,-3 1 0,3 2 0,-3-2 27,-2-3 0,5 3 1,0-3 33,-2 3 0,5 2 1,2 2-1,3-1 15,1-1 0,2 6 0,3-10 0,5 1 0,3 1 186,2 1 1,4 0-189,1 1 1,6-5 0,-2 0 0,3 2 42,2 1 0,0 3 0,0 2 0,-1 2 10,1-2 0,-5 0 0,1 0 1,-1 3-101,-2 1 1,4 1-1,-5 3 1,0-3 59,0-2 0,5 0 0,-2-3 0,3 1-207,2-1 0,0 0 1,-2-1-1,-1-1-19,-2-3 0,0-1 0,5 4 0,0 2 16,0 2 0,-1 1 1,0-3-1,-3 3-3,0 1 1,-6 3 0,4 4 0,-2 0 21,-4 0 1,4 0 0,-1 0 41,-2 0 1,-1 1-1,1 4-38,2 4 1,4 4 0,-3 1-1,0 1-184,0-1 1,4 5 0,-2 0 0,1-2-3,0-1 1,0-2 0,5-1 127,0-4 0,-5 2 1,-1-4-1,-2-1 101,-4 0 0,0-1 0,-3-5 148,1 0 1,-5 0-1,0 0 1,1 0 98,2 0 1,-3 0 0,0 0 0,0 0-7,-2 0 1,4-2-1,-5-1 1,-1-2-85,1 2 1,-2 2 0,-4 1-1,-1 0-51,1 0 0,2 0 1,-1 0-1,-3 0-4,0 0 1,-5 4-1,0 1 1,0 0 71,1 1 0,-5-3 1,5 7-1,-3 1 9,-3 2 0,4-4 0,-2 1 0,0 1-6,1 1 1,-2 2 0,4 1-1,-1-3-127,-4-2 0,3 2 0,-1-2-14,-1 3 0,2 1 1,-1 0-84,-1 0 1,-3-4 0,0-1 0,0 1 9,4-2 0,-8 3 1,4-5 29,-3 2 1,-4 0 0,0 3 183,-2-2 1,-1 1 0,-5 4 0,0 0 216,0 0 1,0 1 0,0-1-102,0 0 0,0 0 1,0 2-1,0 1-32,0 2 0,0 2 1,0-4-26,0 2 0,0 5 0,0-4-126,0 3 1,0-5-1,0 6 1,0 1-236,0 2 0,0 3 1,0 2 112,0 1 0,0 5 1,0-3-1,0 0 193,0-1 0,0 4 1,0-5-1,0 1-36,0 0 0,0 1 0,-1 5-9,-4-3 0,3 0 0,-2 2 0,2-1 38,2 2 0,0 1 1,0 1-1,0 1 24,0 0 0,0-1 0,0 1 0,0 0 0,0-1 0,0 1 0,0 0 1,0-1 70,0 1 1,0-1 0,0 1-63,0 0 1,0-5 0,0-2 4,0-1 0,0-2 0,0-5 0,0-1-109,0-3 0,5 1 0,-1-6 1,0-1-422,-3-3 0,-1 0-1600,0-1 133,6-6 1018,-4-2 0,3-6-25,-10 0 1,-3-6-364,-6-4 1212,0 4 0,-7-7 0,-1 5 0</inkml:trace>
  <inkml:trace contextRef="#ctx0" brushRef="#br0">19976 2772 7796,'-22'0'1454,"-1"7"1977,8 2-2993,4-3 0,18 2 1,4-5-1,6 2 1,8-2 322,7-1 1,4-2 0,8 0-720,4 0 1,-2-6 0,6-4 0,0-1-278,-2 2 1,4-4 0,-6 3 0,-4-1 316,-5 2 1,1-2-1,-9 4 1,-2 1-2203,-4 0 1,-8 0 0,2 2 2119,-3 0 0,-2-7 0,1 3 0</inkml:trace>
  <inkml:trace contextRef="#ctx0" brushRef="#br0">22351 1095 7887,'0'-15'2307,"0"8"-1230,0-6 1,-2 11-1,-1-1-529,-2 6 0,-6 10 0,3 8 0,-1 2 0,-1 6-242,-1 2 1,-6 4 0,-2-3-1,2 1 1,1 0-462,2 2 1,-1-5 0,1 3 0,-2-3-498,-3-2 0,4-4 0,-3-2 0,6-1 0,2-4-142,-1-1 1,0-7 0,0-1 793,1-1 0,-5-3 0,-7-4 0</inkml:trace>
  <inkml:trace contextRef="#ctx0" brushRef="#br0">21953 1365 7911,'0'-14'1507,"0"6"-694,0 1 1,1 7-146,4 0 1,8 13 0,7 6 0,2 6-378,4 4 1,5 1 0,4 1 0,1 2-990,4-1 1,1-2-1,3-2 1,2-1 697,1-3 0,1 3 0,-6-5 0</inkml:trace>
  <inkml:trace contextRef="#ctx0" brushRef="#br0">23431 1009 7886,'-14'-4'-24,"1"-3"0,2 1 862,2 0 1,4 1 0,-4 5-87,-2 0 1,-2 2 0,-1 4-1,-2 8-304,-3 8 0,2 7 0,-7 4 0,0 5 0,1 3-99,-1 1 1,5 6-1,-3-1 1,3-1 175,6-2 0,1-7 0,7-3 0,2-1-310,1 1 0,8-6 1,4-6-1,4-1-315,5-4 1,3-1-1,7-3 1,-1-4-332,0-4 1,6-4 0,-1-1 0,-2 0-68,-1 0 1,-3 0-1,-1-1-1151,-3-4 1,-5 2 0,1-5-1338,-4 2 2986,-7 1 0,-1-1 0,-7-2 0</inkml:trace>
  <inkml:trace contextRef="#ctx0" brushRef="#br0">23175 1479 7886,'-14'0'2506,"0"0"-29,0 0-2006,-1 0 1,15 1 0,10 2 0,12 2 0,10 0-358,6 1 0,7-4 0,4 2 0,2 0-2432,3 0 2318,1-2 0,-5 10 0,-1-4 0</inkml:trace>
  <inkml:trace contextRef="#ctx0" brushRef="#br0">24284 1052 7827,'-14'-6'558,"5"3"1,1-7-1,1-1 40,4-2 0,8 5 0,6 2 0,6 1 0,7 1 17,3 1 1,1 1-1,1 2 1,-1 2-414,1 2 0,-1 4 0,-1 6 0,-2 1 0,-4 0 68,-5 4 1,-1-1-1,-10 5 1,-2 3-1,-1 1 0,-2 1 1,-2 0-1,-2 1-82,-6-1 1,-3 1 0,-2 1 0,-3 1-329,-1 2 1,-4 1 0,2-6 0,1 1-78,-1-1 0,2-1 1,3-4 57,-3-4 0,8 2 0,-3-4 0,3-2 114,3-4 1,2-7 90,6 6 0,1-7 0,4 3 168,5 1 1,4-6-1,5 4 31,4-3 0,4-2 0,3 0 1,2 1-76,1 4 0,5-4 0,-3 6 1,0-3-176,-1 1 0,-1 5 0,-4-4-306,-1 2 0,-1-5 1,-2 3-1,-2-1-1031,-3 0 1,-6 4 0,-6-2-185,-1 1 0,-3-4 1,-5 4 1525,-4-1 0,-9-3 0,-8-4 0</inkml:trace>
  <inkml:trace contextRef="#ctx0" brushRef="#br0">24412 1336 7827,'-14'2'1823,"0"3"-1438,6 3 0,8 1 0,9-1 0,4 0 383,1 0 0,7-4 0,4 4 0,7-1-972,6-4 0,3 0 0,1 0 210,1 2-6,0 6 0,-1-3 0,1 6 0</inkml:trace>
  <inkml:trace contextRef="#ctx0" brushRef="#br0">25123 1621 7827,'-14'9'1966,"0"1"-1506,6-7 0,2 5-769,6-4 0,6-2-935,3 3 1244,-2-4 0,5-7 0,-4-2 0</inkml:trace>
  <inkml:trace contextRef="#ctx0" brushRef="#br0">21597 2331 8152,'-6'0'-77,"7"2"0,11 1 0,6 2-98,5-2 0,2 3 0,6-1 0,6-2 0,2-3 1,7-3 32,3-2 1,8-6 0,6 3 0,2-1 62,3 0 0,3 4 1,3-5-1,2-1 1,0-1 453,1-3 1,-37 6 0,-1-1 0,3 1 0,0-1 0,-1 2 0,0-1-264,0 1 0,-1 0 1,35-6-1,4 0-152,-1 0 1,-1 6 0,-2 5 59,0 6 0,-5 6 0,-7 10 0,-1 3 1,-1 2 67,-1 0 0,-1-2-82,-2 2 47,0 2 1,4-10 0,2 3-9,2-3 0,-5-3 1,2-4-1,-2-4-17,1-4 0,-1-1 1,5 0 281,-2 0 1,4 0 0,-3-1 0,3-2-149,1-2 1,4-5 0,-7 6 0,0-1-262,-3-1 0,-4 2 1,-1-5-1,0-1-395,0 3 1,-2-6 0,-1 3-14,-2-2 1,-6-2-1,-1-1 507,-5 1 0,-5 0 0,-7 0 0</inkml:trace>
  <inkml:trace contextRef="#ctx0" brushRef="#br0">26374 1109 7787,'-28'-8'463,"6"-3"0,3 6 1,5 0-1,3 1 900,1-1 0,7-6 1,0 1-1,8-2-646,9-2 1,6 4-1,10 2 1,2 2 0,3 3-402,1 1 1,2 2 0,5 0 0,-2 2 0,-2 2-63,-1 6 0,-8 3 1,0 1-1,-6 0-131,-4 0 0,-6 0 1,-6 1-1,-1-1 51,-4 0 1,-2 0 0,-2 2-1,-2 1 16,-2 2 0,-8 7 0,1-3-42,-6 4 1,-5 2 0,2-1-1,-1 1-88,-3-1 0,3 0 0,-1 1 0,3-1-23,3 1 0,2-6 0,4 0-141,2-3 0,6 1 0,-2-4-48,3 2 0,2 0 1,2-5-1,3 0-58,4 1 0,5-1 1,4-2-226,1-2 386,6 3 1,-5-10 0,6 5-247,-3-2 1,0-1 0,2-5 0,-3 0-366,-2 0 0,-1 0 1,-4 0-423,-1 0 1,-5 0 0,-1-2-65,-1-3 1,-3 2 0,-4-6 0,-1-2-1420,-4-2 2565,-9-1 0,-15 0 0,-7-1 0</inkml:trace>
  <inkml:trace contextRef="#ctx0" brushRef="#br0">26488 1464 7801,'-22'0'2737,"8"-6"-2371,7-2 0,9 0 0,4 3 191,9 4 0,5 1 0,10 0 0,2 0-553,1 0 0,6 0 0,-2 0 0,1 1-1105,0 4 0,-2 1 0,0 4 1101,-7-5 0,-1-4 0,-6-1 0</inkml:trace>
  <inkml:trace contextRef="#ctx0" brushRef="#br0">27156 981 7828,'-11'-6'1996,"7"-2"-1287,8 0 0,7 1 0,4 6 1,0-2-1,3-2-167,1 2 1,4 1 0,-2 2 0,-1 0-1,1 0-1091,-4 0 1,4 0-1,-2 0-2940,-2 0 3489,-7 0 0,-10 7 0,-8 0 0</inkml:trace>
  <inkml:trace contextRef="#ctx0" brushRef="#br0">27000 1152 7828,'-21'0'1932,"7"1"-92,0 4 1,6 3-915,8 6 0,6-5 1,4-1-535,2-1 1,9-3 0,3-4 0,3-1-581,1-4 0,0-3 0,2-6 0,2 1 124,1 4 0,5-2 1,-5 6-195,-1 2 1,-7 1-1,-3 2 175,-1 0 0,-4 7 1,-7 4-1,-7 4 341,-6 4 1,-12 5-1,-8-3-216,-4 1 1,-3-5 0,-2 2 0,-1-3-247,2-2 0,1-6 0,1-2 0,2-1-15,4 0 0,2 0 1,8-7-219,4-3 0,3 2 1,7-5 250,4 2 1,3-4 0,6 6 0,0-1 194,0-1 0,7 4 0,3-3 0,1 2-255,-1-2 1,1 4 0,-5-4 0,1 3-462,0 2 1,-2 0-1,-5 0-1,0 0 1,-6-1-1,-3-4 708,-4-4 0,5-4 0,2-1 0</inkml:trace>
  <inkml:trace contextRef="#ctx0" brushRef="#br0">27284 725 7828,'0'-14'0,"-6"0"1170,4 6 1,-6 1 0,5 11-202,-1 5 0,0 2 0,8 13 0,2 3-215,2 4 1,-5 6 0,3 5 0,-1 2-408,0 4 0,0-2 1,-5 6-1,0 0-306,0-2 1,0 4 0,0-5 0,-2 0-741,-3 0 1,-1-3 0,-5-8-101,1-5 1,1 0-1,-5-4 1,-1-7 27,1-5 0,5-4 1,-1-4-1,-1-4 619,-1-4 0,-3-4 1,1-5-1,0-6 228,0-2 0,6-4 0,1 1 0,3 2 578,-1 1 1,2 2 0,8-1 0,4 3-9,4 2 1,2-2 0,4 4-571,5 0 1,-2 0 0,2 5 0,0-2-223,-2 2 1,3 1 0,-6 2-1,-2-1-1374,-1-4 1,3 2 0,-2-7 1519,-4-1 0,1-14 0,-6-5 0</inkml:trace>
  <inkml:trace contextRef="#ctx0" brushRef="#br0">27611 896 7828,'0'-8'5397,"0"1"-4128,-6 26 1,3-6 0,-7 15-552,-1-1 1,-1 5 0,-3 1-1,1-1-257,0-2 0,1-2 0,4-1 0,3-3-765,-1-5 0,7-4 0,0-2-289,8-3 1,5-4 0,1-6 84,0 0 1,5 0-1,0-2 1,0-1 177,2-2 0,-6 1 1,4 4-1,-3 0 867,-2 0-171,-6 0 1,-1 1 0,-7 4 0,0 4 679,0 4 1,-10 6 0,-3 0 0,1 0-125,-1 1 0,-7-4 1,5 3-968,0-3 0,-1-2 0,2 0 0,1 1 0,2-3-1105,1-2 1,1 1 0,-5-6-437,0-2 1,-1-2 0,3-2-662,2-4 0,4-3 0,6-6 1434,0 0 1,0-5 0,0 0 0,0 1 844,0 3 0,1 2 0,4 2 922,5 1 1,-2 7 0,3-2 0,3 4 84,3 1 1,2 6-1,-5 4 1,1 2-534,-1 3 1,0-1 0,0 2 0,-1 1-762,-4 2 0,-1 1 0,-5-2 0,2 2-704,-2 2 0,-3-4 0,-4 2 0,-7-1 959,-7 0 0,-10 0 0,-9-5 0</inkml:trace>
  <inkml:trace contextRef="#ctx0" brushRef="#br0">27327 1649 7828,'-8'-6'3096,"2"-2"0,12 0-2537,4 3 0,7-1 0,3 1-96,3 2 1,-4 1 0,4 2-1,1 0-604,-2 0 1,0 0 0,-4 0-3215,0 0 708,1 0 541,-11 0 1,-3 0 2280,-10 0 0,2 0 0,-5 2 0,2 3 181,3 4 0,-4 4 0,1 1-24,-2 0 0,4 5 1,-4 2-1,1 1 1721,4 3 1,2-3 0,1 0-1,0-1-1311,0-4 1,0-1-1,0-2-575,0 1 1,0-1-92,0 0 1,1-6-3208,4-3 1588,-4-4 1,4-2 0,-8-4 618,-2-5 1,-4-2-1,2-2 1,1-1 505,0 1 1,-5-2 0,1-1 0,-1-2 497,2 2 1,-4 2 0,4 4 427,-4 2 1,4 4 0,-1-3 585,-1 2 1,0 8-1,0 7 1,1 4 157,-1 1 1,-1 6 0,-1 2 0,2 2-608,2 0 0,1-5 1,-3 3-1,3-2-249,1-2 0,1-2 0,3-2-527,-2 0 1,2-1 0,8-4-174,4-4 1,-1-3 0,2-2 0,2 0 109,6 0 1,2-5-1,5-2 1,-1 0 206,1-4 0,9 3 0,3-2-37,5-1 1,-5 0 0,1 0 0,2 3-302,1 2 1,-3 1 0,-2 5-344,-1 0 1,-3 0-1,-7 0 1,-3 2-460,-2 2 0,-5-2 0,-7 4-2805,-2 1 3932,-1-6 0,1-1 0,2-8 0</inkml:trace>
  <inkml:trace contextRef="#ctx0" brushRef="#br0">27953 1137 7804,'-15'-8'0,"7"2"2075,2 6 1,6 2-1,0 2-1582,0 6 0,6 3 0,4 1 0,3 0 0,2 0-829,4 0 1,-1-1-1,5-2-1673,3-1 0,-4-7 0,0 1 0,0-2 2009,0-2 0,-3-5 0,3 1 0,-3-1-301,-6-1 566,1 4 1181,-12-4 0,-2 6 1,-12 3-1,-5 5-275,-7 6 1,-4 5-1,-4-2-904,-1 2 1,-5 5-1,4-5 1,-1 0-254,0 1 0,3-9 0,7 4-402,1-3 0,7-5 10,-2-3 0,11-2 352,8-2 0,7 0 0,7 0 212,0 0 1,7 0 0,2 0 0,3 0-229,-3 0 0,4 0 1,-5 0-1,2 0-1262,0 0 1,-5 0-950,4 0 1,-5 0 2252,1 0 0,-10-6 0,-3-2 0</inkml:trace>
  <inkml:trace contextRef="#ctx0" brushRef="#br0">28180 1123 7804,'-2'-14'4133,"-2"0"-3175,2 6 0,-9 0 1109,6 3 0,-4 5-1223,4 0 1,0 11 0,5 10 0,0 1-476,0 3 1,0 4 0,0 2 0,0 4-339,0 1 0,0-3 1,-1 5-1,-2 0-441,-2-1 1,-6 2 0,3-4 0,-2 0-694,1-1 0,4-5 1,-3-7-1169,2-2 1,-3-1-770,4-4 2369,0-8 0,5-8 1,0-12 201,0-4 0,0-7 1,2 4-1,1-1 1,3-1 412,2 0 0,-5 4 56,2 0 0,-5 8 0,-5 7 1130,-4 6 1,-9 5-1,-1 6 1,2 0 351,1 1 1,2-1-1,1 0 1,2-1-1048,2-4 1,6 4 0,-1-5 0,8 0-783,5-4 0,10-2 1,5-2-292,3 0 1,1-5 0,0 0 0,1 1-599,-1-3 1,-6 6 0,-3-4 268,-3 3 0,-8 4 897,-3 3 0,-11 3 0,-7 6 0,-4 2 532,-1 3 0,2-4 0,4 6 0,1-2 839,1 0 0,7 1 1,-2-2-1,4 2-404,1 2 0,0-4 1,1 1-1,2-3-458,2-2 0,6 0 1,-1 0-563,2 0 1,1-4 0,-2-2-1614,-1-2-2569,-7-1 3331,3-5 1,-8 0-1,-2 0 1,-7 0 469,-7 0 0,2 0 0,-4 0 1,1 0 73,0 0 0,-5 1 0,5 3 0,0 0 279,-1 0 0,4 2 1,-4-1-1,1-2 439,0-2 1,0-1-1,4 0 521,1 0 1,5 0-220,-1 0 1,7-6 0,0-3 0,8-4-184,9-1 0,2-2 1,7-2-1,3 0-261,1 0 0,1-2 1,2-1-1,2 1-587,1-1 1,5 0 0,-5 4 0,-3-2-459,-5 2 1,0 1-1,-6 2 1,-1 0 898,-2-1 0,-2-5 0,0-2 0</inkml:trace>
  <inkml:trace contextRef="#ctx0" brushRef="#br0">28450 1336 7804,'8'-19'2589,"-3"0"-182,-4-6-1329,-1 9 1,-6 2 0,-3 9 0,-6 7-419,-4 7 1,2 6 0,-5 10-1,1 0 67,4 5 0,3-4 0,3 4 1,3-2-846,1-3 0,3-6 1,5 0-1,4-3-516,5-2 0,2-6 1,4-3-253,3-4 1,1-1 0,4 0 0,-3 0 80,-1 0 0,-4-4 0,3-1 677,-3 2 1,-8 3-1,-4 4 1,-2 6 1228,-2 3 0,-6 7 1,-4 4 218,-2 3 1,-7 6 0,0 2 0,1-1 243,2 1 0,-2 0 0,-1-4 0,3 1-1564,5-5 0,-2 0 0,5-8 0,-1-4 0,-1-3-698,7 0 1,-8-12 0,6 0-1423,2-8 0,-3-9 0,1-4 0,0-1 651,-1-3 0,4-7 0,-2 1 0,2 2 1235,2 4 0,0 8 861,0-2 0,2 9 1,2 6-1,6 4 864,3 4 1,5 9 0,3 7 227,1 3 1,2 2 0,4 6 0,1 3-957,-1-3 0,1-1 0,-1-1 1,-1-1-1015,-3 1 0,1-3 1,-6 0-1,-2-4-1690,-1-2 0,-2-1 0,-1-5 1941,-4 1 0,4-1 0,-5 0 0</inkml:trace>
  <inkml:trace contextRef="#ctx0" brushRef="#br0">28848 2033 7767,'-9'0'7898,"-1"2"-5176,-1 2 0,3-2-2423,-1 3-6810,-1-4 6511,2-1 0,8 0 0,8 0 0</inkml:trace>
  <inkml:trace contextRef="#ctx0" brushRef="#br0">22351 2630 7836,'-7'-14'145,"1"4"1,-3 1-1,2-1 1,3 1-1,-1-1 1,0 1 1001,-1 1 1,3-3 0,-7 6-295,-1 2 0,-2 2 1,1 2-555,2 4 0,-2 9 0,4 10 0,-2 4 0,2 7 82,2 8 1,-3 1 0,2 10 0,1 1-76,0 0 0,-1 10 0,4-8 0,-2 0-180,2-4 0,-3 1 0,1-7 0,2-1-90,1-2 0,1-6 1,-2 0-1,-2 0-845,2-2 0,1-2 108,2-11 0,0 3 0,0-7-1500,0-2 1,0-9 845,0-8 1,-6-8 0,-4-13 1354,-2-7 0,-9-7 0,-1-7 0</inkml:trace>
  <inkml:trace contextRef="#ctx0" brushRef="#br0">21995 3355 7853,'-23'-30'163,"-1"6"0,7 2 1,-2 3 2072,3 2-1614,8 7 0,3 4 0,10 6 1,6 0-249,6 0 0,5 0-673,7 0 0,4 0 0,3 0 0,2 0-392,2 0 0,4 0 1,-8 0 690,1 0 0,10-6 0,-3-2 0</inkml:trace>
  <inkml:trace contextRef="#ctx0" brushRef="#br0">22592 2943 7872,'0'-8'738,"-1"-3"-48,-4 6 1,-3 0 0,-6 7 0,0 3-1,0 4 74,-1 4 1,6 7-1,1 6-101,2 5 1,1 1 0,5 4 0,0-1-419,0-4 1,0 4 0,1-2 0,4-1-364,5-2 0,7-3 0,2-2 0,0-3-756,2-1 0,-1-2 0,5-5 0,-1-1-3175,1-4 4049,2-3 0,-5-12 0,-1-2 0</inkml:trace>
  <inkml:trace contextRef="#ctx0" brushRef="#br0">22962 2943 7873,'0'-14'982,"-1"1"0,-3 2 734,0 1 0,-3 7-881,3-1 0,2 4 0,-3 6 0,4 6-267,1 6 1,0 9-1,0 0 1,0 6-332,0 3 1,0 0 0,0 2 0,0-3-414,0 0 0,0-5 0,0 3 1,1-3-704,4-2 1,-2-4-1,5-2 1,0-1-1836,0-4 0,-3-1 2714,4-2 0,1 7 0,4 1 0</inkml:trace>
  <inkml:trace contextRef="#ctx0" brushRef="#br0">23133 3256 7873,'0'-15'1947,"0"6"802,0-1-2002,-7 7 1,3-3-2604,-1 6 1856,6 6 0,14 2 0,-1 6 0</inkml:trace>
  <inkml:trace contextRef="#ctx0" brushRef="#br0">23488 2971 7873,'-1'-12'0,"-4"2"0,-3 4 2474,-6 6 0,4 0 0,1 0-1312,-2 0 1,4 6-1,1 4 1,1 4-572,1 5 0,-1 3 0,5 5 0,0-2-408,0-1 0,0-5 1,1 3-11,4-2 0,-2 4 1,7-3-1,1-1-591,1 1 1,4-1 0,2-2 0,1 0 47,-2 0 1,-1-1 0,-2 1 283,0 1 0,0 0 0,-1-5 0,-2 0 832,-1 0 0,-7 5-199,2 0 0,-4 0 0,-1-5 0,0 0 97,0 1 0,-6-6 0,-4-1 0,-2-2-488,-3-2 1,1-1-1,0 0 1,0 2-871,0-2 1,-5-3 0,-2-5 0,-1-4-1238,-3-4 0,-2-1 1,0-2-1,2-3 1951,1-5 0,0-3 0,-4-1 0</inkml:trace>
  <inkml:trace contextRef="#ctx0" brushRef="#br0">23488 3000 7873,'14'-15'0,"1"8"0,-1 2 1026,0 3 1,0 2 0,0 0 0,2 0-795,3 0 1,2 0 0,4 0-1,-1 0-3069,1 0 2837,-4 0 0,5 7 0,-3 0 0</inkml:trace>
  <inkml:trace contextRef="#ctx0" brushRef="#br0">23986 2943 7873,'-14'-8'0,"-1"2"1540,1 6 1,5 0 0,1 1-610,1 4 0,4-2 1,8 8-1,4 3 177,4 4 0,1 2 0,1-1 0,0 5-888,4 3 1,-3 1 0,3 1-1,-3-1-25,-2 0 0,-6 6 0,-2 0 1,-1 3-205,0 2 0,0 2 0,-7 2 0,-3 1-809,-4 4 0,-4-6 1,-3 4-376,-3-2 1,-3-6-1,-6 6 1,-2-6 1192,-3-3 0,-10 5 0,-8-4 0</inkml:trace>
  <inkml:trace contextRef="#ctx0" brushRef="#br0">24654 3184 7835,'-22'0'922,"3"-6"1,9-3 103,6-4 1,4 4 0,4 1 0,8 0-478,5 0 1,5 3 0,6-3 0,1 2 0,-1 3 0,1 1-238,-1 2 0,1 5 0,-1 0 1,0-1-1097,1 3 0,-7 1 0,-3 6 0,-5 0-3488,-4 0 4272,-4 7 0,-19 1 0,-2 6 0</inkml:trace>
  <inkml:trace contextRef="#ctx0" brushRef="#br0">24611 3440 7889,'-14'0'4117,"13"0"-3742,8 0 0,17-4 0,9-3-365,5-1 1,8 4 0,3-4-1,2 0-903,2 0 1,3 5-1,-1-2 1,-3 4 892,-5 1 0,-2-7 0,-3-1 0</inkml:trace>
  <inkml:trace contextRef="#ctx0" brushRef="#br0">25706 2914 7873,'-6'-14'930,"-2"0"1608,0 0-328,-5 6 1,12 3-1043,-4 10 0,3 11 0,2 12-620,0 8 1,0 10-1,0 3 1,-1 2-22,-4 2 0,4 1 1,-4 0-573,3-2 0,2-6 1,-1 1-1,-2-3-862,-2-1 1,0-7-1,5-4-707,0-7 0,0 0-931,0-6 1,0-9 2544,0-15 0,0-9 0,0-14 0</inkml:trace>
  <inkml:trace contextRef="#ctx0" brushRef="#br0">25678 3057 7873,'8'-30'0,"3"3"0,-5 12 366,2 1 0,3 6 1,6 4 1867,2 2 0,2 4 0,-2 4-1505,4 8 1,1 7 0,3 7 0,1-1-861,-2-3 0,2 2 1,-4-2 269,3 3 0,0 0 0,-4-3-2340,-4-5 0,-3-4 1,-3 0 2200,-4-1 0,-3-6 0,-6-2 0</inkml:trace>
  <inkml:trace contextRef="#ctx0" brushRef="#br0">26118 2801 7873,'0'-15'1264,"-1"8"936,-4 2 0,2 6-1006,-7 9 1,7 6 0,-1 12 0,2 2-580,2 3 0,5 2 0,1 6 0,0 0-742,1 3 0,-1 1 1,-3-4-1,2-2-988,-2 1 0,3 4 1,1-8-1,1 2-2083,3 0 0,-5-8 3198,-1-2 0,3 1 0,0-7 0</inkml:trace>
  <inkml:trace contextRef="#ctx0" brushRef="#br0">26701 2531 7873,'-4'-15'0,"-1"1"2240,0 0 1,4 4-1060,-4 1 1,3 7 0,-4 4 0,0 12-391,-4 13 0,-3 9 1,-2 13-482,-4 8 1,1 9 0,7-27 0,-1 1 0,-1 4 0,0 1 119,0 3 0,0 0 0,-2 0 1,0 1-355,-2 2 0,0 2 0,2 0 0,-1 0 1,-2-1-1,1 0 0,0-1 0,1 1-63,-1-1 0,2-1 1,4-5-1,0-2 1,-2-1-1,-1-2 0,-8 35 35,5-11 0,6-5 0,3-7 0,1-6-2959,4-7 1,2-6 0,1-9-229,0-5 1,4-13 3138,1-10 0,3-3 0,2-7 0,5 6 0</inkml:trace>
  <inkml:trace contextRef="#ctx0" brushRef="#br0">26986 3014 7873,'-15'0'0,"1"0"2384,6 0 0,0 1 0,5 4 0,-3 6-608,-2 7 1,-1 10-1,-7 12 1,-2 7-1147,-1 10 1,-4 1-1,4 7 1,1 0-387,3 0 1,0-1 0,1 3 0,0-7-698,0-7 1,6-4 0,3-8 0,4-3-1787,1-4 0,0-11-543,0-4 0,0-11 879,0-8 1,1-9-1,2-15-707,2-9 2610,6-7 0,-9-15 0,4-4 0</inkml:trace>
  <inkml:trace contextRef="#ctx0" brushRef="#br0">26858 3312 7873,'22'-56'-755,"0"5"0,-5 4 1710,2 2 0,-1 11 1,-7 5-1,-2 10 1119,2 8 1,-3 5 0,2 7 0,1 6-812,1 7 0,1 7 1,-2 10-615,-1 7 0,-1 2 0,4 12 1,-2 0-141,-2-2 0,1 6 0,4-4-776,0 3 0,0 0 0,-1-3 0,-2-4-1054,-1-4 1,-3-1 0,3-2 0,-5-3-22,-4-5 1,-1-5 0,0-4 0,-1-5-85,-4-3 1,-3-4-1,-8-2 1,-3-5 480,-4-4 1,-4-4-1,-2-6 945,1-10 0,-5-8 0,-1-5 0,1-3 240,-1-1 0,5 4 0,1-1 0,7 5 2181,5 4 1,8 4 0,4 5-1494,2 1 0,10 2 0,5 0 0,7 5-563,7 0 0,0 3 1,11 4 62,1 0-161,2 6-267,2-5 0,0 12 0,-1-5 0</inkml:trace>
  <inkml:trace contextRef="#ctx0" brushRef="#br0">27554 3725 7873,'-14'0'9830,"0"0"-4517,6 0-5296,2 0 0,7 0 1,4 0-646,5 0 0,2-5 0,2 0 628,1 2 0,-7-11 0,-2-2 0</inkml:trace>
  <inkml:trace contextRef="#ctx0" brushRef="#br0">16081 2730 8011,'1'-13'0,"4"3"-38,5 6 0,8 2 1,6 1-1,3-3 0,3-2 1,2-3-1,2-6-168,3-2 0,-6-4 0,2 3 0,-3-5 0,-1 1 0,-1 3 223,1 4 1,-2 0-1,-2 1 1,-1 0 0,-1 1 229,-1 4 1,5 1 0,-1 5 0,4-2 86,3 2 1,2 1-1,-4 2 1,5 0-230,6 0 0,-8 0 0,7 0 1,-1 0-1,-2 0-151,1 0 0,5 0 0,-7 0-66,-1 0 1,5-5 0,-4 1 0,0 1-67,1 1 1,-4 0 0,3-1-1,1-3 34,-1-2 0,2 0 0,-6-3 0,1 2 70,0-2 0,-4 4 1,4 3-1,-3 2 146,2 2 0,-3 6 0,5 4-9,0 2 1,-4 3-1,6-1 1,-1 0 0,-1 0-174,0 0 0,4-6 0,-1-3 110,3-3 0,-5-2 0,-1 0 0</inkml:trace>
  <inkml:trace contextRef="#ctx0" brushRef="#br0">17417 483 7953,'-19'0'-50,"0"0"1,2 8 0,6 8-1,3 11 1,0 11-27,0 8 0,5-1 0,-2 8 0,2-1 0,0 0 342,-2 0 0,0-11 1,5 0-1,2-5 0,1-4-386,2-2 0,1-6 0,-3-2 1,2 0-449,-2 0 0,-1-5 568,-2 2 0,-6-3 0,-2-2 0</inkml:trace>
  <inkml:trace contextRef="#ctx0" brushRef="#br0">17104 995 7953,'-1'-6'549,"-2"7"-257,-2 12 1,-5 14 0,6 12 0,1 6-260,1 2 0,8-6 1,4-8-1,4-4-34,5-6 1,3-8-1,8-11 1,3-2-199,5-2 0,-2-11 1,2-5 198,2-4 0,-5-10 0,-1-7 0</inkml:trace>
  <inkml:trace contextRef="#ctx0" brushRef="#br0">21995 3739 7762,'-4'0'297,"8"1"-425,14 4 1,9-3-1,6 3 1,5-4-1,1-1 64,-1 0 0,8 0 0,-2-1 0,3-3 0,2-2-97,-3-2 0,0 3 0,0-2 1,1-1-206,-1 0 394,-2 5 0,-1-4 0,0 7 1,-2 0-5,-3 0 1,1 2 0,-4 3 0,0 2 29,-1 1 1,0 5 0,-6-4 0,0 4 147,1 1 0,-1-1 0,1-2-67,-1-1 1,5-3 0,0 3-1,1-5-54,0-4 0,1-1 0,5 0 0,-2 0-53,1 0 1,2 5 0,2 1-1,-1 2-29,1 3 1,0 2-1,-1 0 1,1-2-94,0-2 1,-1 1 0,1 4 0,0 0-64,-1 0 1,-1-1-1,-1-4 18,-2-4 0,-2 1 0,2-1 0,-5-2 139,-3-1 0,-1-2 0,-1 0 0</inkml:trace>
  <inkml:trace contextRef="#ctx0" brushRef="#br0">3711 10321 6914,'-14'0'-269,"0"0"1,0 0 0,-1 0 273,1 0 1,5 0-1,-1 0 2,-1 0 0,0 2 0,0 1-21,2 2 1,4 1 0,-3-1 0,0 4 13,0 4 0,-8 7 0,-6 2 0</inkml:trace>
  <inkml:trace contextRef="#ctx0" brushRef="#br0">3455 10492 8314,'-8'0'-1031,"2"0"804,0 0 408,4 0 0,-4-2 87,6-3 1,6 2-150,4-6 0,-2 6 0,1-2 0,2 3 94,2 2 1,1 0 0,0 0-1,2 0 95,3 0 0,-3 0 1,4 0-150,1 0 1,1 0 0,6 0 0,1 0 0,1 0-1,3 0 158,5 0 0,3 0-261,2 0 1,-1 2 0,3 1 0,0 3-8,3 2 0,1-3 1,-3 3-121,1-2 0,2 1 1,-2-4-1,4 3-34,-1 2 0,4-5 0,-6 2 0,-1-4 85,2-1 0,-5 0 0,3 0 0,-2 0 48,-3 0 0,3 0 0,0 0 76,3 0 1,1 0 0,-3-1-1,1-2 1,0-4 38,2-1 1,-4 4-1,4-4 1,-2 0 25,0 0 0,1 3 0,-4-4 0,2-1-95,1 2 1,7-4 0,-4 2-1,3-1-186,-1 2 0,-2-4 0,4 2 1,-3-5-120,-3-3 1,5 0-1,-6 4 1,0-3-255,2-1 1,-4-1 0,0 2 0,-3-1-323,-5 2 1,-3-4 806,4 2 0,-7-6 0,4 3 0</inkml:trace>
  <inkml:trace contextRef="#ctx0" brushRef="#br0">6299 10421 8271,'-14'0'-1,"4"0"1,1 0 399,-2 0 0,4-2-192,3-3 0,4 4 0,4-4-74,6 3 0,4 7 0,5 1 0,6 2 0,7 3 0,6 2 98,3 1 0,3 5 1,3 0-1,4 0-127,0 2 1,5-6 0,0 4 0,4-4 54,0-6 0,-2-1 0,-2-5 0,-3 2 65,-1-2 0,-6-3-9,2-5-489,-4 4 1,-6-10 0,-2 4-192,-1-1 0,-2-1 0,-5-4 0,-1 2 46,-3 2 1,-3 1-1,-7-3 1,0 1-38,0-1 1,-6 3 455,-3-1 0,3 0 0,0-6 0</inkml:trace>
  <inkml:trace contextRef="#ctx0" brushRef="#br0">8787 10549 8099,'-2'-8'105,"1"3"1,1 3 253,6 2 1,7 0 0,4 0-1,4 0-35,1 0 0,3 0 0,7 0 0,2 0 0,3 0 0,1 2 117,-2 3 0,10-4 0,-3 6 1,2-3-265,4 1 0,-4 0 0,3-4 0,0 3-485,-1 0 0,1-1 0,-6-6 0,1-3-390,0-2 1,-7-1 0,-1-4-1,-2 2-1447,0 1 2145,-6 7 0,0-9 0,-5 4 0</inkml:trace>
  <inkml:trace contextRef="#ctx0" brushRef="#br0">10138 10577 8054,'-15'0'-57,"4"0"0,8 0 1,13 0 374,10 0 1,13-5-1,5-1 1,5 0-1,4-2 1,7 1 89,6 1 0,5 1 0,6 5 0,-1 0-248,-4 0 1,3 0 0,-4 0 0,-2 0-1,-4 0 1,-6 0-325,1 0 1,-3 0-1,-2 0 1,-3 0-325,-5 0 1,-8 0 0,0 0-97,-3 0 1,-8 0 0,-1 0 583,-1 0 0,-4 0 0,5 0 0</inkml:trace>
  <inkml:trace contextRef="#ctx0" brushRef="#br0">13991 10662 8380,'0'8'-202,"4"0"0,3-5 0,1 2 0,3-2 3,1-1 0,3-2 1,0 0-1,3 0 257,1 0 0,1-2 1,-1-3-1,3-2 1,2-3 75,0 1 1,-1 1-1,7-3 1,2 1-27,1-1 1,7 3 0,-2 0-1,3 0 142,1 0 1,7 5 0,5-1-1,4 2-125,4 2 1,6 0 0,-3 0 0,3 0-73,3 0 1,-3 0 0,8 0 0,-4 0-110,-1 0 0,5 0 0,0 0 0,0 2-95,1 2 1,-3-1-1,5 7 1,-1 1 67,-4 2 0,3-4 0,-1 1 1,-1-1 91,-3-1 0,-1 3 0,0-6 5,0-2 1,-4-1 0,-2-2 0,-2 0 0,-3 0 142,-2 0 1,4 4-1,-2 1 34,-5-2 0,1 3 0,-8 1-103,3 1 0,-5-4 0,3 4 1,-3 0-67,-4 0 0,4-3 0,-10 3 0,1-2-222,-4-3 0,-3-1 0,-2-2 0,-1 0-101,-3 0 1,1 0-1,-6 0 301,-1 0 0,-3-6 0,0-2 0</inkml:trace>
  <inkml:trace contextRef="#ctx0" brushRef="#br0">3583 12056 8078,'-14'0'-201,"1"-7"0,2-1 328,2 0 1,7-3 0,2 7-1,8-1 1,5 0 216,1 0 1,7-1-1,4 3 1,8-2 0,10 2 56,7 1 0,10 2 0,4 0 0,2 0-263,7 0 1,-2 0 0,6 0 0,0 2-90,-36 0 1,-1 1-1,2-2 1,0-1 0,0 3-1,-1-1 1,1-1 0,-1 0-355,39-1 1,-6 0 0,2 0-1,-5 0-134,-4 0 0,-4 0 0,-6-2 1,-2-1-122,-3-2 1,-3 0-1,-8 5 560,-3 0 0,-3-6 0,-7-2 0</inkml:trace>
  <inkml:trace contextRef="#ctx0" brushRef="#br0">14773 12098 8012,'14'0'0,"6"0"0,6 0 0,5 0 0,7 0 0,5 0-143,4 0 1,4 2-1,7 1 1,2 2 0,2-2 147,-2-2 0,9-1 0,3 0 0,2 0 0,2 0-2,-1 0 1,-33 0-1,0 0 1,0 1-1,0 0 1,3 0-1,0 1 2,2 0 1,-1 1-1,-4-1 1,0 1 0,1-3-1,-1 1 1,0 1 0,0-1 22,0 2 1,0-1 0,-1 1 0,0-1 0,1-2-1,-1-2 1,2 1 0,0-1 12,-2 0 0,0-1 0,2-1 1,1-1-1,-2 2 0,0 0 0,2-1 1,0 1 4,0 0 1,0 0 0,3-2 0,0 0 0,-1 3-1,1 0 1,0-1 0,1 1-77,-1-1 0,0 0 0,-1 1 0,-1 0 0,2-1 0,0-1 0,1 0 0,1 0 80,0 0 0,0 0 1,-2 0-1,0 0 1,0-2-1,0 1 1,-1 0-1,1 0-21,0 0 0,-1-1 0,-2 0 0,0 0 1,2-1-1,-1-1 0,-1 1 0,0-1-69,1-2 0,0 1 1,-2 1-1,-1 0 1,2-2-1,-1 1 1,-2 1-1,0 0-55,0 1 0,1 0 0,-1 2 0,0 0 1,0 1-1,0-1 0,38-6-182,-2-2 0,-7 5 0,-9 2-23,-2 0 0,-4 4 1,-4-3 299,-9 4 0,-5 6 0,-9-1 0,0-1 0,1-1 0</inkml:trace>
  <inkml:trace contextRef="#ctx0" brushRef="#br0">4635 14657 8218,'-7'0'-193,"2"0"158,10 0 0,7 0 0,9 0 0,1 0 134,3 0 0,7 0 1,2 0-1,4 0 0,5 0 1,6 0 82,6 0 1,1 0-1,11 0 1,5-1-107,2-4 0,-33 4 0,0 0 1,0-1-1,0-1 0,3 2 0,1 1-34,2 0 0,0 0 0,2 0 0,0 0 0,1 0 0,0 0 0,0 0 1,-1 1-82,1 2 0,0-1 1,2 0-1,0-1 1,0 4-1,0 0 0,0 0 1,-1 1 15,0 0 1,-1 1 0,-2-3 0,-1 1 0,0 0 0,-1 0 0,0-1 0,0 1-58,-2-1 1,0 0-1,-2 0 1,-2 0-1,38-1 1,-2 2-154,-2-2 0,-11-2 0,2-1 0,-10 0-43,-7 0 1,-6 0 0,-2 0 0,-4 0-255,-1 0 1,-4-4 529,-7-1 0,-2 0 0,-3 5 0,3 0 0</inkml:trace>
  <inkml:trace contextRef="#ctx0" brushRef="#br0">15484 12781 8006,'-15'-7'553,"1"4"1,1-6-1,2-1 103,2 2 1,4-3-1,-3 5 731,2-2 0,0 3-997,1-4 0,10 13 0,-1 6 0,7 12 0,4 11 0,0 10 86,4 7 0,-3 7 0,5 5 0,-2 4-176,0 4 1,1 1-1,-2-2 1,1-2-107,-2-6 0,3-2 1,-1-4-1,-1-3-122,-2-4 1,-2-11-1,0-3 1,0-6-102,0-4 1,-4-5-1,-1-8-89,2-2 1,2-7 0,1-2 239,1-8 0,-6-11 0,-1-5 0,-2-3-22,-3-1 1,4-7 0,-3-1 0,0-2-335,-3 0 0,4 2 1,0-4-1,-2 2-473,-2-1 0,1-1 0,1 2 0,2 4-511,-2-1 0,-1 5 1,-1-3 167,4 3 1,-3 1-1,2 1 1050,-2-1 0,4 1 0,2 0 0</inkml:trace>
  <inkml:trace contextRef="#ctx0" brushRef="#br0">15597 13292 7933,'-22'8'658,"8"0"1,8-5-390,-1 2 1,7 0-1,0-5 207,8 0 0,5 0 0,3-2 0,3-3-676,4-4 1,4-4 0,3-1 0,2 0-748,1 0 947,0-1 0,2 1 0,1 0 0</inkml:trace>
  <inkml:trace contextRef="#ctx0" brushRef="#br0">16479 13079 8007,'-21'0'594,"5"0"0,-2 0 0,2 0 317,1 0 1,1 2-1,0 4 1,1 8 0,4 8-249,4 5 0,4 2 1,1 1-1,0 3 1,1 3-314,4 0 0,1-2 0,5-9 0,-1-3 1,2-3-209,6-6 1,-2-1 0,3-7 0,-4-3-355,0-6 0,-1-5 0,0-10 0,-1-5-328,-4-3 0,2-3 1,-4-1-1,-1-2 86,0 1 1,-1 2-1,-5 3-275,0 4 1,0-3 799,0 7 1,-2 2 706,-2 7 1,2 6 0,-3 8-463,4 6 1,1 4-1,0 3 1,1 4 199,4 1 0,3-3 0,5 3 0,-2-1 13,-2-4 0,5-1 1,5-3-1,-1-2-1064,-3-2 0,1-6 0,2 2 1,1-3-1250,-2-2 1,3 0-1,-1-2 1,-1-3 1783,-2-4 0,4-4 0,2-1 0</inkml:trace>
  <inkml:trace contextRef="#ctx0" brushRef="#br0">16934 13122 7948,'0'8'5628,"0"4"-5179,0-10 0,0 11 1,1-6-30,4 1 1,-2 5 0,5-4 0,0 4-110,0 1 0,-3 5 1,3 2-1,-2-1-449,-3 1 0,-1 3 0,-2-6 0,1 0-1093,4-2 0,-3-2-2897,2 0 4128,-2-6 0,4-2 0,2-6 0</inkml:trace>
  <inkml:trace contextRef="#ctx0" brushRef="#br0">17161 12383 7988,'-9'0'-12,"1"1"1866,2 4 1,2-2 0,8 8 0,2 3 0,2 5-479,3 3 1,1 4 0,3 7 0,0 5 0,1 3-856,-1 1 0,7 1 0,-8 1 0,2 2-297,-1 1 0,-5 1 0,-1-5 0,1-1-122,-2 1 0,3-5 1,-5-4-278,2-4 1,-5 2-59,2-8-243,-3-4-151,-2 1 1,0-16 163,0-10 1,0-3 0,0-13 0,1 1 112,4-4 0,-2-3 0,5-1 0,0 1 155,0 3 1,1-1-1,5 6 1,1 2-3,-1 1 1,0 6 0,0 3 0,2 0 173,3 4 1,-3 2 0,3 1 0,-3 1 592,-2 4 1,5 7 0,-2 9 297,-4 1 0,1 0 1,-6 4-1,0-3-56,-3 2 0,1 2 0,-1 2-602,-2-1 0,-2-4 0,-1-2 1,-1-1-211,-4-4 0,-4-1 0,-9-4-421,-1-2 0,-5-4 0,4-6 0,-2 0-1448,-3 0 1,-1-6 0,1-4 0,3-4 1868,1-5 0,-4-3 0,3-6 0</inkml:trace>
  <inkml:trace contextRef="#ctx0" brushRef="#br0">16521 14088 8099,'-26'-7'623,"2"2"0,3 3 1,7 2-1,0 0 57,0 0 0,4 2 1,2 4-1,2 7 0,3 7-350,1 7 0,2 5 1,2 12-1,3 5 1,4 6-114,4 5 0,1 8 0,0-1 1,0 2-1,1 2 0,-1 0 154,0 0 0,0-1 0,-1-4-254,-4-4 0,4-5 0,-5-4 0,1-2-144,1-2 1,-7-7 0,3-7 0,-1-3-715,0-5 0,0-8 0,-4 0-944,4-4 0,-4-5-1665,4-1 3350,-10-6 0,-9-9 0,-8-10 0</inkml:trace>
  <inkml:trace contextRef="#ctx0" brushRef="#br0">16294 15084 8099,'-14'-8'2307,"-5"-3"-1480,0 6 1,6-1 0,10 2-378,6 0 1,8-7 0,11 0 0,8-5-313,5-3 0,5 0 0,5 5-1071,3-1 1,6 6-1,-4 1 933,1 2 0,4-5 0,-4 3 0</inkml:trace>
  <inkml:trace contextRef="#ctx0" brushRef="#br0">17161 14629 8061,'-19'0'0,"0"1"0,2 4 0,1-2 0,2 8 0,1 3 0,4 4 0,-2 6 0,4-4 0,1 2 1560,0 3 1,1 7 0,7 1 0,2 0 122,6 2 0,3-5 0,2 3 0,3-4-1183,1-6 0,6 3 0,-1-7-1388,2-2 1,-2-3 0,0-4 0,1-6-7040,2-2 7927,1-2 0,7-13 0,2-2 0</inkml:trace>
  <inkml:trace contextRef="#ctx0" brushRef="#br0">17574 14686 8009,'0'-23'373,"-7"4"0,-2 8 695,-4 2 1,-1 6 0,0 0-1,-1 6 185,1 6 0,5 5 0,-1 5 0,1 5 1,1 5-229,3 4 1,4-2 0,1 6-1,1-3-683,4-2 0,-2-4 1,7-2-1,2-6-426,6-4 1,-3 0 0,6-11-219,-1-2 0,-4-5 0,3-6 0,-3-8-677,-2-4 0,4-8 0,-3-9 0,-4-1 145,-3-1 0,2-5 0,-5 7 0,-2 1 326,-2 3 1,-1 7-1,0 4 588,0 2 1,-6 1 545,-3 5 0,1 6 1,0 5 284,1 6 1,3 5 0,4 6-1,0 2-105,0 3 1,6 1-1,3 5-602,4-1 1,1-5 0,1 3 0,-1-1-434,0-4 0,0-1 0,2-2 0,1-1-1090,2-4 0,2-2 0,-4-7 0,2 0-610,-1 0 1,-1-2-1,0-1 1929,2-2 0,7-12 0,-4 1 0</inkml:trace>
  <inkml:trace contextRef="#ctx0" brushRef="#br0">18270 14359 7944,'-1'9'1206,"-3"1"0,-2 1 0,0 3-303,0 5 0,1-2 0,5 7 0,0 1 0,0 2-621,0 1 1,0 6 0,0-1-1,1-2 1,3-1-447,0-1 1,1-2 0,-5-2-1,0-3-936,0-1 0,0-2 0,0-5-2488,0 0 3588,-6-6 0,-2-2 0,-6-6 0</inkml:trace>
  <inkml:trace contextRef="#ctx0" brushRef="#br0">18100 14643 7944,'-8'-14'297,"1"-1"-159,7 1 1,0 5 0,2 1 906,3 2 1,9 2 0,8 8 0,2 2-636,-1 2 1,6-3-1,4 2 1,-1 1-691,-2 0 0,-2-3 0,1 3 1,-3-2 279,-2-3 0,3 5 0,-5 0 0</inkml:trace>
  <inkml:trace contextRef="#ctx0" brushRef="#br0">18484 13847 7918,'-23'0'2620,"3"0"1,10 0-1109,1 0 0,7 3-574,2 6 0,7 12 1,8 15-1,3 4 0,2 4-235,2 0 0,-3 12 0,4 0 0,-3 3-506,-3-1 1,-1-2-1,-2-3 1,-1-4-418,-3-5 0,2 1 1,-4-14-1,2-2-247,-1-4 1,-6-12 0,4-1-712,-1-4 1,-3-5 820,7-7 1,-6-4-1,4-7 1,0 1 367,0 0 0,1 0 0,6 0 0,-1-1 120,0 1 1,0 6 0,1 4 0,-1 2 396,0 2 1,0 2 0,0 2 0,1 6 257,-1 2 0,-5 4 1,-1 3-1,-1 3-238,-4 0 1,-2 5-1,-1-5 1,-1 2-398,-4 0 1,-3-7 0,-6 2 0,-2-3-576,-3-2 1,3-6 0,-4-3 0,-1-4-1605,-3-1 0,2-6 0,-1-5-3343,-3-6 5371,6-6 0,-7-5 0,5 0 0</inkml:trace>
  <inkml:trace contextRef="#ctx0" brushRef="#br0">18910 13889 7883,'21'7'1809,"-6"-6"0,4 6-478,-3-1 1,3 2 0,2 6 0,-1 2 0,2 3-352,0 5 0,2 4 0,5 4 0,-1 2-570,0 3 1,-1 1 0,-1 6-1,-4 2-122,-2 1 1,-1 7 0,-5-2 0,-1 2-455,-4-2 1,-2 3 0,-7-5-584,0 1 0,-7 3 0,-2-7 0,-4-1-1272,-1-2 1,-6-8 0,-4-2 2020,-3-4 0,-8-8 0,-1-2 0</inkml:trace>
  <inkml:trace contextRef="#ctx0" brushRef="#br0">19891 14316 7831,'-8'-2'392,"3"-2"1,5-6-1,5-2 952,5-3 1,7 3-1,4 1 1,2 1-670,7-1 0,-1 3 1,5 0-1,0 2-1130,-1 3 1,5 1 0,-5 2 0,-2 0 0,-2 0-282,-5 0 0,1 0 0,-8 2 736,-4 3 0,1 9 0,-6 8 0</inkml:trace>
  <inkml:trace contextRef="#ctx0" brushRef="#br0">19891 14543 7848,'-30'15'3913,"3"-1"-3302,26-6 1,4-2 0,17-6-89,9 0 0,7-6 0,11-4 0,6-2-750,2-3 1,3 0-1,2-3 1,2-1 0,-4 3 226,-4 5 0,-5-1 0,-6 4 0</inkml:trace>
  <inkml:trace contextRef="#ctx0" brushRef="#br0">21597 14117 7799,'-14'-8'192,"0"-5"0,4 10 1,1-6-1,-2-2 775,-2-2 0,4 4 0,-1-1-477,-1-1 0,-2 5 0,-1 1 0,0 5-159,0 5 1,4 4-1,1 12 1,-2 7 0,0 10-1,1 6 252,6 4 0,2 4 0,2-3 0,2 0-281,2 0 0,-1-10 0,7-9 0,1-8-379,2-6 0,6 0 0,1-13 0,1-6-212,-1-10 1,4-9-1,-4-11-148,2-5 0,-4-9 0,-1-4 1,-4-1-309,-4 0 1,-4 6-1,3 0 509,-2 7 0,-1 6 1,-5 9-1,0 5 652,0 3 0,-2 8 217,-2 4 1,2 4 0,-4 4 0,1 7 92,0 7 1,1 4 0,5 6 0,2 1-310,2-1 0,8 2 0,-1 2 1,7 1-433,3-2 1,-3-5 0,5-4-1,0-2-629,-2-2 1,5-2-1,-5-4 1,2-2-828,-1-6 0,-4-2 0,3-2 1,0 0-2674,1 0 4144,-6-6 0,10-2 0,-5-6 0</inkml:trace>
  <inkml:trace contextRef="#ctx0" brushRef="#br0">22265 13932 10935,'-9'6'2507,"1"4"-1547,2 3 0,1 2 0,5 4 1,0 3-1,0 2-216,0 0 0,0 4 0,0 5 1,0-1-960,0-2 0,0 0 0,0 2 1,0-1-442,0-4 1,0 0 0,0-8 0,0-2-1899,0-1 1,-2-8 2553,-2-3 0,-4 3 0,-6-1 0</inkml:trace>
  <inkml:trace contextRef="#ctx0" brushRef="#br0">22010 14160 7870,'0'-8'0,"4"-5"0,3 5 808,0 0 1,3 2-1,4 6 1,2 0-35,3 0 1,8 1 0,8 6 0,-1 5-508,1 6 0,-2 1 1,-3-5-1,2 0-507,1 0 0,0 1 0,-6-3 0,-2-2-2654,-1-6 2894,-7-2 0,4-2 0,-7 0 0</inkml:trace>
  <inkml:trace contextRef="#ctx0" brushRef="#br0">22493 13349 7882,'-13'-9'3407,"4"-1"-2062,2 1 0,9 2-186,3 7 0,3 7 1,6 10-1,0 5-297,0 7 0,5 10 1,-1 2-97,-6 5 1,3 8 0,-6-2 218,4 3-836,-5 2 0,3 0 1,-5-2-2,2-3 0,-5-3 0,2-8 0,-2-4-470,2-9 0,-4-1-1974,4-8 1907,-3-6 1,2-13 0,3-10 0,0-3 106,5-1 1,0-2 0,4-1 0,1-2 286,2 2 0,5 1 0,-3 3 0,-1 4 138,1 4 0,2 4 0,-4 1 0,-1 0 110,-3 0 0,-2 7 0,-3 6 0,-6 6 500,-2 3 1,-2-3-1,0 5 1,-2-1 68,-2 0 1,-4 2 0,-7-6 0,1-2-481,0-1 1,-5-2-555,0 0 1,-1-6-1,2-3 1,-1-3-1489,2-2 1,-4-2 0,1-3 15,-2-4 1,0-4-1,-2-1 162,5 0 0,8-5 1522,1 0 0,7-13 0,-3 2 0</inkml:trace>
  <inkml:trace contextRef="#ctx0" brushRef="#br0">23417 13804 7871,'-14'0'1159,"6"-1"0,3-4 343,4-5 1,2 2 0,6-1 0,7-1-646,8 3 1,5-4 0,1 4 0,2 1-705,3 0 1,2-4 0,3 5-404,-5 2 0,-3-3 0,-1 1 0,-3 2 671,-2 1-421,-3 2 0,-7 0 0,0 0 0</inkml:trace>
  <inkml:trace contextRef="#ctx0" brushRef="#br0">23474 13975 7871,'-22'8'1207,"4"-2"211,14-6 1,2 0 0,15-2 0,4-1-601,4-2 1,9-4-1,8 3-1059,3-2 0,6-2 1,2-4-1,0 0 241,0 0 0,-2-1 0,-4 1 0</inkml:trace>
  <inkml:trace contextRef="#ctx0" brushRef="#br0">25294 13051 7804,'-7'-15'65,"0"1"0,-8 2 0,3 1 0,1 1 1,0-3 292,-5-4 0,2 1 0,-5-3 0,1 5 90,-1 5 1,4-2 0,-4 6 0,3 2-70,2 1 1,-1 2 0,1 2 0,0 4 0,1 10 293,4 11 0,-2 11 0,6 14-292,2 9 0,1 9 0,2 6-172,0 4 1,0-38 0,0 0 0,0 0 0,0 0-1,1-1 1,0 0 239,1-1 1,1 0 0,0 38 0,5-2 0,0-10-162,-1-6 0,-2-10 0,5-4-797,1-6 1,-3-7-1,1-9-1234,2-5 0,-3-5-457,1-5 1,-5-4 2199,0-10 0,-8-9 0,-4-8 0</inkml:trace>
  <inkml:trace contextRef="#ctx0" brushRef="#br0">24768 13747 7944,'-14'-8'2407,"-1"2"-1957,7 6 0,5-2 0,13-1-5,9-1 1,8-3 0,6 4 0,5-3-532,3-2 1,3 3 0,2-3 0,3 2-672,1 3 1,-4-4 0,1 3-1216,-2 1 538,-3 1 1339,1 2 0,-7 0 1,-1 0-1</inkml:trace>
  <inkml:trace contextRef="#ctx0" brushRef="#br0">25678 13619 7998,'-13'-8'-214,"4"2"1,-10 8 535,3 2 0,2 4 1,-1 7-1,1 0 1,0 3 1786,0 1 0,4 4 0,2-2-1127,2 1 0,1 2 1,5 3-736,0-4 0,7 4 0,4-5-463,6 0 0,5-1 0,7-8 0,-1-4-1159,0-4 0,2 1 0,2-1 0,1-4-263,-1-4 1,-2-5-1,-2-6 1638,1 0 0,-1-7 0,1-1 0</inkml:trace>
  <inkml:trace contextRef="#ctx0" brushRef="#br0">26019 13733 7998,'6'-22'173,"-4"-3"0,1 6 241,-6 1 1,0 3-1,-7 2 426,-1 3 1,-6 4-1,-4 8 1,1 4 122,-1 8 0,-3 8 1,5 10-1,2 3 192,1 1 1,8 0 0,4 4 0,2-2 123,2 1 1,6-4-1085,4-2 1,7-9-1,4-5 1,1-5-781,3-4 1,2-4 0,0-8-158,-3-2 0,2-6 0,-2-9 54,3-5 1,-5-9-1,-3-5 1,-3-1-184,-2 1 0,-4-3 1,-3 6-1,0 2 638,-4 4 0,-1 11 1,-4-1-1,-3 4 1329,-4 6 1,1-2 0,-2 8 260,-1 4 0,5 6 1,1 8-547,4 4 0,2-1 0,4 5-587,4 3 1,4 0 0,3 1-562,3-3 0,-3 1 0,4-6 0,-1-1-1406,0-3 1,2-5 0,-4-2-1288,2-2 1,0-1 3029,-5-5 0,-6-6 0,-2-2 0</inkml:trace>
  <inkml:trace contextRef="#ctx0" brushRef="#br0">26346 13420 7998,'1'-12'0,"4"2"1071,-3 4 1,10 6 0,-2 0-501,3 0 0,7 1 0,2 4 0,2 6 498,0 7 1,4 4-1,5 6 1,-3 1-276,-4-1 0,0 7 0,-5 3-240,-4 3 0,1 6 1,-14 1-1,0-1-199,-3 2 0,-2-5 1,-4 2-155,-5-7 0,-2 1 0,-4-5-2194,-3 1 0,2-6 1,-6-2 1992,3-7 0,-5-5 0,3-2 0</inkml:trace>
  <inkml:trace contextRef="#ctx0" brushRef="#br0">27284 13562 7865,'-1'-7'1210,"-4"2"1,3 5-657,-2 5 1,-3 2 0,3 9-1,-1 2 140,-1 1 1,2 6 0,-4-1-657,2 2 0,0 0 0,3-1 0,-4 2-268,-1-2 1,4-6 0,-4 2 0,0-2 229,0-1 0,-8 1 0,-6-4 0</inkml:trace>
  <inkml:trace contextRef="#ctx0" brushRef="#br0">27028 13648 7865,'2'-13'0,"3"4"402,3 2 1,1 9 0,1 3 968,1 4 0,6 5 0,4 4 0,2 1-1223,7-2 1,3 4 0,7-2 0,-2-2-1376,1-1 1,2-2 1226,2 0 0,-7 0 0,-1 1 0</inkml:trace>
  <inkml:trace contextRef="#ctx0" brushRef="#br0">28080 12994 7936,'0'-14'-713,"-1"1"1173,-4 3 1,-3 4-1,-6 6 1,0 0-1,0 2 788,-1 2 0,3 9 1,1 8-847,1 1 0,7 6 1,-3 7-1,1 1 120,0 4 0,1 2 0,4 7-79,0 8 0,1-3 0,2 6 0,2 2 170,-2 1 1,0 2 0,0 1-303,2-5 1,0-4 0,-3-5 0,1-4-411,1-4 0,1-3 0,-3-3 0,1-6-244,2-7 1,-1 0-2104,-4-6 0,0 0 684,0-5 0,-6-6 0,-3-5 1762,-4-6 0,-8-5 0,-1-6 0</inkml:trace>
  <inkml:trace contextRef="#ctx0" brushRef="#br0">27725 13918 7936,'-13'-19'0,"2"0"624,2 2 0,6 1 0,-2 2 1161,3-1-1578,9 1 0,5 2 1,9 0 176,1 3 1,3-1 0,7-4 0,3 0-1583,1 0 754,2 0 1,0-1 443,0 1 0,-7 0 0,4 0 0</inkml:trace>
  <inkml:trace contextRef="#ctx0" brushRef="#br0">28322 13477 7833,'-20'8'1627,"4"9"0,-3-2-699,3 0 1,-1 6-1,1 0 1,3-1-1,2 2 639,3 0 1,2-3-1,6 3-1420,0-1 1,6 3-1,4-5-317,2-2 1,4-1 0,2-2 0,2-1-806,2-4 1,-4 2-1,2-6-419,1-2 0,-4 3 0,5-1 0,-1-2-2006,-4-1 3400,-1-2 0,4-13 0,3-3 0</inkml:trace>
  <inkml:trace contextRef="#ctx0" brushRef="#br0">28607 13235 7833,'0'-26'1673,"0"2"1674,0 3-2638,0 14 0,-2 8 0,-1 13 0,-2 8-52,2 5 0,1 8 0,2 3 0,0 5 30,0 4 1,0-3-1,0 4-412,0-4 0,0-2 0,0 0 0,0-3-421,0-1 1,5-6 0,0 1-258,-2-3 1,-1-3 0,-2-4-685,0-4 698,6-3 0,0-10 0,5-6 0,-1-8 113,1-4 0,0-4 0,1-1 0,1-2 447,3 1 0,1 4 0,-3 3-129,1 2 1,-1 5 0,0 0 285,0 2 0,-6 4 0,-3 2 190,-3 6 0,-2 2 0,0 3 0,-2-1-121,-3 0 0,-3 0 0,-6 1 1,0-3-450,0-2 1,-1 1-1,0-7 1,-3 0-790,-1-3 0,-1 4 0,2 0 1,-1-2-978,2-2 0,1-1 0,2-1 1818,0-4 0,0 4 0,-1-6 0</inkml:trace>
  <inkml:trace contextRef="#ctx0" brushRef="#br0">28905 13221 7831,'14'-8'320,"1"4"1019,-1 2 0,0 4 0,0 2-537,0 6 1,1 7-1,-1 4 1,0-1-1,0 2-375,1 1 0,-1 2 1,0 6-1,0 3-187,0-3 1,-6 5 0,-3 1-98,-3-1 0,-2 5 0,0-4 0,0 0-192,0 1 0,-8-4 1,-5 2-1,-6-1-1006,-3-4 0,-2-1 1,-6-3-1,-1-2 1055,-2-1 0,-13-7 0,1 4 0</inkml:trace>
  <inkml:trace contextRef="#ctx0" brushRef="#br0">5304 15340 7802,'-15'-7'300,"1"1"0,2-5 0,1 3 1,1 2 233,-1 2 0,-2-2 1,-1 0-1,0-1 0,0 1 54,-1 3 1,1 1-1,0 2 1,0 2-279,0 3 1,1 4 0,3 10 0,4 8-127,0 9 1,4 9 0,-2 13 0,2 5-31,2 8 1,2 2 0,-1-33 0,1 1 0,1 0 0,0 0-32,1 0 0,0 1 1,-2 0-1,1 0 1,1-1-1,1 0 1,5 37 16,-2-6 1,3 1-1,-5-11 1,2-4-15,3-4 1,-3-7-1,0-9 59,-2-5 1,3-9 0,-4-5 275,-2-3-425,5-8 1,-6-5 0,3-11-583,-4-6 546,-7-10 0,-2-5 0,-6-7 0</inkml:trace>
  <inkml:trace contextRef="#ctx0" brushRef="#br0">4906 16193 8005,'-15'-10'5,"1"2"290,0 2 1,4-4 707,1 6 1,4-1-1,0 3-802,9-2 0,2 0 0,19-5 0,4-1-514,2 3 1,13-6-1,-1 3-948,1-2 0,5 2 1261,-1 1 0,-1-1 0,-4-4 0</inkml:trace>
  <inkml:trace contextRef="#ctx0" brushRef="#br0">5517 15993 8010,'-5'12'1569,"-1"2"-712,-2 6 0,-3 1 0,-5 3 1,0 1 9,4 2 0,5 1 0,-1-1 0,2-2-390,3-1 0,1-2 0,4 3 0,3-3-535,4-1 1,5-2 0,5-5-816,5 0 0,-2-6 1,2-3-1202,1-3 1131,8-2 1,-3 0 0,5-4 942,0-5 0,1-7 0,7-12 0</inkml:trace>
  <inkml:trace contextRef="#ctx0" brushRef="#br0">6029 16022 8010,'0'-8'2847,"0"-5"-2118,0 12 1,0-4-1,-2 10 168,-3 4 1,2 9 0,-5 2 0,2 4-178,3 6 0,-3 0 0,1 8 1,0 0-607,-1-2 0,3 4 0,-5-6 1,1 1-753,4 0 0,2-4 0,1-5 0,-2-4-4619,-3-2 5257,4-1 0,-12-11 0,5-2 0</inkml:trace>
  <inkml:trace contextRef="#ctx0" brushRef="#br0">5787 16150 8010,'13'1'2891,"-2"4"-2235,-2 5 0,5 2 0,7 3 1,3-1-189,6 0 1,-2 0-1,5 0 1,-3-1-1044,-1-4 0,-1-1 1,1-4-1,-1 0 575,1-1 0,-1-1 0,0-2 0</inkml:trace>
  <inkml:trace contextRef="#ctx0" brushRef="#br0">6214 15908 8010,'0'-22'0,"0"3"0,0 10 0,1-2 1191,4 6 0,-2 0 0,7 5 0,2 0-418,6 0 1,-3 2 0,6 2-1,-2 7-300,0 7 0,5 6 0,-6 9 0,0 5-46,-2 3 0,-2 3 0,-2 3 1,0 4-536,-3-1 0,-6 4 0,2-7 0,-3-1-572,-2-1 0,0-8 0,0-2-537,0-5 0,0 0 1217,0-11 0,6 0 0,2-5 0</inkml:trace>
  <inkml:trace contextRef="#ctx0" brushRef="#br0">6782 16093 7955,'-8'0'1338,"2"-2"1,6-2 1977,0-6-2985,6 4 0,4-7 0,9 4 0,5-4 0,2 0 82,3 4 0,1-4 1,1 5-1,3-1-791,-3 0 0,-2 5 1,-4-2-1,-3 1 1,-1 1-3274,-4 0 3651,-1 3 0,-2 7 0,0 2 0</inkml:trace>
  <inkml:trace contextRef="#ctx0" brushRef="#br0">6896 16306 7912,'-13'8'3874,"10"-2"-3233,-9-6-372,18 0 0,2 0 1,8-1-106,3-4 0,7-3 0,9-6 0,2 0-642,2 0 1,2-2 0,2-2 0,-2-1 477,-3 2 0,3-5 0,-5 0 0</inkml:trace>
  <inkml:trace contextRef="#ctx0" brushRef="#br0">7564 15951 7912,'0'14'1857,"0"7"1,0 2-593,0 4 1,0 2-1,2-3 1,3 0-466,4-3 1,4-5 0,3-1 0,2-6-607,6-6 0,3-3 0,1-4 0,1-4-514,-1-9 1,-1-5 0,-3-9 0,-5 1-245,-3 0 1,-4-6 0,-2 3 0,-6 2 4,-2 4 0,-4 8 1,-4-2-1,-6 5-13,-6 4 1,-7-1-1,3 6 1,-2 2 163,0 2 1,1 1 0,-4 1 0,2 4 407,1 4 0,0 10 0,-4 3 0</inkml:trace>
  <inkml:trace contextRef="#ctx0" brushRef="#br0">5474 17045 7904,'-12'-7'124,"2"-4"1,-10 6 0,1 2 0,0 1 0,0 2 493,-2 0 1,5 2-1,-3 4 1,4 8-1,0 10 27,1 7 1,6 9 0,4 10-1,2 9-88,2 4 0,2 0 0,2 7 0,6 2 0,2 1-205,3 0 0,0-8 0,3-5 1,1-5-1,0-5-270,1-1 1,-4-3 0,3-8 0,-3-6-723,-2-7 1,0-4 0,-1-7 0,-2-2-2092,-2-2 1,-4 1 2227,5-6 0,-13-7 0,-2-9 0,-8-5 503,-6-3 0,-3-12 0,-6 1 0</inkml:trace>
  <inkml:trace contextRef="#ctx0" brushRef="#br0">5133 17856 7930,'-14'0'0,"0"0"1022,-1 0-227,7 0 1,8 0 0,12 0-722,5 0 1,11-6 0,9-4 0,1-4-692,0-5 1,4 1-1,6-5 617,-3-2 0,0-2 0,-3-2 0</inkml:trace>
  <inkml:trace contextRef="#ctx0" brushRef="#br0">5815 17472 7934,'-6'16'0,"-2"3"700,0 4 0,-3 6 0,5 2 1,0 4 420,-1 2 0,3 0 1,4 6-1,0-2-290,0-3 0,1 2 1,4-7-1,6-3-818,6-5 0,1-1 0,5-8 0,3-5-696,1-4 1,3-5 0,1-11-340,2-10 0,1-8 0,-6-6 0,0-5-3054,1-3 4076,-7-8 0,5 4 0,-5-4 0</inkml:trace>
  <inkml:trace contextRef="#ctx0" brushRef="#br0">6270 17401 7934,'0'-14'1597,"0"-1"-1078,0 8 0,0 2 0,0 10 233,0 4 1,0 10-1,0 6 1,0 5 55,0 3 1,0 5 0,0-3-1,0 1-435,0 4 0,0-1 1,0 1-1,0-4-633,0-1 1,-4-2 0,-1-6 0,2-2-839,1-1 0,-2-11 0,-3-1 0,-1-2 1098,-3-2 0,-14-12 0,-5 3 0</inkml:trace>
  <inkml:trace contextRef="#ctx0" brushRef="#br0">6000 17671 7934,'0'-14'0,"0"0"572,7 6 0,2 1 0,10 7 234,5 0 0,3 0 0,3 0 0,3 0-407,5 0 0,3 2 0,1 1 0,0 2-124,-5-2 0,3-1 0,-5-2-275,1 0 0,-4 0 0,2 0 0</inkml:trace>
  <inkml:trace contextRef="#ctx0" brushRef="#br0">6654 17273 7934,'7'-8'455,"2"3"353,4 4 1,-4 1 0,1 1 0,1 4 123,1 5 1,7 8 0,0 6-1,-1 5-190,-2 4 1,-2 3-1,0 7 1,-1-1-1,-2 1-26,-2 0 0,-1 4 0,3-1-857,-1-5 0,-6 0 1,4-8-1,0-3-1218,0-4 0,0-1 0,3-8 0,-2-4 1359,2-7 0,-4 2 0,-1 0 0</inkml:trace>
  <inkml:trace contextRef="#ctx0" brushRef="#br0">7010 17316 7943,'-8'-7'4762,"3"-2"-3894,10-4 0,3-1 0,6 1-458,0 4 1,7-2 0,2 4 0,4 1-720,2 0 0,4 1 0,0 5 0,-1 0-3304,-2 0 3613,-2 6 0,1 2 0,-1 7 0</inkml:trace>
  <inkml:trace contextRef="#ctx0" brushRef="#br0">7195 17444 7943,'-29'14'2164,"12"0"-1347,3 0 0,15-6 1,4-3-1,8-4-757,5-1 0,6 0 0,9 0 0,5-1-115,3-4 1,7-3 54,-1-6 0,7 0 0,-4 0 0</inkml:trace>
  <inkml:trace contextRef="#ctx0" brushRef="#br0">7806 17102 7943,'-6'-14'703,"-1"0"1,-4 0 402,2-1 1,1 1 0,-3 0 1127,1 0 1,9 6-1673,1 3 1,6 7 0,10 7 0,3 12-657,5 9 0,-2 9 0,1 12 0,3 7-213,1 5 0,-1 4 0,0 5 0,-3 3 307,3 1 0,-16-36 0,0 2 0,0-3 0,1 1 0</inkml:trace>
  <inkml:trace contextRef="#ctx0" brushRef="#br0">8119 14828 7995,'-14'0'-575,"-1"0"597,14 0 0,9 0 0,17 0 121,7 0 0,5 0 1,11 1-1,6 2 0,7 2 78,10-2 1,8-1 0,-34-2 0,0 0 0,2 0 0,1 0 0,2 0 0,0 0-79,1 0 0,2 0 1,1 0-1,1 0 1,4 0-1,0 0 1,2-1-1,0 0-163,0-1 0,0 0 0,1-2 0,0 0 0,-1-3 0,-2 0 0,2-1 0,0 1 55,1 0 1,1 0 0,0 1 0,0-1-1,1 2 1,-1-1 0,-1 2 0,0 0-150,0 1 1,0 0 0,-4-2 0,1 1 0,0 1 0,0 1 0,-1 0 0,-1 1 21,0 0 0,0 0 0,-2 1 1,-1 0-1,0 0 0,0 0 1,-1 0-1,-1 0 31,0 0 1,-1 0-1,0 0 1,-1 0-1,-1 0 1,-1 0-1,-2 0 1,-1 0-11,-2 0 1,-1 0 0,34 0 0,0 0 0,-3 0 29,-2 0 1,-8-5-1,-4-1 1,-7 0-26,-3 0 0,-2-6 1,-4 5-1,-2-3-44,-3 1 1,-4 4 0,-5-5-1,-2 1-12,-4 1 0,-2-3 0,-7 5 0,0-1-523,1 1 645,-7 1 0,-8-1 0,-8-2 0</inkml:trace>
  <inkml:trace contextRef="#ctx0" brushRef="#br0">15455 16647 7823,'8'-22'65,"-2"2"0,-6 6 1,0-1-1,0 1 0,0-2 612,0-3 1,0 4-1,0-4-24,0 3 0,-1 8 1,-4 6-1,-4 10-267,-4 11 1,-1 13 0,-1 7-1,1 9 1,0 9 65,0 7 0,4 6 1,2-1-1,1-2-167,-1-6 0,4 2 0,0-1 0,2-4-556,2-4 1,11-2 0,3-7 0,4-6-915,2-3 0,7-9 0,8-8 1,1-5 1184,4-4 0,1-4 0,2-6 0</inkml:trace>
  <inkml:trace contextRef="#ctx0" brushRef="#br0">16109 16861 8121,'-9'-5'0,"1"-1"725,1-2 1,3 3-1,2-3 430,-3 2 0,2-4-677,-6 6 1,-1-1 0,-4 6 0,1 4 0,2 6 50,2 7 0,-1 10 0,-4 11 0,2 6 93,2 2 0,2 5 0,5-3 1,-2-1 75,2-4 1,3 0-1,5-11-552,4-1 0,4-9 1,3-5-1,1-7-436,2-6 0,6-7 1,-1-7-1,3-12-310,1-9 1,-1-8 0,-2-8-1,-2-1-80,-3 1 1,-2-1 0,-9 3 0,-4 4 356,-4 4 1,-1 3-1,0 6 1,0 3 657,0 5 0,-1 5 1,-2 3-1,-4 3 1128,-1 2 0,-1 2 835,-5 9-1781,6 3 0,1 11 0,7 2-12,0 1 1,0 3-1,2 6 1,3 3-234,4-3 1,4-1 0,1-1-1,0-1-720,1 1 1,3-6-1,1-2 1,0-4-881,2-4 0,-5-4 0,4 1 1,-1-5-322,0-4 0,0-1 1,-5 0-1,1-1 1649,-1-4 0,0-3 0,0-6 0</inkml:trace>
  <inkml:trace contextRef="#ctx0" brushRef="#br0">16664 16903 8121,'0'8'1880,"0"5"0,0-4-611,0 4 1,0 3-1,1 1 1,2 4-244,2 1 0,5-3 0,-4 4 0,0 3-745,1 1 0,-1-4 1,-3 1-1,2 3-413,-2 4 0,-1-5 1,-2 2-1,0-1-1031,0 0 1,0-5 0,0-3-4738,0-3 5900,0-2 0,0 0 0,0 0 0</inkml:trace>
  <inkml:trace contextRef="#ctx0" brushRef="#br0">16877 16278 8121,'-21'-14'999,"6"1"2039,4 3 0,7-2-1370,0 2 0,2 6 0,4 4 0,2 11-837,6 11 1,2 8-1,3 16 1,-3 4-400,-2 7 1,2 3 0,-2-2 0,1 3-238,-2 0 0,4 1 1,-5-7-1,1-3-248,1-4 0,-5-6 0,3-4 0,-1-5-569,1-3 0,-3-8 0,5-4-462,1-7 1,-3 0 669,1-6 1,-1-7 0,3-7 0,-2-4 332,3-1 1,-5-1 0,1 1 0,0 0 406,0 0 1,2 4 0,4 2 335,0 2 0,0 1 1,0 5-1,1 2 15,-1 3 1,-1 3 0,-2 7-1,-2 3-466,2 1 0,-5 6 0,-1-1 1,-2 1-212,2-1 0,-3 3 0,2-4 0,-2 4 0,-2 2 0,-5-7 0,-1-2 0,-2 1 0,3-7 0,-4 2 0,-2-7-1107,-2-2 1,-1-3 0,0-4-1,-2-1-212,-3-4 1,3-9-1,-3-10 1,3-4 404,2-6 0,-2 1 1,-1-8-3955,-2-3 4868,0-2 0,5 3 0,0 1 0</inkml:trace>
  <inkml:trace contextRef="#ctx0" brushRef="#br0">17389 16278 8121,'14'1'2968,"0"3"-1341,0 0 1,1 6 0,0-4 0,3 4 1917,1 5-3107,6 0 1,-9 11 0,3 0 0,-2 4 263,2 3 1,-3 6 0,3 1 0,-5 4-6,-4 3 0,1 7 1,-5-2-547,2 4 0,-5 0 1,2 0-1,-4-3-1007,-1 0 570,0-8 0,-4 4 0,-3-6-540,-1 0 0,-6-2 1,-5-2-1,2-2 1,-1-4-2331,-1-6 1,4-5 3155,-4-8 0,-3 0 0,-1 0 0</inkml:trace>
  <inkml:trace contextRef="#ctx0" brushRef="#br0">18185 16747 8121,'-13'-2'0,"4"-2"2128,2 2 1,15-11 0,5 6-855,4-1 0,4-3 0,-2 6 1,6 2-1,5-1-1450,3 0 0,5 2 1,-3-3-1,1 4 176,4 1 0,-5-6 0,-1-2 0</inkml:trace>
  <inkml:trace contextRef="#ctx0" brushRef="#br0">18327 16989 8121,'-33'9'7553,"9"1"-6812,10-7 0,20 1 1,5-8-257,7-6 1,10-2 0,12-3-1,6 0-971,6-4 0,1 3 0,1-2 0,-2 6-5275,2 2 5761,-5 7 0,-6-3 0,-9 6 0</inkml:trace>
  <inkml:trace contextRef="#ctx0" brushRef="#br0">19095 16264 8121,'-14'-8'7599,"-1"-5"-6512,8 11 0,0-1-185,7 13 1,7 7 0,4 16 0,4 5-536,4 3 0,7 13 1,-4 4-1,1 6-723,1 4 0,-6-4 1,2 3-1,-1-1-638,0-1 0,5-2 0,-5-6 0,-2-2-1093,-1-3 1,3 2 2086,0-7 0,0 1 0,-5-6 0</inkml:trace>
  <inkml:trace contextRef="#ctx0" brushRef="#br0">22976 16107 8121,'-6'-8'113,"3"-4"0,-5 2 0,0-2 423,0-3 0,-1 1 1,-6 1-1,1 2 1,0 4-1,-2 0 97,-3 4 1,-1 1 0,-6 2-1,3 4 1,-3 5 148,0 10 1,-1 8 0,1 9 0,3 10 0,-1 11-201,2 6 0,1 3 0,7 6 0,2-3-43,2-3 1,2-9-1,5-11-425,-2-6 1,2-12 0,9-11 0,9-6-306,7-6 1,6-13 0,4-11-244,1-12 0,10-15 0,-4-8 0,-1-4-117,-2-4 0,-2 5 0,-6 7 1,-1 2-2,-3 7 1,-4 2-1,-6 9 1,-1 4 55,-4 4 0,-2 8 250,-7 5 0,0 12 1,-2 3-1,-1 10-21,-2 8 1,-4-2 0,4 1 186,2 3 1,1 1 0,2-1 0,0 0 1688,0-3 0,0-5 1,2 1-1,1-3 1,3-4-1899,2-2 1,2-2 0,4-5-832,0 1 0,5 1 1,0-6-1,-2-3-1910,-1 0 0,3-6 3030,0 5 0,6-6 0,-2 4 0</inkml:trace>
  <inkml:trace contextRef="#ctx0" brushRef="#br0">23403 16249 9397,'-2'15'2729,"-2"-1"-1631,-6 0 0,2-1 0,0-2-268,2-2 0,1 1-1070,5 4 0,2-6 0,3-3 0,4-4-1214,4-1 1454,1 0 0,6 0 0,2 0 0</inkml:trace>
  <inkml:trace contextRef="#ctx0" brushRef="#br0">23673 15524 7887,'-6'-22'0,"4"2"1156,-3 5 1,4 4-1,2 7 131,4 8 1,-2 20-1,7 9 1,-1 8-69,-1 7 0,3 7 0,-6 8 0,-2 2-639,-1 3 1,-2 0-1,0 0-386,0-2 0,0-6 0,0 0 0,0-6-190,0-7 0,0-10 0,0-9 0,0-7-355,0-6 1,1-7 0,4-3-40,4-3 1,-1-14 0,2-3 109,1-6 0,6-3 1,2-2 61,-1 2 1,2-1-1,1 6 1,-1 3 121,1 5 0,2 3 1,-4 5-1,0-2 366,2 2 1,-7 8-1,2 4 1,-7 5 343,-2 5 1,2-1-1,-4 4 1,-2 0 114,-1 0 1,-9 0 0,-2 3-439,-4-1 1,-3-7-1,-3 2 1,-4-3-638,-4-2 0,-2-1 0,3-3 0,0-6-872,3-2 0,1-4 0,-2-2 1,5-8-842,3-5 0,3-5 0,4-6 2059,4-1 0,4-6 0,1-1 0</inkml:trace>
  <inkml:trace contextRef="#ctx0" brushRef="#br0">24540 15581 7920,'-14'7'0,"0"-6"1557,6 12 0,3-12 0,10 4-815,4-3 1,10 2 0,3 1 0,2-2-1,0-1-750,1-2 1,-3 0-1,0-2 1,-1-1 0,-4-2-1850,-1 2 1,-2-3 498,1 1 0,-9 0 681,-6 5 1,-6 0 0,-9 0 609,1 0 0,5 2 0,-1 1 0,1 3 657,1 2 0,-3 3 1,6 7-1,0 2 649,-1 2 1,4-3-1,-2 5 1,0 3-367,0 5 0,2-2 0,-3 3 0,4-3-95,1-2 1,0 1 0,0-3 0,1-2-264,4-5 1,-2-3 0,7-2 0,1-1-381,1-4 1,4-2 0,2-7 0,2 0-431,2 0 0,-3 0 0,3-2 0,-1-3-398,-4-4 0,-1 1 0,-2-2-771,0-1 0,-6 3 0,-3-1-121,-3-2 0,-2 3 1,-2 0-1,-4 2-1699,-8 3 3284,-1-5 0,-11 0 0,3-6 0</inkml:trace>
  <inkml:trace contextRef="#ctx0" brushRef="#br0">24739 15937 7920,'-22'-10'162,"3"1"1,8 5 398,2 0 0,4 1 1203,-5-2 0,7 2-897,-1-7 0,13 7 1,5-3-1,4 1-462,2 0 1,-2 1-1,5 4 1,1 0-364,-2 0 1,3 0-1,-6 0-58,-1 0 1,-3 0-25,0 0 0,-7 6-338,-4 3 0,-2 4 694,-2 1 1,0 0 0,0 1 0,0 0 534,0 4 0,0-3 0,0 5 1,0-2-1085,0 0 1,-2 4 0,-1-2 38,-2 1 1,-6-3 0,2 3 0,-4-1-1336,-1-4 0,-2-1 1,-3-2 44,-4 0 1,-4-4 0,-2-2-1,1-1 1370,-1 1 1,3-5 0,0 4 0,4-2 238,2-1 1,5 1 1506,6-5 0,7 0 1,2 0-626,8 0 1,11 0 0,7-2-870,5-2 0,5-3 0,7-4 0,0 2-691,-1-2 0,1-2 0,-2-1 0,-1 1-943,-2 4 1,-7-4 0,2 5-1,-4-1 1496,-6-1 0,4 1 0,-5-5 0</inkml:trace>
  <inkml:trace contextRef="#ctx0" brushRef="#br0">25479 15425 7833,'-7'-14'2907,"1"-1"-1558,-3 1 0,1 6 0,3 4 0,-5 2-343,-2 2 0,-2 6 0,-1 5 0,1 8 0,0 8-579,0 5 0,-5 7 0,0-1 0,1 2-422,3-2 0,2-2 0,3-3-208,6 5 0,2-3 1,2-1 16,0 1 1,0-5 0,2 5 0,1 0 154,2 3 0,-1 3 1,-2 1-1,1 1 376,2 0 1,0-1-1,-5 1 1,0 0 10,0-1 0,0-5 0,-2-4 1,-1-5-377,-2-4 1,0-4 0,5-5-959,0-1 0,0-8 818,0-6 1,0-11 0,0-9 159,0-3 0,-6-7 0,-2-6 0</inkml:trace>
  <inkml:trace contextRef="#ctx0" brushRef="#br0">25223 16022 7833,'8'-21'0,"4"6"0,-2-4 767,2 3 0,3 2 1,-1-1-1,0 3-326,0 2 1,7-1-1,2 5 1,4 0-463,2-1 1,-6-2 0,0 4 0,-1 2-997,0 1 0,-10 2 0,3 0-1738,-3 0 2755,-5 0 0,-1 0 0,-6 0 0</inkml:trace>
  <inkml:trace contextRef="#ctx0" brushRef="#br0">25536 15766 7833,'0'-14'0,"-2"1"0,-1 2 1717,-2 2 0,-6 5-640,1 0 0,3 4 0,-1 4 0,1 8-132,4 5 0,2 5 1,1 8-1,-2 3-269,-3 5 1,4 3-1,-4 2 1,3-1-355,2 1 1,0-2-1,0-1 1,0-4-288,0-1 0,0-4 0,0-5-647,0-3 1,0-5-1,0 1-1729,0-4 0,0-5-691,0-1 2363,0-5 580,0-11 1,0-2-1,0-10 1,0 3 16,0 2 1,0 0 0,0-1 0,0 1-116,0 0 0,2-2 0,1-1 173,2-2 1,4 0 0,-2 6 0,-1 2-1,2 3 105,0 2 1,-3 1-1,4 5 1,2 0 372,2 0 1,-4 0-1,1 2 1,1 1 312,1 2 1,-2 4 0,-2-3-60,-2 2 1,4 2-1,-4 4 1,0 0-135,1 1 1,-3-1-1,-4 0 1,2 0-112,3 0 1,-4 1-1,4-1-476,-4 0 0,-1 0 0,0 0-1487,0 1 1,0-1-1,0 0-36,0 0 1,-6-6-1,-3-1 1,-4-3 822,-1 1 0,0-2 0,-2-9-196,-3-8 1,9 4 0,1-6 0,6 1 898,3-3-54,0-1 0,0 5-16,0 0-8,0 6-273,0-5 1787,0 12 0,0 1 1,0 11 227,0 6 1,0 0 0,0 7 0,-2 1-1058,-3 2 1,4-3-1,-4-2 1,2-1-699,-2-4 1,4 4-1758,-4-2 912,3-7 1,2-7 0,0-10 0,2-4 664,3-4 0,-2 0 1,5 2-1,0 3 895,-1 2 0,3-3 0,4 4-5,0 2 1,2 1 0,2 2-1,2 2 485,2 2 0,2-2 1,3 4-612,-4 1 0,3-4 1,-6 5-1,1 0-579,-1 0 0,-1-5 0,-4 3 0,-1-1-1599,0 0 0,-5-1-2358,1-4 4043,-1 0 0,-1-6 0,-1-2 0</inkml:trace>
  <inkml:trace contextRef="#ctx0" brushRef="#br0">27611 15937 7778,'-6'-23'143,"3"5"1,-7 6-1,1 3 1,-1-2 0,1-2 1182,-2-1 1,-2 6 0,-1 3 0,0 4-406,0 1 1,-1 13 0,3 5 0,1 9 0,3 6-302,1 5 0,3 8 0,4 0 0,1-3 0,4-5-88,4-4 0,4-2 1,1-8-1,2-5-595,3-4 0,-3-2 1,4-4-1,-1-4-292,0-3 1,5-5 0,-3-7 0,-1-9-301,1-6 1,-1-3 0,-2-3 0,1 0-342,-2-2 1,-1 0-1,-4 4 733,-2 1 1,1 6-1,-6 3 1,-2 3 1131,-2 2-54,-1-1 1,0 9-1,0 6 1118,0 8-1493,0 5 1,0 6 0,0 1 0,2 1-267,3-1 0,-2 4 0,6-5 1,4-2-294,4-1 1,-1-2 0,3-1 0,-2-2-1855,2-2 0,2-5 0,3 0 1973,-5-2 0,3-2 0,0 0 0</inkml:trace>
  <inkml:trace contextRef="#ctx0" brushRef="#br0">28535 15382 7856,'0'-14'0,"-1"1"2010,-4 4 0,4 1-959,-4 3 0,3 5 0,1-1 0,-3 7 1,0 7-295,1 7 1,1 5 0,2 4 0,0-1 0,0 1-305,0-1 1,0 5-1,0 0 1,0-1-790,0-2 0,0-3 0,2-2 0,1-1-851,1 1 1,6 2 0,-5 0 0,-1-2-1625,3-1 1,-6-2 2810,4 2 0,-3 2 0,-2-3 0</inkml:trace>
  <inkml:trace contextRef="#ctx0" brushRef="#br0">28422 15993 7856,'-15'0'4203,"1"0"-1936,0 0 1,3 0-1118,6 0 1,18 0 0,17 0-1010,5 0 1,3 0 0,3 0 0,-2 0 0,-1 0-821,2 0 0,5 0 1,3 0-1,-1 0 679,2 0 0,-5 0 0,5 0 0</inkml:trace>
  <inkml:trace contextRef="#ctx0" brushRef="#br0">29374 15169 7865,'-4'-14'1608,"-3"-1"3091,-1 1-3646,5 6 0,-3 10 0,6 12 0,-2 10 0,-1 6-175,-2 3 1,1 13-1,4 1 1,-2 9-184,-3 5 1,4-2 0,-4 2 0,3-4-384,2-5 1,0 0 0,0-7 0,0-6-616,0-3 1,5-2 0,0-8-1,0-2-334,1-5 1,-4-8 0,4-3-517,0-2 0,-3-4 865,7-12 1,-5 1 0,2-10 0,1 2 273,0-2 0,-3 3 0,4-3 1,3 3 94,0 2 1,2 0-12,1-1 1,-6 8 0,1 2 0,1 3 249,1 2 1,2 2 0,-1 3 58,-3 4 0,-4 5 1,-6 4-1,0 2 209,0 2 0,0 0 0,0 4 0,0-4-53,0-2 0,-2 4 1,-1-5-335,-2-2 1,-6-1 0,2-2 0,-4-1-46,-1-4 0,0-2 0,0-7 1,-1 0-344,1 0 1,0-7 0,0-2-754,0-4 1,-1-2 0,1-3 0,0-1 0,1 2-1985,4 1 1,-2 2-1,4 0 2924,-1-1 0,-1 7 0,-5 2 0</inkml:trace>
  <inkml:trace contextRef="#ctx0" brushRef="#br0">27611 16306 8079,'-28'0'10,"6"0"0,3 0 0,3 0 0,3-1 1469,4-4-580,-4 3 1,13-4-621,0 6 0,8 2 0,11 2 0,5 7 0,3 5-125,1 3 0,5 5 0,4-5 0,2-2-222,5-1 0,4-7 0,-2-1 1,1-1-457,-1-4 1,3-2-1,-2-1 1,-1 0-24,-2 0 0,-3-4 1,-1-3 324,-2-1 0,-7 4 0,1-4 0,-5 1 159,-4 4 0,-4 2 1,3 1-1,-1 0 287,-4 0 0,5 4 0,2 3 0,3 1 202,1 3 0,1-5 1,1-1-1,3-4-57,5-1 0,5 0 0,2 0-179,3 0 0,6-4 0,-2-3 1,3-1 64,2-3 0,-5 5 0,0 1-148,2 4 1,1 1-1,2 0 1,0 0-32,0 0 1,0 0-1,-1 0-69,1 0 1,-5 0 0,1 0 0,-1 0-108,-2 0 0,1-5 0,-4 0 0,4 2-11,-1 2 1,6-4-1,-4 0 1,3 0-148,2-1 1,-5 4-1,0-2 80,2 2 0,-5 2 1,-2-1-1,-3-3-240,-1 0 1,5-1 0,-3 5 417,-4 0 0,2 0 0,-7 0 0</inkml:trace>
  <inkml:trace contextRef="#ctx0" brushRef="#br1">14744 2786 8040,'19'2'221,"2"3"1,1 4 0,3 4 0,0-1-162,-1-2 1,8 1 0,-4-6 0,4-2 0,2-3 0,3-5-183,-1-4 0,5-9 1,-3-1-1,3 2 0,2 0 88,0-2 1,4 3 0,0-3 0,1 3-1,-2 2 67,-4 0 1,9 1-1,-9 4 1,3 4 31,-1 3 0,-2 2 0,1 0 0,0 0-19,-1 0 0,6 2 1,-1 3-1,1 4 30,1 4 1,1 1 0,7 0 11,0 0 0,4 1 0,1-3 0,0-2-128,1-6 0,2-4 0,7-4 0,3-6 4,0-2 0,1-7 0,-5-2 0,2 1-299,3-1 1,-4 2-1,3 6 1,-4 4 252,0 4 1,-3-1-1,8 1 1,-4 2 92,-1 1 0,7 1 0,1-4 0,-39 1 0,0 0 26,1 0 1,-1 0 0,2-2 0,0 0 0,1 1 0,1 0-1,-2-1 1,-1-2-56,1-1 0,0-1 1,0 2-1,0 0 1,0-1-1,1 1-1,0 2 1,-1 1 0,2-1-1,1 1 1,-1 1 0,0 1 0,0 0-1,-1 0 24,1 0 0,1 0 0,0-1 0,0 1 0,-1 2 1,0-1-67,1 0 1,0 0 0,1-1 0,0 1 0,-2 2 0,0 0 56,1 0 1,0 0 0,3-2 0,1-1 0,-3 0 0,1 0-33,-1-1 0,1 0 0,1 0 0,-1-2 0,-1 0 0,0-2 0,2 1 0,0 0-39,0 0 1,0 0 0,0-3 0,-1-1-1,1 0 1,-1 0 0,-1-1 0,-1 0-9,1 1 1,0-1 0,-2 0 0,-1 0 0,1-2 0,0 0 0,-2-1 0,-1 1 96,-3 0 1,-1 0 0,41-8 0,-2 3 44,-2 3 1,-1 2-1,-4 1 1,-3 3 148,-4 6 0,3 2 1,1 1-1,4-3-80,1 0 1,-2-3-1,1 4-94,1-2 0,-3-6 0,9 4 0,1-3-22,-38 5 0,0 1 1,39-1-1,0-3-30,-1 2 1,-1 1 0,-3 5-1,0 0 31,-4 0 0,4 0 0,-6 0-1,0 0 1,-2 5 0,1-1 0,-4 1-1,0 1 0,-3-4 0,5 3 0,-2-4-48,-3-1 0,5-6 0,0-3 0,-1-4 55,-2-1 1,1 1-1,-1 2 44,-2 1 0,-2 3 0,-1-3 1,0 5-33,0 4 0,-5 1 1,0 1-1,0 4 82,-1 5 0,4-3 1,-3 3-1,4-1 20,1-1 1,6-1-1,1-7 1,3-2-216,-1-3 1,-4 2 0,4-6-22,2-2 0,-3-2 0,0-1 0,-2 1 58,-3 4 0,-2 2 0,-1 7 0,0 0 125,0 0 0,0 0 1,0 2-1,0 3 256,-1 4 0,3 4 1,1 1-196,1 0 1,3 0 0,-3 1-111,6-1 1,-3 0 0,1 0-1,0 1 43,0-1 0,1 0 0,4 0-6,-4 0 1,2 1-1,-7-3 1,1 1-32,1 1 0,0-8 1,5 7-1,-1-5-128,1-5 0,-2 3 0,2-1 1,1-2-189,-1-1 0,-6-2 0,0 0 0,-4 0 69,-1 0 1,0 5 0,-2-1-1,-1 0-154,-2-3 0,-6-1 1,0 0 363,-7 0 0,2 6 0,-5 2 0</inkml:trace>
  <inkml:trace contextRef="#ctx0" brushRef="#br1">21739 3924 7734,'-14'0'-136,"2"1"1,2 4 0,4 5-382,-1 2 0,6 2 619,-4 1 0,5-8 0,5-3 0,4-8 1,4-5 46,1-4 0,2-1 0,1-2 1,4-1-1,-1-2 39,1 2 0,4-1 0,-1 2 0,4 1-165,6 2 0,-3 7 0,5-2 1,1 2-94,-1 2 0,2 3 0,3 2 0,0 4-31,2 5 0,-4 2 1,9 2 60,-4 1 0,3-6 1,2 1-1,2-1 18,3-1 0,1 3 0,2-6 0,0-2 102,-1-1 0,1-2 0,0 0 0,-1 0-58,-4 0 1,1 1 0,-4 2 0,2 2-11,3-2 1,-4-1 0,1-2 0,-2 0-60,-4 0 1,0-2 0,-4-3 0,-2-6-3,-1-6 0,-1 1 0,0-4 111,-3-1 1,2 4 0,2-5-1,3 1 1,0 2-1,0 6 1,0 4 56,3 4 0,7 4 1,-4 1-1,1 1 10,1 4 0,-3 3 0,4 8-118,-1 3 1,5-4 0,-4 4 0,2-3-53,1-2 1,-1-1 0,3-2 0,-1-3-27,-2-2 0,-2 4 1,4-5-1,-3-1-50,-2 3 0,-2-4 0,-4 5 92,-1-2 1,1-1 0,0-5-1,-1 0 18,1 0 0,-5 0 1,0 0-1,1-2 25,2-3 1,0 2-1,-1-6 1,-2-1 9,1 2 0,4-4 0,3 4 1,3-2 43,1 1 1,2 6 0,5-2 0,0 3 42,0 2 0,-5 0 1,2 0-1,1 0-63,0 0 1,12 2-1,-7 1 1,3 3-27,-1 2 0,-2-3 0,1 3 0,4-2-10,0-2 0,0 2 0,-5-1-137,1-2 1,6-2 0,-6-2-50,-1-4 0,3-3 1,-1-6-1,-2-4-121,-1-5 0,5-2 0,6-13 291,-33 18 0,0 0 0,4-3 0,0-1 0,-1-2 0,-1 1 0</inkml:trace>
  <inkml:trace contextRef="#ctx0" brushRef="#br0">27981 5189 7936,'-6'-28'259,"-1"1"0,-4 1 1,2 4-1,-2 0 0,0 2 1,0-1 1895,1 4-1726,1 1 1,-6 3 0,1 2 0,0 3-29,0 2 1,0 3 0,-1 8-1,1 6 1,0 8 75,0 9 1,-1 15-1,1 12 1,0 8-105,0 7 0,0-4 0,-1 7 1,1-5-100,0 0 1,4-5 0,1-3 0,0-7 75,1-5 0,0 1 1,5-3-578,-2-5 0,-2 0 1,4-8-1,-1-1-346,0-2 1,-2-8 0,0-3 0,-1-4-1322,1 0 1,-5-7 0,0-4 1893,-6-2 0,-5-15 0,-7-3 0</inkml:trace>
  <inkml:trace contextRef="#ctx0" brushRef="#br0">27299 5687 7936,'7'-15'0,"1"3"660,-3 2 1,5 4-1,7 6 17,2 0 0,11 0 1,0 0-1,6 1-1207,8 4 0,1 3 1,5 6 529,-1 1 0,5-1 0,-4 0 0</inkml:trace>
  <inkml:trace contextRef="#ctx0" brushRef="#br0">28052 5630 7936,'-19'4'0,"-1"4"1221,-3 5 1,6-2 0,-2 10-1,3-2 228,2-1 1,6 8 0,3-4 0,4 2-920,1-1 0,1 1 0,6 3 0,5-2-1261,6-1 1,7-7 0,-1 2-1,4-5-3811,5-4 4542,-3 2 0,5-10 0,-6 4 0</inkml:trace>
  <inkml:trace contextRef="#ctx0" brushRef="#br0">28479 5743 7923,'0'-14'2715,"0"0"-509,0 6-864,0-5 1,0 13 0,-2 2 0,-3 9-758,-4 6 0,-2 9 0,0-3 1,1 4-160,-1 2 0,-2-1 1,-1 1-1,0-1-1635,0 0 1,0-1 0,-1-3 0,1-3-3669,0-1 4877,0-10 0,-7 9 0,-1-12 0</inkml:trace>
  <inkml:trace contextRef="#ctx0" brushRef="#br0">28237 5857 7923,'14'0'0,"0"0"989,1 0 0,-1 6 0,2 4 1,1 3-505,2 1 1,6 0 0,-3 0 0,2 0-723,0 1 0,-1-1 237,6 0 0,-7 0 0,-2 1 0</inkml:trace>
  <inkml:trace contextRef="#ctx0" brushRef="#br0">28891 5615 12221,'14'0'1537,"-4"5"0,-1 2-742,2 0 1,-3 9-1,0 6 1,-2 4 0,-3 0-45,-1 4 1,-2 4-1,0-1 1,-2 3-587,-2 0 1,-6 1 0,-7-6-1,-2 4-1044,1 1 0,-2-4 0,1 1 1,2-3-3407,1-1 4285,2-7 0,-7 5 0,-1-5 0</inkml:trace>
  <inkml:trace contextRef="#ctx0" brushRef="#br0">29218 5715 7813,'6'-8'417,"15"2"1,10 6 422,4 0 0,-5 0 1,-8 0-1,-1 0 0,-4 1-797,-1 4 0,-2-2 0,0 7 0,-1 1 0,-2 1-43,-1 3 0,-1-1 0,5 0 0</inkml:trace>
  <inkml:trace contextRef="#ctx0" brushRef="#br0">29204 5928 7823,'-8'0'3044,"13"-4"-2399,9-1 0,8-2 0,-2 4-615,3-1 1,2-1 0,6 6 0,1 4-31,-5 5 0,1 2 0,-6 2 0</inkml:trace>
  <inkml:trace contextRef="#ctx0" brushRef="#br0">30000 5843 7806,'0'-19'472,"0"0"171,0 0 1,0 10-1,-2-1 1010,-2-1 1,-4 5 0,-7 1 0,1 5-629,0 5 0,-2 3 0,-1 6 1,-4 2-483,-1 3 1,3 3 0,-3 6 0,2 2-401,2 3 0,-2-3 1,1 4-901,1-4 0,1 0 0,0 1 1,-2 2-1,1-1-2418,2-2 0,-3-6 3175,1-1 0,-1-5 0,4 2 0</inkml:trace>
  <inkml:trace contextRef="#ctx0" brushRef="#br0">29488 5928 7806,'8'-6'832,"5"4"1,-4-2-298,4 2 1,1 2 0,2 0 0,1 2 543,2 2 0,6 6 1,-3 7-1,2 4-168,0 1 1,-7 2 0,2 4-1,-5-1-1038,-4-3 1,2 1-1,-4-5 1,2 1-955,-1-1 1,-5-1 0,2-6 1080,0-4 0,-4 4 0,4-5 0</inkml:trace>
  <inkml:trace contextRef="#ctx0" brushRef="#br0">30043 5573 7808,'6'-14'1253,"3"1"453,4 4 0,1 2 1,0 7-1,1 0-561,-1 0 1,-6 2 0,-2 3 0,-1 4-269,0 4 0,-2 7 0,-6 4 0,-4 1 0,-1 0-452,-3-1 1,-1-2 0,-3 2-496,1-5 1,2-3 0,0-4 0,5-1-1304,0-1 995,3-7 1,5 3 0,4-6-248,4 0 0,4-4 0,1-3 0,0 1 75,1 0 1,-1 1 0,0 5-1,0 0-916,0 0 1,1 0-1,-1 0 1466,0 0 0,0 6 0,1 2 0</inkml:trace>
  <inkml:trace contextRef="#ctx0" brushRef="#br0">27526 6923 8229,'-14'-8'109,"0"-4"0,4 9 0,1-5 1006,-2 1 0,-2 3-782,-1 4 0,-1 0 0,3 1 0,1 4-76,1 5 0,6 8 0,-6 6 0,1 5 0,-1 5 264,1 9 0,-1 6 1,-2 8-1,-1 0-27,-1 0 1,3-2 0,-8-1-1,3-4-172,2-1 1,-1 3 0,1-6 0,2-3-206,2-4 1,-1-7-1,6 1 1,1-3-742,-3-2 0,6-6 0,-4-3 0,3-3-467,2-2 0,0 1 1091,0-1 0,0-6 0,0-2 0</inkml:trace>
  <inkml:trace contextRef="#ctx0" brushRef="#br0">26943 7634 8216,'-2'-19'0,"-1"0"306,-1 2 1,-1 6 0,6 3 0,4 2 362,5 2 1,9-2-1,6 1-234,6 2 1,6 3 0,7 3-394,3 2 1,2 5 0,4-4-1,-4 0-754,-1 1 712,-3 4 0,-3-3 0,-7 6 0</inkml:trace>
  <inkml:trace contextRef="#ctx0" brushRef="#br0">27825 7208 8037,'-23'0'1422,"4"0"1,8 1-726,2 4 1,4 5 0,-3 8-226,2 6 0,0 1 0,3 1 0,-2-3 159,2 3 1,1 1 0,2 3-628,0 3 1,6-8 0,4 2-1,2-3-586,3-2 0,5-7 0,2 1-719,0-5 1,5-8 0,-3 2 1300,3-3 0,1-2 0,1 0 0</inkml:trace>
  <inkml:trace contextRef="#ctx0" brushRef="#br0">28180 7250 8037,'5'-14'0,"-1"0"1387,1 6 0,-5 0-604,0 3 0,0 5 0,0 0 0,-1 10 48,-4 7 1,2 5-1,-5 8 1,0 2-296,0 1 0,0 5 0,-1-3-509,4 1 1,3-4-1,2 2-408,0 1 1,0-5 0,0 2-152,0-7 0,0 0 1,2-6-1,1-1 532,2-2 0,6-2 0,-3 0 0</inkml:trace>
  <inkml:trace contextRef="#ctx0" brushRef="#br0">28379 7478 8037,'0'-14'0,"-6"6"4773,4 1-3619,-10 7 0,10 2-807,-3 3 1,5 1 0,3 5-348,2-1 0,12 5 0,-1 7 0</inkml:trace>
  <inkml:trace contextRef="#ctx0" brushRef="#br0">28663 7151 8083,'-6'-13'2912,"-3"4"-1634,2 2 0,-1 7-236,4 0 0,2 7 0,-3 2 0,2 5-204,-2 5 0,4 4 0,-4 5 1,4-1-670,1-4 1,4 4 0,3-3-206,0 3 0,3-3 0,4-2 0,0 0-34,1 0 1,-1-3 0,-2 3-216,-2-1 272,3-3 0,-7 1 1,3 0 125,-4-1 0,-3-7 1,-2-2-1,0 2 653,0 2 0,-2-5 0,-1-2 0,-3-1-221,-2 0 1,-2 1 0,-4-3-668,0 2 0,0 0 0,-1-5-458,1 0 1,-2-2-1,-1-1-1326,-2-2 0,0-6 0,5 2 1906,0-4 0,-7-8 0,-1-1 0</inkml:trace>
  <inkml:trace contextRef="#ctx0" brushRef="#br0">28621 7236 8072,'20'0'181,"2"0"0,7 0 300,-1 0 1,-4 0 0,0 2 0,-1 2-372,-1 6 0,5 3 0,-5 2-110,1 4 0,3-3 0,-3 5 0</inkml:trace>
  <inkml:trace contextRef="#ctx0" brushRef="#br0">29147 7137 7963,'0'-15'3343,"0"8"-2575,6-6 0,-3 11 0,7-1 52,1 6 1,1 10 0,1 7 0,-2 3-2,-1 2 1,-2 6-1,1 4 1,-4 2-530,-4 2 0,-1-3 0,0 2-281,0 2 1,-6 2 0,-5 4-1,-5 0-1027,-3-5 1,-1 6 0,2-5 0,-1-3 1017,2-4 0,-5 1 0,0 0 0</inkml:trace>
  <inkml:trace contextRef="#ctx0" brushRef="#br0">29559 7378 7941,'-14'-6'502,"1"-2"0,4-6 0,6 0 0,6-1 387,6 1 0,10 2 0,5 2 0,3 4-693,1-1 0,1 6 0,-2-4 0,-2 4 0,-3 2 0,0 2-637,0 2 1,-6 6-1,0 0 1,-7 5 440,-2 3 0,-3 6 0,-4-3 0</inkml:trace>
  <inkml:trace contextRef="#ctx0" brushRef="#br0">29516 7549 7882,'-12'-6'0,"2"-4"625,4 4 1,12-1 0,5 7 0,7 0-185,5 0 1,1 0 0,3 2 0,3 3-496,0 4 1,5 4 0,-2 1 53,-1 0 0,-2 1 0,-2-1 0</inkml:trace>
  <inkml:trace contextRef="#ctx0" brushRef="#br0">30071 7336 8006,'0'-27'1003,"2"3"1,4 5 31,8 3 1,2 4 0,6 1-1,-1 3-540,-4 1 0,-1 3 0,-2 4 0,0 1-38,0 4 1,-1 8 0,-4 9-1,-4 5-72,-3 7 1,-4 1 0,-3 3 0,-4 2-372,-4 1 0,-6-3 1,-1-2-1,-1-1-335,1-4 0,1-2 0,5-6 1,-1-4 229,1-3 0,5-8 1184,-1-3-569,7 3 0,-2-12 0,10 3 0,5-4-132,2-1 0,2-4 0,1 4 0,0 0-509,4-1 1,-1 1 0,4 3-833,-2-2 1,4 0 0,-3 5-1,-1 0-603,1 0 0,-1 2 1552,-1 3 0,-3-4 0,5 6 0</inkml:trace>
  <inkml:trace contextRef="#ctx0" brushRef="#br0">30526 7648 8006,'0'-9'4639,"0"-1"-1726,0 7-2227,0-3-4818,0 6 4132,6 0 0,2 0 0,6 0 0</inkml:trace>
  <inkml:trace contextRef="#ctx0" brushRef="#br0">30597 7449 8006,'10'-22'2383,"-1"5"-1939,2 6 1,2-2 0,1 4 0,2-2 458,3 1 1,-4 4-1,4 6 1,-3 0-422,-2 0 1,-4 6 0,-2 4 0,-2 4-253,-3 5 1,-1 3 0,-2 5-1,-2-2 31,-2-1 0,-4-1 0,-8 6 0,-2-1 28,0 1 0,-1-7 0,6-3 0,2-3 34,1-2 1,6-1-1,-4-2 328,1-2-437,3-6 0,5 2-190,4-10 1,3 2 0,6-5 0,0 0-49,1 0 0,-1 5 0,0-3 0,0 1-474,0 0 0,1 1 1,-1 4-194,0 0 0,0 0 1,2 0-1171,3 0 0,-3 0 0,3 1 1861,-3 4 0,4-3 0,2 4 0</inkml:trace>
  <inkml:trace contextRef="#ctx0" brushRef="#br0">31194 7393 7984,'8'-23'2765,"-3"4"-1045,-4 10-677,-1-4 0,0 13 0,0 2 0,-1 9-141,-4 6 1,2 7 0,-7-3-413,-1 1 1,3-3-1,1 3 1,0-2-253,4-2 0,-3 2 0,1-1 1,2-1-198,1-3 1,2 0 0,0-1-70,0 0 1,5 0 0,1 0 0,2 1-377,3-1 1,-3 0 0,2 0 99,1 1 1,0-1-1,-2 0 555,-4 0 1,-2 0 0,0 1 902,2-1 1,0 0-478,-5 0 0,-2-1 0,-1-2-264,-2-2 1,-6-4-1,2 3-679,-4-2 0,-1-1 0,0-5 0,0 2-941,-1 2 0,-4-2 1,-1 3-1,-1-4-3769,1-1 4976,-6 0 0,4-6 0,-6-2 0</inkml:trace>
  <inkml:trace contextRef="#ctx0" brushRef="#br0">31152 7520 7910,'7'-14'0,"11"2"0,-2 2 351,4 5 1,4 4-1,3 1 1,-2 0 938,-1 0 0,-2 0 0,3 1 0,-1 3-1185,1 0 1,7 7 0,1-1-106,-2 2 0,-1 3 0,-1-1 0</inkml:trace>
  <inkml:trace contextRef="#ctx0" brushRef="#br0">22137 9539 7875,'-6'-8'132,"-2"-4"0,-6 2 157,0-2 0,4 2 0,1 1 0,-2-2 0,0-2 0,0-1 170,1-1 0,2 6 1,-3 1-1,2 2 1,-2 3-1,0 3 49,1 4 1,-2 12 0,2 13 0,-3 9 0,1 7-205,2 7 0,-1 4 1,5 1-1,0-2 1,-1-3-16,4-5 0,2-9 1,1-6-1,0-5-284,0-4 1,1-10 0,4 0-1,4-5-430,4-5 1,8-14 0,1-8 0,1-8-327,1-6 1,0-4 0,3-7 0,-2-2 229,-1-1 0,-7 1 1,2 8-1,-5 5 353,-4 3 0,1 3 0,-7 4-263,0 4 1502,-3 3 1,-1 9 0,-1 9-1,-3 9 1,0 8-203,0 3 0,3 0 1,2 4-1,3-4-956,0-2 0,7 4 0,-1-5-148,3-2 0,1-1 1,0-2-1,2-1-160,3-4 1,-3-2-1,2-7 395,-2 0 0,5 0 0,1 0 0</inkml:trace>
  <inkml:trace contextRef="#ctx0" brushRef="#br0">22436 9596 7939,'-8'0'3954,"13"0"-3550,9 0 0,5 0 0,0 0-547,5 0 1,1-5 0,0 1 0,-1 0-1256,1 3 1,-4 1 0,-2 0 1397,-3 0 0,-2 6 0,0 2 0</inkml:trace>
  <inkml:trace contextRef="#ctx0" brushRef="#br0">22564 9696 7939,'-22'7'368,"3"6"0,8-5 831,1 0 1,7 0 0,0-5-926,6 2 1,11-1-1,12-4 1,5 0-373,7 0 0,3 0 98,2 0 0,0 0 0,-1 0 0</inkml:trace>
  <inkml:trace contextRef="#ctx0" brushRef="#br0">23062 9212 7902,'-21'-6'4358,"5"4"-4026,2-4 1,3 8 0,6 2 0,2 7 1056,2 7 0,5 5 0,3 11 1,0 4-934,5 3 0,-5 1 0,3 2 1,1 2-2050,2 2 1,-1-1-1,-1-6 1,-1-1-513,1-2 0,1-7 2105,3 2 0,-7 4 0,-2-1 0</inkml:trace>
  <inkml:trace contextRef="#ctx0" brushRef="#br0">23986 8956 7893,'-14'-6'3491,"6"4"-2463,1-4 1,7 8-1,0 4-100,0 8 0,0 8 0,0 12 1,0 3-1,0 5-203,0 0 1,0 7 0,0 2-1,-1 1 1,-2-2-299,-2-1 0,0-1 0,4-7 0,-3-3-315,0-5 1,-1-5 0,5-4-450,0-5 0,1-5-19,4-4 0,3-4 0,6-6 1,1-2-50,-1-2 0,-3 0 0,1-3 1,4 0 201,0 4 0,0 2 0,-2 1 0,0 0 363,1 0 0,-6 1 1,-1 4 396,-2 4 1,-1 9 0,-5 1 0,0-2 165,0-1 1,-2-2 0,-2 0 0,-6 0-429,-2 1 1,-3-6-1,1-1 1,0-2-779,0-2 1,-5-3 0,0-1 0,1 0-1136,3 0 0,0-1 0,1-4 0,1-5-1368,4-2 1,3-7 2985,6 0 0,0-7 0,0 4 0</inkml:trace>
  <inkml:trace contextRef="#ctx0" brushRef="#br0">24185 9425 7893,'16'-22'1225,"1"3"-831,2 4 1,6 5 0,-3 2-1,2 0-360,0 0 1,-1 5-1,7-1 1,2 0 1801,1 0 1,5 2 0,-5-3 0,-3 4-3533,-4 1 0,-3 6 1696,-8 4 0,2 9 0,-9 3 0</inkml:trace>
  <inkml:trace contextRef="#ctx0" brushRef="#br0">24427 9482 7893,'-15'7'6091,"6"-6"-5763,-1 4 0,9-3 1,1-2 689,8 0 0,12 0 1,7 0-1,6 0-1144,4 0 0,-6 0 0,4 0 0,-3 0-2938,-4 0 0,2 0 3064,-11 0 0,0 6 0,-5 2 0</inkml:trace>
  <inkml:trace contextRef="#ctx0" brushRef="#br0">24867 9283 7893,'7'-19'0,"2"4"1742,4 2 1,1-3 0,2 8 0,1 0-183,2 4 1,0 4 0,-5 4-1,0 6 155,1 2 0,-3 11 0,-2 5 0,-5 7-1539,-4 1 0,-1 7 0,-1-2 1,-4 3-177,-5-3 0,-2-5 0,-1-7 0,2-2 0,1-4 0,6-4 0,-4-8 0,2-1 0,1-7 0,6 3 0,4-6 0,5 0 0,4-1 0,5-2 0,4-2-187,4 2 1,-3-4-1,0 1 1,1 0-1062,2-1 1,1 1 0,1 3 0,-1-2 98,1 2 0,-1 2 0,-1 1 1149,-3 0 0,2-7 0,-3-1 0</inkml:trace>
  <inkml:trace contextRef="#ctx0" brushRef="#br0">27768 8772 7898,'0'-15'58,"0"1"1,0 0 0,-2 0 0,-1-1 0,-2 1 243,2 0 1,1 0-1,2 0 1,0-1 0,-1 1 208,-4 0 1,2 0 0,-5 0 0,0-1 109,0 1 0,4 6 0,-6 3-212,-1 4 0,3 1 0,0 1 0,0 7 0,0 11 2,-3 13 1,-1 14 0,-2 7 520,-1 7-689,1 5 1,0 6-1,0-1 74,-1-4 0,1-3-1,2-6 1,1 0-136,1 0 0,2-2 0,-1-3 1,4-4-267,3-4 1,-2-3 0,-1-3-1,2-5-185,1-3 1,2-6-1,0-2 1,0-2-1605,0-2 1,-1-2 500,-4-2 1,2-6 0,-7-4 0,-2-2 1372,-6-2 0,-4-6 0,-6-2 0</inkml:trace>
  <inkml:trace contextRef="#ctx0" brushRef="#br0">27256 9440 7966,'0'-24'0,"0"2"0,0 1 0,0-2 0,1 4 0,4 0 592,5-2 1,9 5 0,3-1 0,3 4-273,3 4 0,-1 6 0,11-2 0,2 3-408,1 2 1,0 0 0,-2 0 87,-1 0 0,0 0 0,5 0 0</inkml:trace>
  <inkml:trace contextRef="#ctx0" brushRef="#br0">28194 9013 8010,'-14'0'293,"5"0"0,-1 0 0,-1 2 191,-2 3 0,-1 4 1,0 8-1,0 4 1,1 1-2,4 3 0,-2 2 0,6 3 0,2 2-305,1 1 1,2-5-1,2-6 1,2 1-1,6-3 1,2 1-644,3-4 1,-1-6 0,2-3 0,1-2 90,2-3 0,0-1 1,-5-2-1,0 0 374,1 0 0,-1 0 0,0 0 0</inkml:trace>
  <inkml:trace contextRef="#ctx0" brushRef="#br0">28422 8956 8006,'0'-8'1018,"0"2"337,0 6-922,0 0 1,1 6-1,2 4-66,2 3 1,0 2 0,-5 3-1,0 2-152,0 2 1,0 2 0,0 3 0,0-2 9,0-1 1,0 4 0,0 6-286,0-3 0,0-1 1,0-1-1,0-1-308,0 0 0,0-1 0,0-1 52,0-3 1,0-5-1,0 1 1,0-4-1226,0 0 0,5-6 1541,-1 1 0,7-7 0,-3 3 0</inkml:trace>
  <inkml:trace contextRef="#ctx0" brushRef="#br0">28365 8956 7961,'-13'-9'448,"4"-1"0,6 1 121,6 1 0,5 2 0,7 6 0,3 0 0,2 0-109,2 0 0,-3 8 0,2 4 1,-4 7-1,-4 5-136,0 6 1,-7 0 0,-1 6 0,-4 1 0,-4-1-258,-6 3 1,-1 2-1,-9 1 1,3-5-120,2-3 0,-2-4 1,-1-4-1,-2-2-87,2-5 0,6-3 0,1-3 0,1-2-349,1-2 397,1-6 0,14 2 1,4-10-1,6-3-15,7 0 0,3-3 1,3 5-1,1-2-98,2-3 0,5 3 1,-4 0-1,-3 2-490,-1 3 0,-1-3 1,-1 1-192,0 2 1,-5-4 884,-4 3 0,3-7 0,0 3 0</inkml:trace>
  <inkml:trace contextRef="#ctx0" brushRef="#br0">28905 8828 8046,'0'-8'3502,"0"2"-3694,6 6 392,2 6 1,5 2 0,-2 8 459,-1 3 1,-3 5-1,3 7 1,-5 4-156,-4 2 0,-1-4 0,0 3 0,0 0 144,0 1 1,-1-4-1,-4 3 1,-5 1-638,-2-1 0,-2-5 0,-1 3 1,1-4-1,0-2 12,0 0 1,4-4-1,2-2 439,2-1-463,1-9 0,-1 1 0,-2-5 0</inkml:trace>
  <inkml:trace contextRef="#ctx0" brushRef="#br0">29332 9027 8019,'-13'-1'0,"4"-4"1440,9 4 1,7-6 0,9 7-1,2 0-858,1 0 0,6 0 1,-1 0-1,1 0 1,0 0-434,-1 0 1,-2 5-1,2 1 1,-5 1 0,-4 0-150,0 1 0,-1 2 0,0 4 0</inkml:trace>
  <inkml:trace contextRef="#ctx0" brushRef="#br0">29232 9255 8093,'-5'-5'2552,"10"0"-2774,9 1 0,15 4 1,-1 0 64,1 0 0,-1 0 0,2 1 0,3 2 499,5 2-342,-3 0 0,12 1 0,-2 2 0</inkml:trace>
  <inkml:trace contextRef="#ctx0" brushRef="#br0">30370 8700 7962,'-8'-26'0,"-3"2"505,-2 5 0,-4 5 0,9 3 0,-2 1 0,1-1 262,-2-1 1,-4 4 0,-2 3 0,-3 3-305,-3 2 1,6 8 0,-4 6 0,3 9-260,-1 3 0,0 4 0,4 5 0,3 6 35,2 5 0,-1 8 0,5-4-36,-2 1 0,5 6 1,-2-2-1,2 5-62,-2 0 0,4-6 0,-4-2 0,3 0-586,2-1 0,0 2 0,0-7 0,0-3-38,0-4 0,-4-7 0,-1 1-501,2-3 1,0-8 983,-2-3 0,-3-3 0,-6-2 0</inkml:trace>
  <inkml:trace contextRef="#ctx0" brushRef="#br0">29801 9255 7989,'1'-13'0,"4"4"237,5 4 1,7 3-1,4 2 1,1 0 380,3 0 0,2 0 0,1 2 1,1 3-941,-1 4 1,1-1-1,1 2 322,3 1 0,-3 1 0,4 3 0</inkml:trace>
  <inkml:trace contextRef="#ctx0" brushRef="#br0">30483 9155 10697,'-14'7'458,"5"1"0,-1 6 1,1 2-1,-1 1 104,1 2 0,4 6 0,-3-1 0,2 3 0,1 1 0,0 1-488,0-1 0,1-4 1,5-2-1,4-2 1,5-2-862,2-2 0,2-4 1,1-1-1,0-3 1,4-2 786,5-2 0,3-9 0,1-3 0</inkml:trace>
  <inkml:trace contextRef="#ctx0" brushRef="#br0">30711 9226 8015,'-14'0'0,"6"2"0,1 3 0,1 4 0,4 4 0,-2 1 0,2 2 586,2 3 1,0 1 0,2 6 0,2-4-669,6-2 1,-2-1-1,1-5 1,2 1 81,2-1 0,8 0 0,1 0 0</inkml:trace>
  <inkml:trace contextRef="#ctx0" brushRef="#br0">30967 9141 7974,'8'0'1108,"4"0"0,-9 6-704,7 4 1,-5 3 0,2 2-25,0 4 0,2-1 1,-2 5-1,-1 3 54,0 1 1,-1 1 0,-5 0 0,0 1-370,0-1 0,-6 1 0,-2-1 1,-2 1-176,1-1 1,-1-4 0,-4-2 0,1-2-1249,4-2 0,1-4 1358,3-5 0,4-2 0,-6-7 0</inkml:trace>
  <inkml:trace contextRef="#ctx0" brushRef="#br0">31649 9113 7892,'8'1'1315,"-3"4"-924,3 3 0,-7 6 0,4 0 0,-5 1 172,-5-1 0,-3 8 0,-7 5 0,-4 4-216,-5 1 0,-3 3 0,-1-1-393,-1 3 0,1-6 0,-1 3 1,2-4 335,4-2 0,1-1-290,3-3 0,3-4 0,-5-6 0</inkml:trace>
  <inkml:trace contextRef="#ctx0" brushRef="#br0">31436 9241 7892,'-6'-8'2703,"4"1"-2380,2 7 0,8 7 0,6 2 1,0 5-55,1 5 1,-1 4-1,0 5 1,0 0-560,0 1 1,1-1-1,-1-1 1,-2-2-542,-2-1 0,3-5 0,-4 3 831,4-1 0,1-2 0,0-5 0</inkml:trace>
  <inkml:trace contextRef="#ctx0" brushRef="#br0">32104 8956 8057,'0'-42'401,"2"5"0,2 4 470,6 3 0,-2 6 1,0 2-1,-2 2-275,-3 2 1,-3 9 0,-5 4-206,-4 4 0,-4 12 0,-2 6 0,-3 7-235,-1 6 1,-1 8 0,2 0 0,-1 3 121,2 1 1,1 3-1,2 0-59,0 3 0,-1 4 0,3-3 0,1 0 0,3 1-102,2 1 1,-1-1 0,4 3 0,-2-6-242,2-3 1,2-1-1,1 0-437,0-1 1,0-6-1,0-2 1,0-4-585,0-2 0,0-1 0,0-3 1,-2-5-993,-3-4 2137,-3-7 0,-6 5 0,0-5 0</inkml:trace>
  <inkml:trace contextRef="#ctx0" brushRef="#br0">31720 9482 7945,'2'-14'242,"3"0"-6,4 0 1,5 4 0,5 2 0,5 2-463,3 3 0,-4 1 1,0 2-1,-1 0-107,0 0 1,0 5 0,2 1 0,-4 2-754,1 3 1086,-6-4 0,6-1 0,-7-6 0</inkml:trace>
  <inkml:trace contextRef="#ctx0" brushRef="#br0">32104 9440 7943,'13'-15'-13,"-4"1"0,-2 0 216,-7 0 0,4 4 747,1 1 1,-2 6-210,-8-2 0,-2 11 0,-8 7 0,1 6-77,0 3 1,0 2 0,1 6 0,2 1-206,1 2 0,7 1 0,-1-6 0,2-1-327,2-3 1,2 1-1,2-5 1,6-1-784,2-3 0,4 0 0,3-10 1,3 1-806,0-1 0,4-1 0,-7-7 1456,-2-3 0,5-3 0,0-6 0</inkml:trace>
  <inkml:trace contextRef="#ctx0" brushRef="#br0">32332 9582 7930,'1'-13'0,"2"2"733,2 2 1,6 4 0,-1-5 0,2 1 293,2 1 1,1 2 0,-1 6-1,0 0-613,0 0 0,1 0 1,-3 1-1,-2 6-17,-6 7 0,-2 2 1,-2 7-1,-2 3-265,-2 1 1,-4-4 0,-6 1 0,-1 0-28,1-2 1,0-3 0,1-8-741,4-2-118,2-6 0,20-7 1,4-11 245,4 0 0,4 4 0,-4 3 1,-1 0-495,1 0 0,3 5 0,-5-2 1001,-2 3 0,-1 2 0,-2 0 0</inkml:trace>
  <inkml:trace contextRef="#ctx0" brushRef="#br0">32644 9582 7923,'15'0'0,"-1"0"240,0 0 1,0 0-1,0 0 504,1 0 1,-6 6-1,-1 4 1,-2 2-194,-2 3 0,2-1 1,-1 0-1,-2 0-70,-2 0 1,-1 5-1,0 2 1,0-1-230,0 1 1,-6 4 0,-3-3 0,-6 2-497,-4 0 1,2-2 0,-7 5-1,-3-2-4474,-4 0 4718,1 5 0,-18-8 0,4 7 0</inkml:trace>
  <inkml:trace contextRef="#ctx0" brushRef="#br0">22308 10876 7999,'-22'0'259,"-3"1"1,4 4 0,1 4 0,-3 6 0,3 4 383,-1 4 0,-2 10 0,4 5 0,1 5 0,3 3-189,0 1 0,3 4 1,2-7-1,6-5 1,2-4-361,2-8 1,2 0 0,2-10 0,6-4 0,2-7-169,3-4 0,4-5 0,1-7 0,2-10-271,3-10 1,-2-7 0,0-7 0,1-2-133,-2-1 1,-1-4-1,-7 7 1,0 5 114,0 2 0,-4 4 0,-2 6 735,-2 4 1,-1 5-165,-5 13 0,0 13 0,0 16 1,0 4 332,0 6 1,-5-3 0,0 6 0,2-3-53,2-2 1,2-4 0,2-4-710,2-5 0,6-3 0,0-4 0,5-1-715,3-1 0,0-7 0,-5 2 0,2-4 934,3-1 0,-3-12 0,4-4 0</inkml:trace>
  <inkml:trace contextRef="#ctx0" brushRef="#br0">22578 10975 7999,'0'-14'762,"0"6"0,7 2-748,2 6 0,4 0 468,1 0 0,2 0 0,3 0 0,4 0-696,4 0 0,0 0 0,-2 1 0,-3 2-2035,-1 2 2249,-2 0 0,-5 1 0,0 2 0</inkml:trace>
  <inkml:trace contextRef="#ctx0" brushRef="#br0">22635 11131 7999,'-14'0'808,"0"2"41,-1 3 0,9-4-658,6 4 1,14-3-1,13-2 1,6 0-412,4 0 0,-4 0 0,5 0 1,0 0-336,-2 0 555,-1 0 0,-7-7 0,1-1 0</inkml:trace>
  <inkml:trace contextRef="#ctx0" brushRef="#br0">23062 10719 8025,'0'-8'0,"1"-3"0,4 6 723,4 2 1,4 2-1,1 1 1,-1 1-3,-4 4 0,2 5 1,-4 8-1,-1 6-426,0 3 0,-1 1 1,-5-1-1,0-1-402,0-3 0,-5-4 0,-1 5-331,-2 1 1,0-4 0,-1-2-666,4-3 1,-1-7 746,1 0 1,5-4 0,6 3 0,2 0 320,3 0 1,2 0 0,1 3 0,0-2 400,1 2 0,-1 2 1,-2 1-1,-1 2 351,-1 3 1,-2-3 0,1 4 0,-4 1 313,-3 3 1,-2-2 0,0 0-684,0-2 1,-5-1 0,-1-5-1,-2 1-240,-3-1 0,3 0 0,-2-1-2459,-1-4-1602,-1 4 3953,-3-12 0,7-1 0,2-7 0</inkml:trace>
  <inkml:trace contextRef="#ctx0" brushRef="#br0">24128 10506 8057,'-21'-6'518,"12"6"0,-1 0 0,9 8 0,4 7-3,2 9 1,1 3-1,-3 14 1,2 5 301,-2 3 0,0 3 0,0 5 0,2 0 0,-2-2 0,-1-3-306,-2-5 1,0 1 0,0-6 0,-2-5-435,-2-6 0,2-4 0,-3-3-323,4-5-210,1-10 0,1-10 1,4-12-1,5-4-56,2-1 0,2 3 0,1 0 0,-1 1 183,0 0 1,0 1 0,0 4 0,1 4 338,-1 3 0,-5 2 0,-1 2-123,-1 3 0,-3 3 0,-4 7 260,0 4 1,-1-1 0,-4 4 0,-6-2 1258,-6-2 1,1-2 0,-3-2 0,1 0-809,0 0 1,2-4 0,-3-2-1278,3-2 1,6-1 0,1-5 587,-2 0 91,5-7 0,-1-7 0,7-8 0</inkml:trace>
  <inkml:trace contextRef="#ctx0" brushRef="#br0">24441 10918 7956,'0'-14'866,"11"5"1,5 1-50,4 1 0,9-2 0,4 3 0,-3-1-208,-5 1 1,2 1 0,-3 5 0,1 2-1191,-1 2 1,1 0 0,-6 5 580,-2 2 0,-1 2 0,-2 1 0</inkml:trace>
  <inkml:trace contextRef="#ctx0" brushRef="#br0">24554 11046 7956,'-14'0'464,"2"2"518,2 2 1,7-2-1,11 1-416,6-6 1,10 1-1,1-2 1,5 2-1002,3 2 1,0 0-1,-6 0 1,-1 0-796,-3 0 1,-5 0 1229,1 0 0,-4 6 0,0 2 0</inkml:trace>
  <inkml:trace contextRef="#ctx0" brushRef="#br0">24995 10748 7956,'8'-21'375,"5"5"0,-4-1 1011,4 6 0,1 0 0,0 6-215,1 2 0,-6 1 1,-1 5-1,-2 7-307,-3 9 1,-1 6-1,-4 5-843,-2 3 0,0-3 0,-5 5 0,-2-3-25,-2-4 0,-1 2 0,1-11 0,4-2-396,4-1 1,-1-1-492,1-1 1,7-5 0,7-1 0,4 0 821,1 0 0,5 1 1,0 6-1,-2-1 233,-1 0 0,3 0 0,0 0 0,-3 1-12,-5-1 0,-5 5 0,-6 0 0,0 0 1441,0 1 0,-1 1 0,-6 4 0,-5-3-855,-6-1 0,-2-2 0,1-5 0,-5-1-1177,-3-4 1,-1 2 0,-1-6 0,1 0 611,0 1-173,-1-5 0,-6-1 0,-1-7 0</inkml:trace>
  <inkml:trace contextRef="#ctx0" brushRef="#br0">27768 10193 8100,'-7'-24'235,"-1"1"1,-1-1 0,1 2 0,0 3 0,0 3 551,-3 2 1,3 0 0,-1 0 91,-2-1 1,3 7-1,-2 4 1,-1 5-414,-1 9 1,-1 7 0,0 18 0,1 8 0,-4 7-66,0 5 0,-4 7 0,1 0 0,1-2 0,3-2-68,0-1 1,1-2 0,1-3-1,2-4-406,2-4 1,6-6 0,-4-3 0,3-4-965,-1-4 1,0-3 0,5-1-1279,0-4 1,0-3 2314,0-2 0,-6-6 0,-2-1 0</inkml:trace>
  <inkml:trace contextRef="#ctx0" brushRef="#br0">27270 10691 8100,'-13'-10'0,"2"2"639,2 2 1,7 1 0,4 5-173,11 0 1,7 0 0,10 0 0,3 0-476,5 0 0,5 0 0,3 0 8,1 0 0,0-6 0,-4-2 0</inkml:trace>
  <inkml:trace contextRef="#ctx0" brushRef="#br0">27981 10520 8222,'-2'-8'1455,"-2"4"-1067,-4 2 0,-2 2 0,1 2 0,-2 2 183,-2 6 0,-1 9 1,0 6-1,-1 5 63,1 3 1,0 0-1,1-3 1,4 2 0,4 1-778,4-1 1,2-4 0,4-3 0,4-2-371,4-3 1,8-1-1,1-6 1,1-2-3244,1-2 3756,0-6 0,4 4 0,1-7 0</inkml:trace>
  <inkml:trace contextRef="#ctx0" brushRef="#br0">28436 10534 8052,'0'-14'79,"0"0"0,-2 0 1,-1 0-1,-2-1 1,1 1 608,-3 0 1,4 0 0,-6-1-1,-2 3 125,-2 2 1,4 4 0,-1 6 0,-3 0-349,-4 0 1,1 13 0,-4 6 0,1 7-1,0 8 42,1 4 1,4 1 0,3-1 0,3-3-354,2-1 1,1-10 0,5 1 0,2-4-315,3-2 0,2-6 1,8-9-1,0-2 0,4-2-616,5 0 1,-2-8 0,0-5 347,-1-4 1,3-8 0,-5 3-1,-2-2 14,-1 0 0,-4 7 0,-2-2 0,-4 3 88,0 2 0,-4 4 1270,3 1-445,-4 6 0,-1 3 1,-1 9-1,-2 7-159,-2 8 1,-5-1 0,6 11 0,1-4 155,1-2 1,2 2 0,-2 2 0,-1 1-393,-2-2 0,1 1 1,4 0-1,0 1-719,0-2 1,0-2-1,0-4 1,0-3 66,0-1 0,0-2 0,0-5-1589,0 0 1,1-1 2136,4-4 0,3-3 0,6-6 0</inkml:trace>
  <inkml:trace contextRef="#ctx0" brushRef="#br0">28720 10492 8208,'7'-8'2430,"2"3"-2018,4 4 0,-1 7 0,-1 3 0,-1 6 258,1 3 1,0 5 0,0 5 0,-3 0-152,-2 1 0,-1 6 0,-5 1 0,0 2 18,0 0 1,0 0 0,-2 4 0,-2-1-565,-6-3 1,-2 3-1,-3-4-799,1-1 0,5 4 0,1-9 0,1-2-3396,4-4 4222,-5-8 0,0 10 0,-6-5 0</inkml:trace>
  <inkml:trace contextRef="#ctx0" brushRef="#br0">28990 10748 8136,'2'-19'509,"3"0"115,4 1 1,9 7 0,2 3-1,1 2 47,-1 3 1,-1 1 0,-3 2 0,1 2-408,2 3 1,0 3 0,-5 6-265,1 0 0,-1 6 0,0 3 0</inkml:trace>
  <inkml:trace contextRef="#ctx0" brushRef="#br0">29047 10904 8062,'-14'0'619,"6"-2"168,3-2 0,10 2 0,5-3 1,4 4-466,5 1 1,3 0 0,6 0 0,1 0-1302,-1 0 979,7 0 0,-5 0 0,5 0 0</inkml:trace>
  <inkml:trace contextRef="#ctx0" brushRef="#br0">29872 10392 8173,'-6'-20'0,"-2"5"0,-5 0 318,4 4 1,-2 6 0,4-3 0,-1 2 823,-3 2 0,3 4 0,0 7 0,1 5-445,-1 6 1,3 7 0,-3 0-1,2 7-258,3 6 0,-4 1 0,1 2 0,0 0-96,-1 4 1,-2 1-1,2-4 1,1 1-326,0-1 0,-4-4 0,6-1 1,-1-3-538,-1-2 1,4-2-1,-4-1 1,1-3-545,0-2 1,-1 1 0,3-6 0,-4-1-315,-1-3 1377,5-7 0,-9 5 0,4-5 0</inkml:trace>
  <inkml:trace contextRef="#ctx0" brushRef="#br0">29516 10904 8166,'-7'-14'631,"2"0"-235,3-1 0,9 6 0,2-1 0,4 1 109,1 1 1,6-3 0,4 6 0,3 2-725,1 1 0,6 4 0,-1 1 0,-2 2 219,-1-2 0,-1 5 0,-1 0 0</inkml:trace>
  <inkml:trace contextRef="#ctx0" brushRef="#br0">30142 10648 8166,'0'-14'1787,"0"0"-1275,0 6 0,-2 1 0,-2 7 615,-6 0 0,-1 2 0,0 3 1,2 6-216,-2 6 0,-2 1 0,0 5 1,4 3-514,4 0 1,2 4 0,0 2 0,-2 1-405,2-1 0,1-2 1,4-2-1,3 1-521,4-1 1,4-4 0,1-2 0,0-2-771,0-2 0,1-2 0,-1-4 0,0-1-2499,0-1 3795,0-7 0,7 3 0,1-6 0</inkml:trace>
  <inkml:trace contextRef="#ctx0" brushRef="#br0">30384 10733 8144,'1'-14'636,"4"0"793,3 0-432,0 6 1,-2 8-1,-7 9 1,-3 6-733,0 3 1,-7 5 0,1 3 0,-1 0-312,2-3 1,-2-5-1,6 1-399,2-3 1,1-2-1,4 0 3,2 0 0,0-4 264,5-1 0,1-6 1,4 4 833,0-1 1,0 2-1,0 6 403,1 0 0,-7-4 0,-4-1 0,-2 2-109,-2 2 1,0 6 0,-2 0-603,-2-2 0,-4 1 0,-7-1 0,1 2-71,0-2 1,-5-2 0,0-4 0,2-4-277,1 0 0,2-1-2105,-1-1 0,1-5 0,2 0-4096,2-8 6200,4-5 0,6-7 0,0-2 0</inkml:trace>
  <inkml:trace contextRef="#ctx0" brushRef="#br0">30569 10662 8113,'15'0'1542,"3"0"-892,1 0 1,0 0-1,-5 2 1,0 3 248,0 4 1,-1 5 0,-2 4 0,-3 1-394,-2-2 1,-1 5 0,-5 2-1,-2 3 3,-2 1 0,-4 1 0,-6-1-402,-1 0 1,1 1-1,0-1-358,0 1 1,-5-2 0,0-2-1,1-3 1,3-1 0,0-4-1,1-1-2638,0-2 0,4-5 2889,1 1 0,-7-1 0,-6 6 0</inkml:trace>
  <inkml:trace contextRef="#ctx0" brushRef="#br0">31066 10776 8075,'-8'0'2459,"-4"0"1,10 6-2046,-3 4 1,-3 2 0,-1 3-184,-4-1 1,-2 6 0,-3 3 0,-1 0 0,0 1-398,-1 1 1,4-4-1,-3-2 1,3-2-1247,2 2 1,0-8-1,0 2 1412,-1-5 0,-5 3 0,-2-3 0</inkml:trace>
  <inkml:trace contextRef="#ctx0" brushRef="#br0">30853 10776 8075,'8'14'78,"4"2"1,-2 1-79,3 2 0,1 2 0,2-4 0,-1 4 181,0 1 0,5 2 1,-9 2-1,0 0-1213,2-3 1032,0-5 0,1 9 0,0-5 0</inkml:trace>
  <inkml:trace contextRef="#ctx0" brushRef="#br0">31365 10492 7994,'-14'-29'621,"-1"2"1,3 4 181,2 4 1,4 3 0,6 2-526,0 0 1,0 9-399,0 10 1,0 6 0,-2 15 0,-2 4 395,-6 0 0,2 12 1,0 0-1,0 2 326,1 1 0,2-1 0,-3 2 1,0 1-143,0-1 1,5-2 0,-2 0 0,4 2-254,1 2 1,0-6-1,0-5-302,0-3 0,0-1 1,0-4-1,0-2-884,0-4 0,0 3 0,-2-9-14,-3-4 0,2-1 0,-6-7 0,-2-2-452,-2-1 0,-3-2 1445,-3 0 0,-3-13 0,-6-3 0</inkml:trace>
  <inkml:trace contextRef="#ctx0" brushRef="#br0">31024 11032 7994,'6'-14'0,"3"0"0,4-1 0,1 1 0,2 1 256,3 4 0,8-2 0,6 6 1,0 2-378,2 1 1,-5 2 0,3 0 0,-3 2 120,-1 3 0,-1 3 0,0 6 0</inkml:trace>
  <inkml:trace contextRef="#ctx0" brushRef="#br0">31834 10620 8312,'0'-10'-1183,"0"1"2284,0-2 1,0 3-58,0-2 0,-6 6-105,-4-6 1,-2 7-591,-3-2 0,1 4 0,1 2-163,4 4 1,-4 0 0,4 7-1,-4 4 19,-1 0 1,1 6 0,2 2-141,2 3 0,4 1 0,-3 0 0,2 1-102,3-1 1,1 1-1,4-2 1,2-2-510,6-1 0,3-6 0,2 5-231,4-3 0,-1-3 0,4-5 0,0-5-2138,0 0 2915,-5 4 0,10-10 0,-5 6 0</inkml:trace>
  <inkml:trace contextRef="#ctx0" brushRef="#br0">32019 10634 8290,'-8'-14'2241,"3"-1"-2056,10 8 1,3-1 0,6 4-46,0 0 1,0-1-1,1 5 1,-1 0 284,0 0 1,-6 8 0,-3 5-306,-4 4 1,-2 8 0,-4-1-1,-4 1-7,-4-1 0,-1 1 0,-1-6 41,1-2 1,0-1-595,0-2 1,1 1 186,4-1 1,2 0 0,9-1 527,3-4 0,-2 2 0,6-4 0,2-1 123,2 0 1,6 5 0,0-1-1,-2 2 4,-1 3 1,-3-1 0,-4 0 0,-4 0 40,-3 1 1,-2-1 0,0 2 0,-4 1-236,-5 2 1,-2 0-1,-13-5-415,-1 0 1,0 0-1,-1 1 1,4-3-670,2-2 0,1-4 0,4-6 876,1 0 0,0-6 0,0-2 0</inkml:trace>
  <inkml:trace contextRef="#ctx0" brushRef="#br0">32332 10648 9305,'22'8'1514,"0"5"1,-5-4-828,2 4 0,0 3 1,-6 2-1,-2 6 0,-3 3 60,-2 1 0,-1 1 0,-5 1-396,0 3 0,-7 2 1,-4 4-1,-6-1-480,-7 2 1,-10 1 0,-8 1 0,-3 0-666,-1-5 1,-3 3 793,1-7 0,-5 0 0,2-4 0</inkml:trace>
  <inkml:trace contextRef="#ctx0" brushRef="#br0">10877 2289 8055,'-28'-19'75,"-1"0"1,2 0-1,4 5 1,4 0 465,3-1 1,5 6-1,-2 1 1,-3 2 0,1 2-116,-1 3 1,3 2 0,4 4 0,2 8 0,3 7 0,-1 12-102,2 7 1,1 4-1,2 12 1,0 5-10,0 4 0,0 0 0,0 6 0,0-2-9,0 0 0,0 6 1,0-5-1,0 4-214,0-3 1,0-6-1,0-8 1,2-3-91,2 0 0,-2-8 0,3 1 0,-4-6-367,-1-7 1,2-8-1,1-3-5033,2-1 3483,0-2 1,-5-18 1913,0-5 0,-7-14 0,-1-4 0</inkml:trace>
  <inkml:trace contextRef="#ctx0" brushRef="#br0">10337 3227 8055,'-8'-8'231,"-3"0"0,4 5 733,0-2-916,3 1 0,6 4 0,12-2 0,10-1-389,7-2 0,6-1 1,7 3 340,3-2 0,-2-6 0,4 3 0</inkml:trace>
  <inkml:trace contextRef="#ctx0" brushRef="#br0">11076 2929 8104,'-6'20'455,"-2"-3"0,-5 7 1,2 1 386,2 2 0,1 8 1,-3 3-1,3 1-153,1-1 0,3 2 0,4-7 0,0-1-759,0-2 1,1-2 0,6 1 0,5-3-1067,6-2 1,7-3-1,-1-7 1,2-2 1135,3-2 0,6-4 0,1-6 0</inkml:trace>
  <inkml:trace contextRef="#ctx0" brushRef="#br0">11616 3028 8023,'0'-14'809,"5"4"622,0 1 0,0 7-610,-5 2 1,-5 11-1,-2 12 1,0 2-483,-4 5 1,-2 8 0,-1 0 0,-1 3-492,1 1 0,-5 1 0,0-2-60,2-3 1,0 1 0,-1-7 353,-1-5 0,0-5 0,5-9-142,0-4 0,0 4 0,-1-5 0</inkml:trace>
  <inkml:trace contextRef="#ctx0" brushRef="#br0">11332 3184 8021,'14'0'31,"7"7"1,2 2 0,6 5 86,4 5 1,-3-1 0,5 4 0,-2 0-398,0 0 0,0-3 279,-4 5 0,6 0 0,1 4 0</inkml:trace>
  <inkml:trace contextRef="#ctx0" brushRef="#br0">12000 2758 7903,'7'11'1217,"2"2"-567,4 2 1,1 11 0,0 1 0,0 6-1,-1 3 156,-4 4 0,2 5 0,-4 4 0,-1 0 0,0 2-318,-2-1 1,-3-2 0,-2 4-1,-4 0-895,-5-1 0,-2 4 1,-4-5-1,-3 1-1629,-5-4 0,-1-2 2036,1-3 0,-9-5 0,3-3 0</inkml:trace>
  <inkml:trace contextRef="#ctx0" brushRef="#br0">12569 3099 7999,'-22'0'287,"9"0"1,15 0-1,10 0-287,11 0 617,3 0 1,8 0 0,0 0 0,1 0-594,0 0 0,3 2 0,-4 2 0,1 4-434,0 0 1,-2 5 0,-6-4 0,-2 4 409,-1 1 0,-7 0 0,4 1 0</inkml:trace>
  <inkml:trace contextRef="#ctx0" brushRef="#br0">12597 3511 7994,'-22'0'1442,"10"0"-1215,12 0 1,9 0 0,15 0-1,9 0-236,6 0 0,7-6 0,5-2 0,7-1-550,5-1 1,4 1 558,4-5 0,0-1 0,0 1 0</inkml:trace>
  <inkml:trace contextRef="#ctx0" brushRef="#br0">13408 3710 8006,'-8'13'34,"-5"-2"0,-4-3 0,-1 0 0,3-2 351,0 1 1,8-1 0,5-3-195,10 2 1,5-2-1,17-8 1,11-4-1,12-4 1,15-1 75,11 0 1,-36 6 0,1 1 0,7 0 0,1 0-1,1 1 1,1 0-170,2 0 1,2 2 0,5 0 0,2 2 0,0 1 0,-1 2 0,3-1 0,-1 0-169,1 0 1,0 0 0,-1-1 0,0 0 0,-3 0-1,0-1 1,0 0 0,0-1 73,2 2 1,0-1 0,-2 1-1,-1 1 1,-3-1 0,0 0-1,-2 0 1,-2-1-301,-2 0 1,-1-1-1,2 0 1,-1 1-1,-6 2 1,-1 0-1,-1 0 1,-1 0-314,-2 1 1,-1-2 0,27 0 0,-3-2 608,-10-2 0,-9-5 0,-6 6 0,-1 1 0,-1 1 0</inkml:trace>
  <inkml:trace contextRef="#ctx0" brushRef="#br0">1550 8899 8083,'-22'-4'46,"3"-1"1,3 2 0,4 3 0,1 5 0,3 6 350,1 6 1,3 13 0,4 14 0,0 10 0,0 8 0,1 2 32,4 4 1,3-3-1,6 0 1,2-2-175,3-3 0,-2-8 0,5-4 0,-1-6-191,-4-4 1,5-10-1,2-9 1,1-3-1266,-1-2 1,1-6 0,-4-3-315,1-3 1,-5-2 1513,2 0 0,-9-7 0,-4-1 0</inkml:trace>
  <inkml:trace contextRef="#ctx0" brushRef="#br0">1650 9696 8083,'-15'0'191,"3"1"1,1 4 314,1 4 0,7 9-130,-2 1 1,5 4-1,4-2 1,2-1-124,2 1 1,1-2-1,5-5 1,1-1 0,0-2-1,3-3 60,1-2 0,5-1 0,-4-7-802,2-2 0,0-6 1,4-9-260,-3-5 0,-1-2 748,2-3 0,-3 1 0,-7-1 0</inkml:trace>
  <inkml:trace contextRef="#ctx0" brushRef="#br0">1479 10421 7980,'0'20'155,"0"2"1,2 8-1,2 3 1,6 9-1,4 7 1,3 9 248,2 5 1,2-8-1,-4 1 1,2-4 21,-1-2 1,-3-10 0,0-2-1,0-7-353,4-2 0,-3-7 0,3-3 0,-3-5 0,-2-4-1070,0-6 0,-4-2-1386,-1-2 2383,-5 0 0,-11 0 0,-9 0 0</inkml:trace>
  <inkml:trace contextRef="#ctx0" brushRef="#br0">1579 11146 7999,'0'20'64,"1"-2"1,4 5-1,6 3 409,6 0 0,1 6 0,5-2 0,3-3 12,1 0 1,1-2-1,-1-1 1,-2-4-184,-1 1 0,0-12 1,6 2-1,1-4-286,2-3 1,0-5 0,-3-10-1,1-7-582,-3-5 0,2-9 0,-9-4 566,1-5 0,-5 1 0,4-9 0</inkml:trace>
  <inkml:trace contextRef="#ctx0" brushRef="#br0">2034 9866 8147,'-21'7'1378,"7"-4"-1258,0 6 1,7-6-1,12 2-656,4-3 0,4-4 536,1-3 0,1-9 0,-1-8 0</inkml:trace>
  <inkml:trace contextRef="#ctx0" brushRef="#br0">1721 11217 8353,'-7'-14'-75,"0"-1"1,-4 3 294,6 2 1,11 15-1,15 12 1,1 7-1,3 8 1,2 2 79,1 6 0,1 1 0,-2 0 0,-2-3-308,-1-5 0,-2-3 1,1-3-1,-2-5 8,-1-8 0,-4 0 0,5-6 0</inkml:trace>
  <inkml:trace contextRef="#ctx0" brushRef="#br0">3498 2900 8106,'-27'-16'83,"2"-3"0,3-3 0,1-1 0,4 0 0,-1 3 0,1 3 0,-2 1 19,2 2 1,3-1 0,2 3 0,5 1 0,-1 3 3410,0 1-3146,5 3 0,-4 5 1,7 6-1,2 8 1,1 11-256,2 5 1,4 15-1,-2 1 1,-1 9-1,0 4 154,-3 1 0,1 7 0,-1-3-134,1 0 1,1 4 0,-5-2 0,2 2-60,2 2 1,-2-6 0,3-3 0,-4-6-482,-1-3 1,5-4 0,1-8 0,1-3-449,-1-5 1,0-5-1,-1-4 1,3-5-863,0-3 0,0-9 1718,-3-2 0,2 3 0,8 0 0</inkml:trace>
  <inkml:trace contextRef="#ctx0" brushRef="#br0">3100 3668 8106,'-14'-14'888,"-7"6"-154,5-5-612,-4 12 1,13-11-1,9 6 1,11-2-1,10-3-595,9-1 1,4 2 176,7 1 1,4-1 0,2-4 295,2 0 0,-5-1 0,3 1 0</inkml:trace>
  <inkml:trace contextRef="#ctx0" brushRef="#br0">3797 3227 8106,'-7'14'444,"1"1"0,-5 0 0,1 3 844,-1 1 0,0 6 1,0 0-898,2 7 1,6-2 0,-2 5 0,5-2-432,5 0 1,2-1 0,9-7 0,2-5 0,2-2 0,2-7-2072,4-3 0,0-4 745,3-4 1,1-1 1365,3-4 0,-3-3 0,5-6 0</inkml:trace>
  <inkml:trace contextRef="#ctx0" brushRef="#br0">4152 3227 8870,'0'-14'1775,"0"6"-1261,0 2 0,-5 7 0,1 6 0,0 5 155,3 6 1,1 7 0,0-1-158,0 2-593,0 9 0,5-5 1,1 3-211,2-3 1,0-3 0,3-1-479,-2-3 1,1-7-1,4 0 769,0-5 0,0-8 0,1 3 0</inkml:trace>
  <inkml:trace contextRef="#ctx0" brushRef="#br0">4294 3000 8106,'2'-15'1508,"1"1"-741,2 0 1,1 5 0,-1 1-281,4 1 1,-1 3 0,2 4-21,1 0 1,6 11-1,0 6 1,-2 7 0,-4 7 102,0 4 0,0 0 1,-2 6-578,-4 3 0,-3 2 0,-2-3 0,0-1-776,0 1 0,0 4 1,0-1-1,-2-5 0,-1-5 1,-2-4 782,2-4 0,-5 4 0,0-10 0</inkml:trace>
  <inkml:trace contextRef="#ctx0" brushRef="#br0">5062 3369 8152,'-11'15'694,"-3"-1"1,1 0-1,5 0-37,2 0 1,1-4-520,5-1 0,2-1 1,2 3-1,6-3-3320,3-1 3182,7 4 0,2-10 0,7 5 0</inkml:trace>
  <inkml:trace contextRef="#ctx0" brushRef="#br0">5446 3540 8073,'14'-8'-1462,"-4"-3"1366,-1 6 1,0-4 0,6 4 0,-1 2 0,0 1 412,0 2 1,1 0 0,-1 0 0,0 0 0,0 0-97,0 0 0,1 0 0,-1 0 0,0 0-221,0 0 0,7 7 0,1 0 0</inkml:trace>
  <inkml:trace contextRef="#ctx0" brushRef="#br0">7095 2658 7962,'-6'-22'145,"4"-4"0,-9 10 0,6-5 1,2 2 145,2 0 0,-4 0 1,0 5-1,2 0 1,0 1 839,-2 4 0,2 2-810,-7 7 0,6 13 1,-4 8-1,2 9 0,2 9 141,3 7 0,-4 6 0,0 8 0,2 5-204,2 4 1,1-1 0,0 8 0,0-3 0,0-2-7,0 0 1,0-2-429,0-2 1,0-4 0,0-8 0,0-3-618,0-4 0,1-10 0,2-7 1,2-5-4683,-2-8 5475,5-2 0,-6-14 0,4-4 0</inkml:trace>
  <inkml:trace contextRef="#ctx0" brushRef="#br0">6697 3455 8299,'-6'-15'1728,"4"7"-1651,-4 2 0,12 6 0,4 0-85,2 0 1,10-5 0,7-1 0,7-2 0,7-3-798,4-1 805,-3-3 0,18-5 0,-4-2 0</inkml:trace>
  <inkml:trace contextRef="#ctx0" brushRef="#br0">7522 3000 8117,'-21'14'814,"5"0"1,-3 0 0,5 2 655,5 3 0,-2-2 0,4 7-1013,-1 1 0,5 2 1,-2 2-1,4-1-105,1 1 1,6-1 0,4-1 0,4-2-1,5-3-1104,5-1 0,-2-2-299,1-5 0,1-1 1,4-4-1,1-4 202,-1-4 1,2-1 848,4 0 0,-4 0 0,4 0 0</inkml:trace>
  <inkml:trace contextRef="#ctx0" brushRef="#br0">7906 3000 8058,'0'-10'147,"1"2"0,2 0 1565,2 0-1212,0 5 0,-4-3 1,2 8-1,2 4 1,0 7-1,0 6 525,-1 3 1,1 6-774,-5 5 1,0 7-1,0-4 1,0 2-109,0 0 1,0-2-1,2 4 1,1-4-537,2-1 0,1-4 0,-3-5-818,2-3 1,6-5-1,-2 1-2646,4-4 3856,1 0 0,0-7 0,1-2 0</inkml:trace>
  <inkml:trace contextRef="#ctx0" brushRef="#br0">8218 3213 8045,'0'14'1140,"0"5"0,0 0 1,0-2-414,0-1 0,0-2 0,2 1 0,3-3-354,4-2 1,4-4 0,1-6-506,0 0 0,5-6 1,0-4 218,-2-2 1,-1-7-1,-3 0-546,-4 1 0,2-2 1,-6 1-1,-3 1-925,-5 3 1,-5 7 0,-7 3 1133,1 3 0,-5 2 0,0 0 231,2 0 0,1 0 1,2 0-864,0 0 882,0 0 0,12-6 0,4-2 0</inkml:trace>
  <inkml:trace contextRef="#ctx0" brushRef="#br0">8488 3071 8008,'5'9'0,"1"2"546,2 5 0,-3-2 1,5 5-1,-1-3 189,-1-2 0,3 0 1,-5-1-1,2-2 1,3-3-694,2-2 1,3-1 0,1-5-138,2 0 0,2-5 0,-4-1 0,2-2 0,-3-4-153,-5-6 0,0 2-332,-6-3 1,-1 4 0,-5 2 0,-6 2 373,-7 1 0,-2 6 0,-7-4 1,-3 1 73,0 4 1,2 0-1,0 0 1,1-2-71,0 2 0,3 2 0,7-1-1415,4-3 1617,-4 4 0,12-12 0,-6 5 0</inkml:trace>
  <inkml:trace contextRef="#ctx0" brushRef="#br0">8972 3057 7998,'0'22'1137,"0"4"1,1-3-303,4-1 0,-3-2 1,4-6-368,0 1 0,2-3 0,6-2 0,2-7-648,3-6 1,-3-5 0,5-8-1,-2-3-47,-1-5 0,1-2 1,-6-3-82,-3 1 0,1 1 0,-7 3 1,0 5 24,-3 3 0,-2 4 1,-4 1-1,-5 3 1,-4 2-70,-5 2 0,-1 4 0,-6 4 467,3 0 1,5 7 0,-1-3-1,3 2-845,2-1 0,2-4 730,2 4 0,10-5 0,8 2 0</inkml:trace>
  <inkml:trace contextRef="#ctx0" brushRef="#br0">9299 3000 7966,'8'14'0,"3"2"0,-5 1 0,2 2 1057,3-2 1,-3-1 0,1-2-261,3 1 1,0-6-806,2 1 1,5-7 0,0 1-1,0-2 1,0-2 0,0 0 154,-1 0-312,-3-6 1,0-2 0,-3-6 0,-1-1 59,-1 1 1,-7 0-1,0 0 1,-6 0 236,-7-1 0,-2 6 0,-2-1 264,-1-1 0,-4 5 1,-1 0-563,-2-1 0,4 4 0,-1-5 1,4 0-132,0 0 0,3 4-1315,2-6 0,6 7 1612,8-2 0,4-3 0,6 1 0</inkml:trace>
  <inkml:trace contextRef="#ctx0" brushRef="#br0">9796 2900 7915,'0'-8'225,"0"-4"172,0 2 0,0-2 0,0-3 0,0 1-1106,0 0 1,0 0 708,0-1 0,-6-5 0,-2-2 0</inkml:trace>
  <inkml:trace contextRef="#ctx0" brushRef="#br0">9725 2573 7915,'7'8'3261,"1"0"-2612,6-3 0,0 3 0,2 6 0,1 0 0,4 2-18,1 3 1,-3 3 0,3 6 0,-2 1-230,-2-1 1,1 7 0,-3 3-197,-4 3 0,-5 3 0,0 2 1,0 3-255,-4 1 0,-3-2 0,-5 2-876,-4-1 1,-4 4-1,-3-6 1,-3 0 923,-4 2 0,-11-5 0,-2 5 0</inkml:trace>
  <inkml:trace contextRef="#ctx0" brushRef="#br0">6143 4137 8068,'-7'-14'306,"-1"4"1,-6 1 0,0-1-1,0 2 1,-1 4 413,1 2 1,-5 2 0,0 2 0,2 4 0,1 8-254,2 8 1,1 12 0,4 3 0,4 6-268,3 4 1,2 2-1,2 4 1,3-8-1,4-5-131,4-7 1,1-9-1,0-5 1,1-5-1,-1-5-435,0-4 0,5-11 0,0-8 0,0-10 1,0-8-491,0-6 0,0-7 627,-5-3 1,0 1-1,-1 4 1,-2 2-1,-3 3-175,-2 5 0,4 9 201,-6 5 0,3 5 720,-3 5 1,-2 4 0,3 11 0,-4 8 153,-1 9 1,0-1 0,0 1 0,2 3-486,3 0 1,-2-3 0,6-4-1,2-5-908,2-5 0,7-2 722,4-7 0,3 0 0,1 0 0</inkml:trace>
  <inkml:trace contextRef="#ctx0" brushRef="#br0">7650 3938 7922,'-15'0'5214,"14"13"-4856,-4-4 1,18 18-204,-4-3 0,2 7 0,0 4 0,-1 0 0,-1 1-98,-1 0 1,3-4 0,-4 1-1,-1-3 1,2-3-302,0-3 1,-4-5-1,6-8 244,1-2 0,2-6 0,1 4 0</inkml:trace>
  <inkml:trace contextRef="#ctx0" brushRef="#br0">8033 4109 9738,'19'0'957,"2"0"-483,1 0 0,-3-2 0,6-3 0,4-3-1034,2 0 1,3-4 0,-4 2 0,1-2 0,1-3 559,-5 1 0,1 0 0,-6 0 0</inkml:trace>
  <inkml:trace contextRef="#ctx0" brushRef="#br0">8403 3910 9142,'-8'0'3582,"2"0"-3004,6 0 1,1 0-139,4 0 0,3 6 0,6 3 0,1 2-158,-1-1 1,-2 7 0,-1-3-307,-1 2 0,-5 5 0,3-1 0,-2 2 0,-3 2-561,-1-2 1,-7 4 0,0-8-860,2 0 1,-3-2 0,1-2 1443,2 0 0,-11 0 0,-2 0 0</inkml:trace>
  <inkml:trace contextRef="#ctx0" brushRef="#br0">8929 3668 7859,'-14'0'2716,"6"0"-2002,2 0 1,6 1 0,0 6-46,0 7 0,0 8 0,0 10 0,0 2 0,0 3-614,0 2 1,0 1-1,0-1-698,0-1 0,1-5 0,2 4 0,4-4 0,-1-6-3509,0-7 4152,5-4 0,-3-2 0,7 0 0</inkml:trace>
  <inkml:trace contextRef="#ctx0" brushRef="#br0">9157 3995 9148,'9'8'2047,"1"-4"-1831,-7-2 1,9-2 0,-4-2-149,0-2 1,3 1 0,-6-7 0,-2-1-222,-1-2-179,-2-1 1,0 5 0,-2 1 170,-3 1 1,-2 3 0,-8 4 32,1 0 1,0 0-1,1 1 1,2 2-855,2 2 1,6 2-149,-2-3 1130,3-2 0,9 4 0,0-6 0</inkml:trace>
  <inkml:trace contextRef="#ctx0" brushRef="#br0">9398 3895 7859,'8'15'518,"5"-1"0,-5 0 0,1 0-4,1 0 0,-6 1 0,6-1 1,1-2-195,2-2 0,1 1 0,0-6 1,0-2-422,1-2 0,-1-5 0,0-3-543,0 0 1,-6-3-1,-3-4 341,-4 0 0,-1 4 0,-1 2 0,-4 0-142,-4 0 0,1 5 299,-2-1 1,1 2-1,-5 2 1,-1 0 6,1 0 1,6-2-1111,3-2 1249,4 2 0,14-11 0,2 6 0</inkml:trace>
  <inkml:trace contextRef="#ctx0" brushRef="#br0">9640 3895 7859,'14'0'836,"-4"2"-311,-1 3 1,1-4 0,4 4-237,0-3 0,0-2-319,1 0 0,-1-7 1,0-2-1,0-2-174,0 1 1,-4-2 0,-2 2 7,-2-3 0,-1 4 250,-5-1 0,-2 3 0,-2-3 0,-6 5 114,-3 4 1,4 1 0,0 0 0,-3 0-410,0 0 0,2 0-125,1 0 0,-1 0 366,-4 0 0,0-7 0,0 0 0</inkml:trace>
  <inkml:trace contextRef="#ctx0" brushRef="#br0">6441 4748 7959,'-14'-19'166,"1"0"1,4 0-1,2 0 1,3 1 898,-1 0 0,0 12 1,5 11-474,0 12 1,5 11-1,1 9 1,2 7-1,3 5-359,2 5 1,-1-4-1,0-1 1,-5-3-188,0-5 1,4-8 0,-3-1 0,0-7-616,-4-6 1,4-5-1,2-4 48,2-6 1,-2-5 0,-2-9 326,-2-9 1,5-6 0,-1-2 0,1 2 198,-2 1 0,4 2 0,-4-2 25,4 6 0,1 6 0,0 5 271,1 0 0,-1 4 0,-2 8 0,-2 4 0,-5 4 395,-4 1 1,-1 7 0,0 1 0,-1 0-18,-4-3 0,-1 1-917,-4-1 1,-7 0-1,4-4 1,-1-3-882,-2-2 1,5-2 0,-8-5 117,3 1 1,4-5 1000,2-9 0,-3-2 0,6-2 0</inkml:trace>
  <inkml:trace contextRef="#ctx0" brushRef="#br0">7920 4563 8470,'-8'0'718,"0"0"0,5 2 1,-2 3-137,2 4 0,1 5 0,4 5 0,3 7 0,3 5 0,1 6 0,0 2 124,3 4 1,-1-5 0,0 4-786,-2-7 1,1-2 0,4-3 0,-2-3-1,0-2-2851,-3-2 0,5-5 2930,5-8 0,0 3 0,-5-6 0</inkml:trace>
  <inkml:trace contextRef="#ctx0" brushRef="#br0">8147 4777 8086,'-8'1'2186,"4"4"1,13-3-1773,5 2 0,5 3 1,0-3-353,5 0 1,3-3 0,3-1-1,3-1-388,5-4 0,-2 2 0,1-5 0,-3 0 326,-2 0 0,-2 5 0,-2-10 0,1 5 0</inkml:trace>
  <inkml:trace contextRef="#ctx0" brushRef="#br0">8488 4706 8058,'-7'0'3733,"0"0"-2976,7 0-408,7 0 0,-4 0 116,6 0 0,2 0 0,7 0 1,1 1-1,-2 2-10,-1 2 0,-2 6 0,0-1 0,-1 4-258,-4 5 0,-2-2 0,-7 5 0,0 0-263,0 1 1,0-1-872,0 1 1,0 3-1,-2-7 1,-1-2-4037,-2-1 4973,0-8 0,-1 4 0,-2-4 0</inkml:trace>
  <inkml:trace contextRef="#ctx0" brushRef="#br0">9128 4364 8021,'0'-9'2577,"0"-1"-2168,0 14 0,0-1 0,0 16 0,0 6 0,2 7 0,1 7 26,2 7 1,-1-2 0,-4 5-1,0-1-517,0-1 1,5-4 0,0-7-1,-2-1 1,-1-4-397,-2-1 1,1-3-1573,4-3 0,3-13 2050,6-16 0,0-9 0,1-15 0</inkml:trace>
  <inkml:trace contextRef="#ctx0" brushRef="#br0">9370 4592 8021,'8'1'1431,"-3"4"25,-4 5 1,4 2-745,0 3 1,6-8-1,-2-2-568,4-3 1,-4-2 0,-1-2-1011,-2-3 764,-1 4 0,-6-10 0,-4 6 0,-5 2-281,-2 1 0,-2 7 1,-1 1-1146,1 2 1209,0-5 0,8 4 143,6-7 60,6 0 1,13-2 115,0-3 0,12-2 0,-1-8 0</inkml:trace>
  <inkml:trace contextRef="#ctx0" brushRef="#br0">9597 4606 7998,'23'0'-1031,"-5"0"1,-6 5 961,-3 0 1,-1 6 3229,1-2-1586,4 4 0,-5-5 1,5-5-1351,-4-6 1,4-5-1,-4-8 1,4-1-528,1-2 0,-4-5 0,-3 3 0,1 1-591,0-1 0,-5 2 391,2 5 1,-10 6-1,-4 4-93,-4 2 1,-1 2 0,1 2 46,4 2 0,-2-1-445,6 7 993,0-7 0,5 10 0,0-5 0</inkml:trace>
  <inkml:trace contextRef="#ctx0" brushRef="#br0">9825 4521 7990,'19'1'111,"0"4"1,0-2 180,-5 7 1,0-2-1,0 3 161,1-2 0,-1 1 0,0 4 0,0-1-238,1-4 0,-1-3 1,2-6-1,1 0-354,2 0 1,5-1-1,-5-6 1,-2-5-124,-1-6 0,3-5 0,-2 2 0,-3 1-156,-3-1 0,-8 2 1,2 5 250,-3 0 1,-9 1-1,-2 4 1,-5 4-1,-5 3 512,-5 2 1,4 5 0,-1 1-1,2 2 290,0 3 1,0-3-671,5 2 0,6-6-899,3 6 1,5-7 246,5 2 0,8-8 687,6-2 0,6-6 0,-3 3 0</inkml:trace>
  <inkml:trace contextRef="#ctx0" brushRef="#br0">10408 4094 7943,'8'-6'1747,"-2"3"-409,-6-7-542,0 7 1,0 14-1,0 13 1,0 4-230,0 2 1,0 10 0,0 4-284,0 5 1,-6 8 0,-2 5 0,-2 1-203,1 5 0,1-7 1,-3 9-1,3-7 1,0-8-179,0-6 0,5-6 1,-2-7-589,4-7 0,1-7 1,1-10 683,4-2 0,9-10 0,8-8 0</inkml:trace>
  <inkml:trace contextRef="#ctx0" brushRef="#br0">10706 4464 7935,'-6'-8'2364,"-2"2"-1406,-6 6 1,4 1 0,-1 4 0,-3 6 228,-3 6 0,3 4 0,4 4 0,1 1-553,1 4 1,1-2-1,7 5 1,0-4-400,0-6 1,7 3 0,2-7-1,4-4-724,1-4 0,2-4 1,3-7-1,3-2-309,0-3 1,0-9-1,-4-10 1,1-4-323,-2-5 1,-1 1 0,-2-4 668,0 1 1,-4 2 0,-2 6 0,-2 3 443,-3 6 1,-1 2 627,-2 2 1,-5 7 0,-1 7 0,-1 8 433,1 5 0,1 6 0,5 1 0,0 1-251,0-1 0,0 4 0,2-3-1186,2 1 0,4-5 0,7 2 1,-1-3-1,0-2-628,0 0 0,2-4 0,1-2 437,2-2 0,0-1 573,-4-5 0,-1 6 0,0 2 0</inkml:trace>
  <inkml:trace contextRef="#ctx0" brushRef="#br0">6171 12041 9193,'-10'0'-456,"10"0"0,10 0 560,18 0 0,9-4 1,4-1 61,5 2 1,9-4 0,2 3 0,8 0 0,6 3-87,4 1 0,-32 0 1,0 1-1,3 1 0,1 0 1,1 0-1,0 2 0,1 0 1,0 0-95,1 1 0,1 1 1,4-1-1,-1 1 1,1 0-1,-1-1 1,2-1-1,-1 0-59,-1-1 1,1 0-1,1 2 1,0 0-1,-1-3 1,-1 0 0,3 0-1,0 0 10,2-2 0,0 1 1,-3 1-1,-1 1 1,1 0-1,0 0 17,-2 1 0,0 0 1,1-2-1,0-1 1,0 2-1,-1-1 1,2-1-1,0 0-44,1-1 0,0 0 0,-5 0 0,0 0 1,0 0-1,-1 0 0,0 0 0,1 0 40,-2 0 1,1 0 0,-4 0 0,1 0 0,-3 0 0,0 0-1,-2 0 1,-1 0-9,38 0 1,-38 0 0,-1 0 0,34 0 0,1 0 20,2 0 1,-6 0 0,4 0-1,-2-2 22,2-3 1,-3-1 0,4-5 0,-1 1-132,0-1 1,1-6 0,-2 0 0,0 1-167,0 0 1,-7 10 0,-4-9-1,0 4 312,-4 4 0,-7 0 0,-1 7 0,-1 0 0,-5 0 0,-5 0 0</inkml:trace>
  <inkml:trace contextRef="#ctx0" brushRef="#br0">11915 4805 7671,'8'-6'198,"-2"3"0,-6-7 0,0-1 0,0-1 0,0-3 314,0 1 1,-1 0 0,-3 0-1,-2-1 1,-2 1 0,-3 2 16,-2 2 0,4-1 1,0 6-1,-3 2 0,0 3-204,-2 5 1,1 9 0,2 11-1,3 7-116,2 6 1,1-2-1,5 2 1,0 0-145,0-2 1,2-6 0,1-8 0,3-3-12,2-6 1,1 0-1,6-9 1,-1 0-440,0-3 0,0-4 0,0-5 0,1-8-83,-1-4 0,-1 1 0,-2-3 0,-3 0 129,-2-1 1,3 6 0,-4-2 0,-2 3 184,-1 2 0,-1 6 144,4 4 0,-3 4 0,2 4 0,0 7 511,0 7 0,-1-1 0,5 5 0,0-1 517,0-4 0,2-1-1350,4-2 0,0 0 1,0-1-1,1-4-614,-1-4 0,5-3 0,1-4 0,1-3-2048,-1-4 2994,-1-4 0,-5-7 0,1-2 0</inkml:trace>
  <inkml:trace contextRef="#ctx0" brushRef="#br0">12441 4436 8050,'0'-8'0,"-2"1"1258,-2 7 1,2 7 0,-4 2-294,-1 4 1,6 7-1,-4 4 1,4 3-266,1 1 1,0 7-1,1 1-732,4 1 1,-2-1 0,5-4 0,0-1-147,0-4 1,-4 0 0,4-7 0,-1 1-1046,-4-1 0,3 4 0,-1-5-2551,-2-1 3774,-1-3 0,-2 6 0,0 1 0</inkml:trace>
  <inkml:trace contextRef="#ctx0" brushRef="#br0">12341 5047 8050,'-14'0'2178,"6"-2"-1393,4-2 1,8 0-1,7-4 1,7 1-449,5-1 1,9 3-1,3-5 1,0 1-826,-1 1 1,6-5 0,-2 6-1,1-3-3126,-1 1 3614,3-1 0,-11-4 0,5 0 0</inkml:trace>
  <inkml:trace contextRef="#ctx0" brushRef="#br0">13195 4279 7950,'-15'-14'3292,"6"6"-2604,-1 3 0,7 5 0,-2 7 1,4 7-28,1 8 0,0 11 1,0 7-1,0 5 0,0 8-329,0 2 1,0 2 0,0-2-1,0-1 1,1-4-146,4-1 1,-3-3 0,4-8 0,-1-5-329,0-3 1,4-8-1,-3-3-561,2-3 0,2-8 0,2-7 441,-2-8 1,2-5-1,-4-11 1,2-2 266,-1-2 1,1-2-1,4 2 1,0 4 30,0 4 0,1 3 0,0 2 0,3 1 185,1 4 1,0 2-1,-5 9 1,0 4 92,0 8 1,1 2 0,-3 9 0,-2 4 19,-6 2 0,-2 4 0,-2-3-148,0 1 1,-2 0 0,-1-4 179,-1-1 1,-12-1-1,0-2 1,-3-3-556,-1-1 0,-4-4 1,5-7-1,0-4-474,-2 0 1,6-4 0,-4 1 441,3-6 0,3-5 220,4-6 0,2 0 0,7-1 0</inkml:trace>
  <inkml:trace contextRef="#ctx0" brushRef="#br0">13806 4876 8007,'-13'7'1491,"4"2"1,2-1 1632,7 1-4335,0-5 1211,0 2 0,7-6 0,1 0 0</inkml:trace>
  <inkml:trace contextRef="#ctx0" brushRef="#br0">11716 5530 8190,'-8'0'-389,"-5"0"1,12-1 417,-4-4 0,5 2 0,5-5 0,4 0 1,4 0 136,1-3 0,5 3 0,2-1 0,1-1-68,3 2 0,2-3 0,1 6 0,1 2 0,1 2 1,1 1 133,2 0 0,1 0 0,-6 0 1,1 0-22,-1 0 0,0 1 0,1 2 0,1 2-96,3-2 0,-3-1 1,5-1-1,-2 3-164,0 0 1,7 1 0,-4-6 0,2-4-22,0-5 0,4-2 1,6-3-1,-1 0-59,2-4 0,-5 4 1,4 0-1,-4 4 68,-1 0 1,-1 4 0,-1 3 0,-1 2 32,-2 2 0,-5 0 0,3 0 0,1 0 170,-1 0 0,0 0 0,4 0 0,-2 0-83,1 0 0,2 0 0,2 0 0,0 0-95,-1 0 0,-4 0 1,0-2-1,2-1-164,1-2 1,-3-4-1,-2 4 1,0 2-165,1 2 0,-4-4 108,5 0 0,-7 0 0,2 5 0,-3 0-858,-1 0 1114,-7 0 0,5-6 0,-5-2 0</inkml:trace>
  <inkml:trace contextRef="#ctx0" brushRef="#br0">6384 11004 8357,'-6'0'-334,"6"0"1,9 0 0,7 0 262,3 0 1,6-2 0,-1-3 0,1-4 0,1-6 186,-3-3 1,1 2-1,4-2 1,1 6 0,-1 4 99,1 2 0,-1-4 0,2 5 0,3 2 0,5 2-96,3 1 1,0 0 0,-1 0 0,-1 1-1,4 2-77,3 2 0,6 0 0,-5-5 1,1 1-73,1 4 1,1-3-1,7 2-85,0-2 0,-5-2 0,0 0-65,2 0 1,0 5-1,-1 1 1,0 2 124,0 3 1,-2-3 0,-1 1 0,-1 2-5,-3 2 1,3 1-1,-1 1 1,-1-1 69,2 0 1,-5-5-1,4-1 1,-4-1 2,-2-4 0,3 3 0,1-1 0,2-4-72,3-4 1,1-5-1,5-6 1,1 0-57,4 0 0,-3 0 1,2-1-1,-2 1-78,-3 0 1,1 0 0,0-1-1,-1 3 19,-4 2 0,3-1 0,-5 7 179,1 0 0,3 3 1,-7 1 133,-1 0 1,-2 0 0,-1 0 0,0 0 107,-1 0 1,1 0-165,-1 0 0,3 0 0,1 0 1,2 0 37,3 0 0,0-5 0,2-1 0,-1-2-107,2-3 1,0 3 0,0-2 0,-2 1-196,1 1 0,3-5 0,1 4 0,-1-2-621,1 1 800,-6-2 0,4-2 0,-4-9 0</inkml:trace>
  <inkml:trace contextRef="#ctx0" brushRef="#br0">16123 8430 6570,'-22'0'1150,"6"0"238,7 0 0,-1 0 0,-2 2-891,2 3 1,4 4 0,6 10 0,0 6-287,0 7 0,0 3 0,0 6 0,2 0 0,1 5 0,3 1-39,2 2 0,-3 3 0,3-4 0,0-4-319,-1-5 1,1 1-1,3-9 1,-3-2-200,-1-4 0,-1-8 1,-3 2-1,2-3-2244,-2-2 1772,-1 1 0,-4-1 1,-3-2 334,-4-2 0,-5-2 0,-4-5 0,-1 2 323,2-2 1,-4-3 0,2-5 0,2-3 443,1 0 1,2-4 1567,0 2-1429,6 4 0,2 1 1,7 10 214,4 4 1,3 6 0,6 4 0,0 3-19,0 0 1,5 3-1,0-6-407,-1-2 0,-1-1 0,0-2 0,4-1 0,0-3-234,-1-6 1,4-2-1,-4-5 1,1-5-265,-1-6 1,4-12 0,-5-1-65,-2-4 0,-1-4 0,-3 4-319,-4-3 1,-2-4 0,-7 5 0,0 2-516,0 1 1,0 1 1182,0 1 0,-7-7 0,-1-1 0</inkml:trace>
  <inkml:trace contextRef="#ctx0" brushRef="#br0">9043 13193 7976,'-21'14'226,"6"-6"1,-3-2 0,6-1 0,2 0 92,-1-2 1,5-9-1,-1-7 1,3-8-1,-1-4 1,2-6-243,1-4 1,2-3 0,0-5 0,2 1 0,1-3 0,3 0-292,2-3 0,-5-4 0,4 3 0,-3 0 48,1 0 0,1 0 0,-2 5 0,0 0 116,-1 3 0,-1 7 0,-2 1 0,0 3 163,0 2 0,0 1 0,0 3 0,0 5 380,0 4 0,-2 0 0,-1 1 587,-1 0 0,-7 1-605,1 4 1,2 4 0,0 10-99,2 4 1,0 12 0,2 7-254,0 9 0,-6 0 1,5 5-166,2 2 0,2 2 0,1-5 0,0-3-931,0-5 1,0-8 0,1-3-142,4-1 0,-2-9 0,7-7 1,-1-5 1112,-1-5 0,5-9 0,-5-8 0</inkml:trace>
  <inkml:trace contextRef="#ctx0" brushRef="#br0">9014 12283 7987,'0'-17'1033,"0"2"-510,0 11 1,0 5 0,0 12-73,0 4 1,7 2 0,4-5 0,5 1-592,3-1 0,6 0 1,-1 0-1,2 1 140,3-1 0,-1 0 0,1 0 0</inkml:trace>
  <inkml:trace contextRef="#ctx0" brushRef="#br0">19408 13264 7956,'-15'-14'0,"3"4"239,2 1 0,-1-5 0,7-5 0,0 0 1,1-2-1,0-1 502,-2 0 1,1-5-1,4 3 1,0-3-1,0-1-509,0 0 1,0-1-1,0 1 1,0-2 0,0-2-22,0-1 1,0 0-1,-2 4 1,-1-1 0,-3-1-182,-2-2 1,3-2 0,-3 3 0,0-1 0,2 0-77,-1-2 0,-4 5 0,3-3 0,-1 1 4,0-1 1,4 3-1,-3-3 1,0 1-136,0-1 1,5 3-1,-2-3 1,2 3-5,-2 2 1,4 5 0,-4 3 0,2 1 112,-2 0 1,3 5-1,-2 4 120,2-1 1,1 3 465,-4-1 1,2 6 167,-7-2 1,5 3-1,-4 2-374,-2 0 1,3 7-1,0 4 1,0 5-583,0 3 0,4 4 1,-4-2-1,1 1-358,4 3 0,2-3 0,-1 0 0,-1 1-222,-2-1 1,0-3 0,5 3 849,0-2 0,7-1 0,1-5 0</inkml:trace>
  <inkml:trace contextRef="#ctx0" brushRef="#br0">19223 12183 7956,'-14'-14'1103,"1"5"1,2 1 244,1 2 1,6 1-740,-6 5 0,9 0 1,1-2-883,8-2 1,9 2-1,3-3 1,3 4-355,2 1 1,-3 0-1,2 1 627,1 4 0,-5-3 0,1 4 0</inkml:trace>
  <inkml:trace contextRef="#ctx0" brushRef="#br0">10351 8174 8297,'-14'-22'146,"0"3"1,1 8 186,3 2 1,3 6 0,3 0-1,-2 7 19,-2 10 0,5 9 1,-2 10-1,4 6 1,1 7-1,0 6-128,0 3 1,0 7 0,0 1 0,0 0 0,0 1-344,0-4 1,0-3 0,0-4 0,0-2 0,0-2-320,0-3 0,0-7 1,0-3-1,0-1-133,0-3 1,0-9 0,0-2-1,0-2 571,0 0 0,-7 0 0,-1-5 0</inkml:trace>
  <inkml:trace contextRef="#ctx0" brushRef="#br0">10152 8971 8250,'0'14'0,"0"2"0,0 4-36,0 9 1,5 1 0,-1 7 0,0 1 392,-3-1 0,4 2 0,0-7 0,-2-5 174,-2-7 0,1-4 0,3-3-385,4-4 1,4-3-1,3-9 1,1-6-136,2-10 1,1-6 0,-2-5-1,2-4-373,2-4 0,1-3 0,2-3 0,-1-2 362,1-1 0,2-7 0,1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5446 7805 8447,'-10'0'358,"1"0"1508,-2 0-1605,4 0 1,7 0 0,10 0-1,4 0 1,4 0 0,2 1 0,2 3 62,4 0 0,5 6 1,2-4-1,-1 0-254,-2 1 0,0-1 0,1-3 0,3 2-74,-3-2 1,-2 3 0,-4-1-1,-1 0-12,1 1 1,-3-4 0,0 4-58,-1 0 1,2-4 0,-2 3 85,1-4 1,-3 4-1,3 1 1,-1 1-1,-2-1 88,1-3 0,-2 3 1,5 1-112,3 1 1,-4-5 0,1 2-1,3-4-28,0-1 0,3 0 1,-1 0-1,1 0 2,-1 0 0,2 0 0,2 0 0,1 0 21,-1 0 0,2 0 0,0 0 0,-3 0 5,-1 0 1,-1 0 0,-3 0 0,0 0 14,-3 0 0,1-1 0,3-3 1,-2-2-4,-1-2 1,-2 4 0,3-4 0,-3 0 7,-1 0 1,3 3-1,-4-3-10,2 2 1,0 0-1,4 2 1,-3 0 127,3 0 0,1 3 0,1 1 1,2 0-53,3 0 0,-3 0 0,5 0 0,-2 0 1,2 0-1,1 1 133,4 4 0,1-3-185,1 3 0,1-5 0,0-5 0,-1-5 1,1-2-92,0-3 0,-1 1 1,1 0-9,0 0 1,-1 0 0,1 1 0,0 3 0,-2 6 11,-3 2 0,1 2 1,-4 0 60,1 0 0,-3 2 1,4 1-1,-3 3-1,-2 2 1,3 2-1,-2 4 1,0-2 0,0 0 9,0-3 0,2-1 1,-2 3-145,5-2 1,3-4-1,0 3 1,-1-2-102,-2-2 0,-2-4 0,4-4 0,-2-2-18,1-2 0,1-1 0,-1-6 0,-1 1 106,2 0 0,-6 5 0,1 1 0,-2 1 129,0 4 0,2 2 1,-3 1-1,1 0 190,-2 0 1,-1 1 0,1 2 0,0 2 77,2-2 1,2-1 0,-3-2 0,2-2-206,3-3 0,1-4 1,3-10-1,-2-3-123,-1 0 0,0-5 0,5 3 0,-2-3-88,-3-1 0,3 4 0,-3 4 0,1 2 81,-1 6 0,3 7 0,-3 0 0,2 4 140,-3 1 0,3 6 0,-5 3 0,-1 4 26,1 1 0,5 1 0,-2-3 0,1-1-99,-1-1 1,8-7-1,-4 3 1,3-1-81,-1 0 0,-3-1 0,0-4 0,0 0-441,3 0 419,-4 0 1,1 0 0,-3 0 0,3 0-32,2 0 1,-5 0 0,-1 2 104,3 3 1,-1-2-1,1 6 1,-2 2 71,1 2 1,1 1-1,-1 1 1,-1-1 37,2 0 0,1 0 0,1-1 0,3-2-48,2-2 0,-1-1 0,4 2 0,1-6-9,0-2 1,-6-2 0,4 0 0,-1 0-11,-1 0 1,2-5 0,-3-1 0,1 0-28,-1-1 33,-2-4 0,5-3 0,2-8 0</inkml:trace>
  <inkml:trace contextRef="#ctx0" brushRef="#br0">15185 1948 7870,'-8'9'638,"3"1"1,4 1 0,1 1 0,0 4 147,0 3 1,0 3 0,0 8-1,0 2-289,0 1 1,0 6-1,0-1 1,0 2 0,0-1-1,0-2-157,0-3 0,0 1 0,0-5 0,0 0-645,0-3 0,0-8 0,0 0-1534,0-3 0,0-7-2405,0 1 4244,0-7 0,0-9 0,0-10 0</inkml:trace>
  <inkml:trace contextRef="#ctx0" brushRef="#br0">15029 2189 7870,'-23'2'645,"3"4"-284,-1 8 1,6 4 0,-4 10 0,3 5 0,3 4 0,2 1 502,2 1 1,6 2 0,-2 0 0,5-1-41,5-2 0,4-8 1,8 0-569,2-5 0,7-8 0,-3 1 0,4-6 0,3-4-300,3-1 1,-1-4 0,6-8-92,1-4 0,1-6 0,-1-2 1,-2-4 1,-3-1 0,4-1 1,-4-6-181,-3 1 1,-6-7 0,-2-1-1,-3-2 1,-3-2-695,-1-4 844,-2 1 0,-1-6 1,-3 7-1,-6-1 53,-2 0 0,-4 6 0,-2 0 1,-8 4-109,-5 6 0,-5 2 1,-6 9 548,-1 3 1,-1 7 0,-1-2 264,-3 2 0,-4 1 1,4 7-1,-1 1-691,0 2 1,2 4 0,5-4 0,-1 0 0,2-1-681,4 1 0,4 1 0,8-2 775,1 0 0,7 1 0,-3-5 0</inkml:trace>
  <inkml:trace contextRef="#ctx0" brushRef="#br0">17375 2502 7875,'-2'-16'374,"-3"-3"1,4 2-1,-4-5 1,2 0-1,0 1 180,-2 1 1,-5-4 0,4 5 0,0 2 0,-2 1-67,0 2 0,3 6 1,-4 3-1,-2 5-158,-2 5 0,-1 11 0,0 12 1,-2 10-1,-2 8 0,-1 4 694,2 1 1,1 7 0,4-6-1,2-3-362,5-3 1,4-5 0,1-4 0,0-7-757,0-5 1,6-9-1,5-2-174,7-8 1,-1-6-1,7-6 1,1-8-1,2-10-335,1-8 0,-4-4 0,-2-7 0,-1 1-76,-4-1 1,-1 5 0,-4 2 0,-1 3 481,-1 6 1,-7 0 0,2 8 831,-4 2 1,-2 7 152,-4 5 1,2 10 0,-5 6 0,2 7 72,3 5 0,1-1 1,2 2-1,0 1-412,0 2 1,5 2 0,1-1 0,2-1-55,3-3 1,6 1-1126,2-6 0,2 0 1,-4-7-1,4-1-539,1-1 0,-3-7 0,3 2 0,0-5-1213,0-5 1,-3 0 2481,5-9 0,0-3 0,4-12 0</inkml:trace>
  <inkml:trace contextRef="#ctx0" brushRef="#br0">18242 2175 7856,'0'-8'2835,"-7"2"1,4 7-2121,-6 4 1,4 3-1,-4 8 1,-2 3 231,-2 5 0,-3 4 0,-1 5 0,-2 3-520,1 1 0,-2-2 1,1-7-1,2-1 0,1-2 330,2-1-656,6-7 0,-5-1 235,4-7 1,1-5 710,-2 0 414,7-2-1210,-3-2 0,7 0 1,4 0-1,4 0-247,4 0 1,3 0-1,3 0 1,5 0-484,2 0 0,3 0-2710,-1 0 2340,1 0 1,-2 0 0,-2 0-873,-1 0 1,-7 0-1,2 2 1721,-3 2 0,-2 4 0,0 6 0</inkml:trace>
  <inkml:trace contextRef="#ctx0" brushRef="#br0">18000 2872 7803,'-27'8'0,"4"-4"4154,8-2-2737,9-2 1,9-2-1,7-2 1,9-6-1095,6-2 0,11-3 1,5 1-1,5 0-1367,0 0 0,0 4 433,1 1 0,-7 4 1,2-3 610,-1 2 0,0-5 0,2 3 0</inkml:trace>
  <inkml:trace contextRef="#ctx0" brushRef="#br0">18882 1805 7884,'-15'-14'1189,"7"-5"0,2 0 0,1 2 1291,1 1-905,-1 2 0,7 14 0,1 9 0,1 14-608,0 8 1,-3 7 0,-1 8-1,0 3-364,0 1 0,0 3 0,0 3 0,0 0-198,0-4 0,0 1 0,0-7 0,0-5-226,0-6 0,0-5 1,0-3-180,0-3 0,0-4 0,0-12 0,6-5 0,4-11 0,1-6-22,-2-2 1,9 1-1,-2 0 1,3 0-199,1-4 1,5 4-1,-1 0 1,1 5 63,-1 4 1,1 1-1,-4 5 1,-1 0-64,1 0 1,-7 2 636,-4 2 1,-7 9 0,2 6-1,-4 0-244,-1 1 1,0-2-175,0 6 0,-6-7 0,-4 2 0,-2-3 0,-2-2 0,-7 0 0,-1-1 0,-2-4 0,0-4 0,1 1 0,-6-1 0,2-2-1173,4-1 0,-2-9 0,6 0 1,1-3-2825,2 1 1,8-1 3996,4-4 0,-4-7 0,0-1 0</inkml:trace>
  <inkml:trace contextRef="#ctx0" brushRef="#br0">19664 1791 7822,'-18'-6'4988,"4"-4"-2645,-3 4 1,13-5-684,-5 6 1,4 7 0,-4 7-1,-1 7 813,2 8-2167,-4 6 1,4 13 0,-6 1-1,-1 3 1,1 7-132,0 6 0,0 0 1,0 6-176,-1 2-155,1-5 1,1 1 154,4-8 0,-4 1 0,5-1 0,-1-4-273,-1-5 1,7-7-1,-1-4 1,2-3-1423,2-6 1,0 0-1,0-8-1762,0-2 1,0-6 3456,0-1 0,6-20 0,2 1 0</inkml:trace>
  <inkml:trace contextRef="#ctx0" brushRef="#br0">19649 2275 7822,'7'-15'0,"1"6"0,6 1 1554,0 2 1,-5-1 0,1 4 0,1-1-1,3 0 298,5 3 0,-3 7 1,3 5-1,-3 7-1504,-2 5 1,-1 4 0,-4 3-1,-4 2-146,-4 1 0,-1 0 1,0-5-1,-1 1 174,-4-1 0,-1-6 1,-5-3-1,1-3 277,-1-2 0,3-6 0,-1-3-653,-2-3 0,-2-4 0,-1-3 0,6-3 0,3-6 0,4 5 0,2-1 0,4-1 0,3 3 0,8 0 0,3 0 0,4 1 0,4 3 0,2 0 0,-3 2-1721,-2 2 1,3 0 0,-3 2 0,3 2-4749,1 6 6469,0 3 0,-5 1 0,-3 0 0</inkml:trace>
  <inkml:trace contextRef="#ctx0" brushRef="#br0">20403 2502 7740,'-22'8'9730,"1"5"-9360,7-12-5020,6 6 4650,2-7 0,6 0 0,0 0 0</inkml:trace>
  <inkml:trace contextRef="#ctx0" brushRef="#br0">16280 3696 7847,'-7'-14'287,"4"-3"0,-5 1 1,2 3 1258,3 1 1,1 7-1199,2 5 1,2 9-1,3 15 1,3 9-1,-1 8 1,-2 8 77,-3 8 1,-2 2-1,0 5 1,0 1 2,0 0 0,-2-5 0,-1 0 1,-2-5 20,2-3 0,-3-11 1,-1 0-1,1-6-231,0-8 0,1-5-930,5-8 443,0-6 1,0-19 0,2-12 0,2-6 130,6-1 1,3 2-1,1-1 1,2 2 209,3 4 0,-4 2 0,6 7 0,-2 1 133,0 4 1,4 2 69,-4 7 0,0 2 1,-4 3-1,-3 4 179,-2 4 1,1 7 0,-7 3 0,0 0-64,-3 1 1,-7 0 0,-4 3-1,-2-2-295,-2-2 1,-1-5-1,0 1 1,-3-3-414,-1-2 1,-4-5 0,2-1-1,0-1-1423,1-4 1,1-2 0,5-1-1,0 0-3438,-1 0 5177,7-6 0,2-2 0,6-6 0</inkml:trace>
  <inkml:trace contextRef="#ctx0" brushRef="#br0">17588 3540 7823,'-14'-6'0,"-1"-1"922,1-2 0,5 2 0,-1 7 1,-1 0-1,-2 2 251,-1 3 0,-2 11 0,-1 10 0,-3 8-370,-3 2 0,4 8 0,-4 10 0,-2 6 0,-2 6 0,-2 7-567,15-33 0,0 0 0,-13 35 0,14-34 0,1 0 0,-10 35-363,1-5 1,2-3 0,5-11 0,1-2-482,4-3 0,1-9 0,5-10 0,-2-5-1132,2-4 0,1-4-2904,2-5 4644,-6-7 0,-2-21 0,-6-11 0</inkml:trace>
  <inkml:trace contextRef="#ctx0" brushRef="#br0">17119 3838 7899,'-29'0'2874,"9"2"-807,5 3 0,3-2-1466,7 6 1,2-1 0,8 2-372,4-5 0,5-4 0,5-1 0,5-1-7,3-4 1,-5 2-1,-2-7 1,-2-1-378,-4-2 1,3-1-1,-9 0-594,0 0 0,-3 0 0,-10 1 0,-4 3 191,-4 6 1,-3-3 515,-3 3 0,4-1 1,-4 5-1,3 1-248,2 4 0,-1-2 0,1 7-608,0 1 1,6 2-1,3 2 1,4 3 896,1 1 0,-7 6 0,0-3 0</inkml:trace>
  <inkml:trace contextRef="#ctx0" brushRef="#br0">17403 4464 7769,'-10'9'879,"1"1"1,6-5-431,-2 4 0,4-4 0,1 4 285,0 2 1,4-3 0,3 0 0,0-1-341,5-4 0,0-2 0,4-1 0,1 0 0,2 0 0,-1 0-442,-3 0 1,0-6-1,-1-4 1,0-2-140,0-2 0,-6-1-89,-3 1 128,-3 0 0,-2 0 1,-2 1 106,-3 4 0,-3-2 1,-6 6-1,0 2 145,0 1 1,-5 2 0,-2 0-1,1 0-207,-1 0 1,2 5 0,5 1 0,0 2-1017,0 3 1,-1 2-1226,1 1 2344,6 0 0,2 0 0,6 1 0</inkml:trace>
  <inkml:trace contextRef="#ctx0" brushRef="#br0">18484 4052 7792,'-8'-7'602,"-3"4"1,4-5-1,-1 2 1,-3 3 0,-1 0 144,-3-2 1,1 3 0,-2-2 0,-1 4-74,-2 4 1,0 6 0,5 9 0,0 6-1,-1 7 1,3 6 286,2 3 1,2 1-1,5 1 1,0-2-462,5-3 0,-1-5 1,9-9-1,2-7-427,6-6 1,-1 0-1,7-8 1,1-4-563,2-7 0,-3-11 0,-1-6 1,3-7-22,1-6 0,-4-8 1,-2-1-1,-4 1 183,-4 2 0,-4 6 0,1 3 1,-6 5 534,-2 8 1,-2 5 802,0 3 1,-2 6-1,-1 5 174,-1 6 1,-1 11-1,5 10-786,0 2 1,0 3 0,1 1 0,3 2-301,0 1 1,12-2 0,-2-5 0,4-4-1348,2-2 1,2-7 196,7-8 1,-1 1 0,-1-1 0,-2-2-7912,-1-2 8962,-7-1 0,10-12 0,-5-4 0</inkml:trace>
  <inkml:trace contextRef="#ctx0" brushRef="#br0">19962 3824 8628,'-9'0'1320,"-1"0"1,-1 2-1,-2 3-518,-1 4 1,-2 10-1,-2 3 1,-5 3-1,0 2 1,-1 3-399,-1 0 0,-2 2 1,0-1-1,2 1 0,1-4-275,-1-2 1,4-4 0,1 2 0,2-6 0,3-2-59,2-2 0,3-4-278,1-1 239,3-5 1,7 2-1,4-6 1,6 0 363,6 0 1,4 2 0,4 1 138,-1 1 1,1 1 0,7-5-276,1 0 1,0 0-1,-4 0 1,-1 0-784,0 0 1,6 0-1,-1 0 1,-2 0-582,-1 0 0,-3 0 0,-1 0 1,-3 0-1588,2 0 2691,-4 0 0,6 0 0,-5 0 0</inkml:trace>
  <inkml:trace contextRef="#ctx0" brushRef="#br0">20957 4009 8473,'-14'-8'677,"5"-5"1,-1 6-1,-1-1-11,-1 3 1,-4-1 0,-2 1 0,-2 2 0,-2 3 348,-4 4 1,4 9 0,0 8-1,2 2 1,1 6-71,-2 2 0,7 9 1,-2-2-1,7 1-369,2-1 1,3-3 0,4-8 0,1-2-535,4-1 1,4-8-1,9-2 1,1-8-8,-2-4 0,5-4 0,2-4 0,1-8 177,-1-9 1,1-8-1,-4-5 1,-1-4-1153,1-4 0,-2 3 0,-5 4-88,0 3 1,-4 0-1,-2 8 1,-2 2 450,-3 5 1,3 8 524,-1 1 1,0 9 0,-5 2-75,0 12 0,0 8 0,0 9 0,1 1 1754,4 2 1,1 5 0,6-3 0,-1 0-1480,4 0 0,0-4 0,5-6 0,1-2-1651,2-3 0,-1-3 1,1-6-1,-1-3-541,0-1 2043,-5-3 0,10-4 0,-5 0 0</inkml:trace>
  <inkml:trace contextRef="#ctx0" brushRef="#br0">22536 3796 7789,'-10'0'1433,"1"0"1,-2 0-1,-2 0-399,-1 0 0,-2 3 1,-1 5-1,-4 6-403,-1 2 0,3 6 1,-3 3-1,0 5-469,0 3 1,-2 1 0,-3-6 0,2 0 0,3-1 0,1-1-68,4-3 0,1-5 0,2 1 0,-1-5 21,1-5 0,6-1-81,4-3 1,4-3-1,4 4 269,6 0 1,7-4-1,4 2-183,1-2 1,0-2 0,3 0 0,-1 0-315,1 0 0,0-5 0,1 1-486,-3 0 0,-5 3 0,2 1 0,-1 0-1299,0 0 1,-4 0-1,-6 0 1978,2 0 0,-5 6 0,1 2 0</inkml:trace>
  <inkml:trace contextRef="#ctx0" brushRef="#br0">22166 4450 7789,'-14'8'1553,"1"0"-243,4-4 0,4-2 1,11 3-762,8-4 0,8-2 0,12-4 1,4-3-163,3 0 1,3-5 0,0 6 0,2-3-1313,0 1 1,-10 4 0,7-3 0,-4 0 924,-2 0 0,-3-1 0,-5-6 0</inkml:trace>
  <inkml:trace contextRef="#ctx0" brushRef="#br0">23019 3455 7801,'-28'-7'6567,"5"6"-5925,9-6 0,8 11 1,6 3-1,0 11 24,0 7 1,1 7-1,3 12 1,2 3-1,0 4-362,1-1 1,2 6 0,-4-6 0,-2 2-332,-1 0 1,-2-7-1,0-1 1,1-8-156,4-6 1,-4 0 0,4-11-1233,-3-1 1216,-2-9 1,1-9 0,2-9 297,2-4 1,5-1 0,-4 0 0,2 1 29,3 3 1,2-2 0,1 4 0,0 0 0,0 3 6,0 4 0,2 1 0,2 0 0,1 0 29,-2 0 1,-6 6 0,-1 3 0,-1 4 331,-1 1 0,-2 1 0,-6-1-78,0 0 1,-1 0 0,-4 0 0,-5 1 85,-2-1 1,-7 0 0,0 0 0,0-1-525,-2-4 0,4-2 0,-5-7 0,1 0-1157,4 0 0,-4-2 0,2-3-464,2-4 1,3-4 0,3-1 0,3 0-3531,2 0 5169,1-7 0,5 5 0,0-4 0</inkml:trace>
  <inkml:trace contextRef="#ctx0" brushRef="#br0">23801 3426 7821,'-6'-8'1040,"-2"2"1114,-6 6 0,4 0 1,1 2-1,-3 4-1035,0 8 1,2 8 0,1 13-1,-2 8-590,-2 7 0,-1 7 0,-2 5 1,-1 4-1,-2 3 332,1 3 0,3 0 0,0 2-726,1 2 1,2-6 0,1-9 0,3-4-651,1-5 1,3-4-1,4-9 1,0-4-2147,0-5 1,0 0-579,0-11 2377,0 0 1,1-11 861,4-3 0,3-10 0,6-3 0</inkml:trace>
  <inkml:trace contextRef="#ctx0" brushRef="#br0">23844 4094 7821,'19'-22'951,"1"5"424,2 6 0,-3 0 0,3 6 0,-1 2 446,-4 1 1,1 9 0,-1 4 0,0 6-706,-4 7 1,0 7 0,-9 4 0,-1 1-814,-1 4 0,-4-4 1,-2 1-1,-6-1-422,-2 0 1,-7-4 0,0-1 95,1-5 0,3-7 0,2-8 73,3-2 0,3-6-37,2 2 1,3-5-1,-1-3 1,6-3 26,7-2 0,7-2 0,4-4 0,-1 1-232,1 4 0,4-4 1,-1 4-1,1-2-433,-1 1 1,2-2-1,-3 4 1,-1 0-1109,-3 3 0,1-1 1,-1-1-928,-1-1 0,-4 4 2660,-5-6 0,4 1 0,-5-5 0</inkml:trace>
  <inkml:trace contextRef="#ctx0" brushRef="#br0">15825 5075 7871,'-11'7'2699,"6"2"-2515,7-3 0,15 1 1,7-7-1,10 0 197,11 0 0,7 0 0,9 0 0,9 0 0,7-2-98,-34 0 1,0-1-1,1 0 1,2-2 0,-1-1-1,0-2 1,1 1 0,1 0-1,1 0 1,0 1-120,2 2 0,0-1 0,-2-1 0,0 1 0,4 2 0,0 1 0,0 0 0,-1-1-154,1 0 0,0 0 0,-3 2 1,0 0-1,3-1 0,-1 0 0,0 1 1,-1 0-52,-2 1 1,0 0-1,2 0 1,-2 0-1,-2 0 1,-2-1-1,1-1 1,-1 0-279,0 0 1,-1 0 0,36-3-1,-3 5 1,-5 0 0,-5 0 0,-4 0 0,-10 2 0,-5 2-240,-3 6 0,-12-2 0,-7 1 0,-6 2-1784,-6 2 2342,-8-5 0,1 1 0,-6 1 0,0 5 0</inkml:trace>
  <inkml:trace contextRef="#ctx0" brushRef="#br0">21953 4890 8785,'1'8'837,"6"-3"0,8-3 1,11-1-639,5 4 0,15-3 0,1 2 0,9-2 0,4-2 330,1 0 0,7 0 1,0 0-1,5 0 0,3 1-159,-2 4 1,-1 3 0,-2 6-1,0 1-157,0-1 0,-2 5 0,-2 0 0,-4-2-32,0-1 0,-3-4 0,5 0 0,0-5-204,-1 0 0,-4-3 1,2-2-1,-3 1-94,-3 2 0,1 0 1,-1-5-1,-6 1-185,-7 4 1,-1-3 0,-5 2 0,-1-2-87,-3-2 1,-3 0 0,-1 0-1,-2 0-41,-4 0 1,4 0 0,-5 0 0,0-2-730,-3-2 0,-8 2 1,-3-4-1321,-1-1 2478,-3 6 0,-10-12 0,-2 5 0</inkml:trace>
  <inkml:trace contextRef="#ctx0" brushRef="#br0">15142 6170 7897,'-20'0'3439,"7"2"-2706,4 2 1,9-1 0,15 7 0,3 3-401,1 4 1,1-1 0,-2 4-1,1-1 1,-2 2 0,-3 1-166,-4 3 0,1-3 0,-6 2 0,-2 0-162,-2-2 1,-1 3 0,0-6 0,-1-2-391,-4-1 1,-3-2 0,-6-1 0,0-2 290,-1-1 1,1-6 0,0 4 0,0-2 410,0-2 0,-1-3 811,1-1 0,6 2-732,3 3 0,10-4-70,5 4-282,9 3 1,1-5-1,5 5 27,-1-2 1,-5-1-1,5-4 1,0 3-1665,-2 0 0,3 1 943,-6-5 1,0 0 0,-5 0 0,0 0-103,0 0 0,-4-6 0,-2-4 1,-2-2 750,-3-3 0,-1-5 0,-2-2 0</inkml:trace>
  <inkml:trace contextRef="#ctx0" brushRef="#br0">14844 6241 7922,'-29'33'188,"1"0"1,11 12 0,4-1 668,5 5 1,3 9 0,5 9-1,2 2 1,4-1 103,8-6 1,4-4-1,9-14 1,4-6-586,4-6 0,1-7 1,5-12-1,0-4-257,4-4 0,2-16 1,-1-10-1,1-7-124,-1-5 1,3-12 0,-2 1 0,-1-5-294,-2-4 0,-7-1 0,-6 0 0,-5 2-277,-7-2 0,-5 4 0,-5-1 0,-7 2 153,-10 3 1,-8 2 0,-14 2 0,-3-1 178,-5 0 1,-6 9-1,-2 5 1,2 9 384,-2 4 0,0 8-259,4 3 1,0 5 0,3 3 0,3 4-481,1 1 0,8 1 0,8 4 597,3-4 0,-4 10 0,-2-3 0</inkml:trace>
  <inkml:trace contextRef="#ctx0" brushRef="#br0">17702 5871 7939,'0'-14'261,"-2"0"0,-3 0 0,-3 0 0,-1-1 0,-1 3 962,-1 2 1,-1-1-1,-3 6-610,1 2 0,0 3 1,0 7-1,0 7-209,-1 8 0,1 6 0,0 5 0,1 7 0,4 4-30,4 4 1,3-1 0,2-4-1,0-2-112,0-3 1,2-5 0,3-8 0,4-4-36,4-6 1,6-4-1,1-11 1,1 0 6,-1 0 0,4-12 1,-3-9-1,-1-9-7,1-8 1,-1-3-1,-4 0 1,2 2-2054,-1 1 0,-9 1 0,4 0 0,-2 5 1030,-2 7 0,-5 4 1,2 7 2109,-4 0 0,-2 6-305,-4 3 1,3 15 0,-4 5 0,1 6-254,1 4 1,0 2-1,8 1 1,2-1-546,2-3 0,3 1 0,6-6 0,2-1-1128,-1-3 1,2-2-38,-1-3 0,5 1 0,-4-7 1,2-1-1354,4-1 0,-4-4 2307,1-2 0,1-10 0,5-9 0</inkml:trace>
  <inkml:trace contextRef="#ctx0" brushRef="#br0">18156 5829 7850,'-14'0'2716,"0"0"1,8 0-1747,6 0 0,6 4 1,8 1-405,0-2 0,7-1 1,3-2-1,1 0 92,-1 0 0,7 0 0,-2 0-689,1 0 0,-2 0 0,-3 0 0,-2 0-128,-3 0 0,-1 0 202,-5 0 1,-6 6 0,-5 5 92,-6 7 0,-6-1 1,-10 8-1,-5 4-91,-3 2 1,-1 4 0,-1-3-1,1 2-1282,-1 3 0,3-6 0,2 3 0,5-6 1237,3-4 0,2 3 0,0-5 0</inkml:trace>
  <inkml:trace contextRef="#ctx0" brushRef="#br0">18995 5345 7945,'-4'-14'490,"-1"0"0,-1 0 0,2 0 1094,0-1 1,-1 9-1,6 8-735,4 10 0,-2 10 0,5 13 1,-1 8-88,-4 7 0,-2 7 0,-1 5 0,0 4 0,0 4 0,0 1-189,0 0 1,0-7-1,0-2 1,0-5-463,0-5 1,0-5 0,0-9-1,2-6-542,3-7 1,-4-4 0,6-9-872,-1-2 1,0-5 743,4-10 0,2-9 0,-2-10 0,2-3 211,3-1 1,-4-1 0,1 1-1,4 1 332,0 3 0,0 2 1,-2 6-1,0 1 187,0 2 1,1 8-1,-1 0 519,0 4 1,-6 7-1,-3 5 1,-4 7 162,-1 5 1,0 4 0,-1 2-1,-4-1-329,-5 0 1,-2-4 0,-2-2 0,-1-1-548,1-4 1,-2-6 0,-1-3 0,-2-2-1540,2-2 1,1-3 0,2-2-888,-1-4 0,3-5 0,1-7 2448,1-2 0,7-12 0,-3 0 0</inkml:trace>
  <inkml:trace contextRef="#ctx0" brushRef="#br0">19749 5289 7860,'-6'-8'2551,"4"-5"872,-4 11-2327,6-4 0,-5 9 0,0 7 1,2 10-565,1 10 1,-2 8 0,-3 10 0,-1 5-190,-3 7 0,-6 5 0,-2 9 1,2 4-124,9-38 0,0 0 0,-1 5 1,-1 0-1,0-3 0,1-2 1,0 1-1,1-1-195,-8 39 1,6-5 0,2-7-1,2-7-1148,3-7 1,1-5 0,2-12 0,0-6-892,0-5 1,2-14 0,3-1 2013,4-7 0,4-16 0,1-2 0</inkml:trace>
  <inkml:trace contextRef="#ctx0" brushRef="#br0">19806 5971 7860,'14'-21'0,"0"6"0,0-4 1359,1 3 1,4 3 0,0 4 0,-1 4 340,3 3 1,0 2 0,4 2-1,-3 3-452,-2 4 1,-1 10-1,-4 6 1,-3 7-735,-2 6 0,-5 3 0,-9 2 0,-4-1-247,-4 1 0,1-7 0,-10-3 0,2-3-154,0-1 0,-4-9 0,5-4 0,4-6-113,3-4 0,1-1 0,4-5 0,6-2 0,8-3 0,11 4 0,5-5 0,3-1-247,1-2 1,0 1-1,2-2 1,2 1-999,1 1 1,0-3 0,-4 5 0,-2-1-1065,-4 1-1,3-4 1,-7 4 2309,-2-2 0,5 5 0,0-3 0</inkml:trace>
  <inkml:trace contextRef="#ctx0" brushRef="#br0">16649 5999 7845,'-14'5'1558,"0"0"0,0 1-786,0-1 0,7-4 0,9 6 1,9-2-1,8 1 0,3 0-420,3 0 1,7-1-1,1-5 1,0 0 0,2 0-1,1 0-158,1 0 0,-1 0 1,-6 0-1,2 0-233,-1 0 1,-10 0 0,4 0 427,-3 0 1,-6 0 1262,3 0-1151,-10 0 1,-4 0-1,-8 3 1,-3 5-75,-2 6 0,-3 10 0,-7 0 0,-1 3-580,2 1 1,-4 2 0,1 2 0,-2 2-1052,-4 3 0,4-6 0,0 3 1,2-4 1203,2-2 0,2 0 0,2 1 0</inkml:trace>
  <inkml:trace contextRef="#ctx0" brushRef="#br0">15981 5573 7942,'-14'-14'99,"0"-2"0,1-2 0,4-1 0,2 2 1,3 1-1,-1 2 1868,2 0 0,1 0-1431,2-1 1,6 14 0,4 9 0,3 12 0,1 15 0,0 9 41,0 8 1,-1 7 0,-2 6 0,-3 6 0,-2 3-200,-3 3 0,-1-7 0,-1 4 0,3-3-133,0-8 0,1-1 0,-5-15-153,0-1 1,0-8-1,0-6-276,0-7 1,0-5-669,0-5 1,0-9 494,0-6 0,0-13 0,0-9 1,2-1 216,2-1 1,0 0-1,5-3 1,2 2 249,2 1 0,6 2 0,1-1 0,2 4 105,4 3 0,-4 3 1,1 2-1,3 3-12,1 2 1,-5 1-1,-2 7 1,-1 2 50,0 6 0,-5 3 0,-6 1 0,-1 2 163,-4 3 0,-2 3 0,-1 6 0,0 1 194,0-1 0,-8 0 0,-4-1 0,-6-1-313,1-3 0,-4-4 0,1 3 0,-2-1-430,-3-4 1,2-7 0,1-4 0,0-1-880,0-1 1,3 0 0,-3-9 0,1-6-289,4-7 1,1 1 0,4-7 0,1-1 1297,1-2 0,1-1 0,-6-1 0</inkml:trace>
  <inkml:trace contextRef="#ctx0" brushRef="#br0">18000 7179 7844,'-9'-9'309,"-1"-1"0,2 1 1,-1-5-1,2 1 1,3 2 2202,-1 1-1941,0 7 0,5 5 1,0 14-1,0 12-169,0 13 0,0 10 0,0 9 0,0 3 0,0 2 0,0 3 163,0 1 0,0 2 0,0-1 0,0-4-401,0-4 0,0-9 0,0-4 0,0-3-126,0-5 0,0-12 0,0-2 0,0-5 287,0-5 1,0-6-1560,0-1 587,0-7 1,0-10 0,0-10 0,0-5 769,0-2 1,5 2 0,1-3-73,2 1 0,-3 7 0,4-2 1,2 3 358,2 2 1,6 1 0,0 4 0,-2 4-150,-1 3 0,3 2 0,0 0 0,-2 2-122,-1 3 1,-3 3 0,-2 6 0,-3 2-51,-2 3 1,-1-2 0,-5 5 0,-2 0 196,-2 0 0,-4-3 1,-7 3-1,1-1 298,0-4 1,-6-1-1,-3-3 1,0-2-579,-1-2 1,0-1 0,-3 2 0,2-4-1236,1 0 1,7-4-1,-2 3-501,3-4 0,2-1 402,0 0 1,6-1 0,5-3 1327,6 0 0,11-7 0,8 3 0</inkml:trace>
  <inkml:trace contextRef="#ctx0" brushRef="#br0">18398 7990 7936,'-6'0'1885,"4"-2"-234,5-3 1,9 2-1,-1-6 1,4-2-188,4-2 0,8-1 1,0 0-1,5-1-1179,-1 1 0,-1 5 1,-1 1-1,-1 0-695,1 0 1,-6 5 0,-1-2 0,-1 3-304,-4 2 0,-6 0-4900,-1 0 1246,-7 0 4367,-3 7 0,-8-6 0,-6 6 0</inkml:trace>
  <inkml:trace contextRef="#ctx0" brushRef="#br0">18668 7634 7910,'-6'-8'0,"-2"2"248,-6 6 0,0 0 0,1 2 685,4 2 0,2 4 0,7 6 1,2 1-2200,3-1 1,-2 5 1265,6 0 0,7 12 0,6-1 0</inkml:trace>
  <inkml:trace contextRef="#ctx0" brushRef="#br0">18754 8018 7910,'-7'14'583,"-1"0"1,-6-1 1393,0-3 0,0 1 1,0-5-1157,-1 2 1,6-5 0,1 3-421,2 1 0,2-6-1914,9 4 0,3-8 1513,6-2 0,7-6 0,1 3 0</inkml:trace>
  <inkml:trace contextRef="#ctx0" brushRef="#br0">19280 7791 7782,'-15'-15'1699,"8"-4"-269,2 0 0,-1 1 0,-1 3 0,-1 3 232,-3 2 1,3 7 0,-1 13 0,-4 8-731,-4 8 1,1 10 0,-3 5-1,3 5-160,2 0 0,5-2 0,1-3 1,1-1-773,4-3 0,2-10 0,2 0 0,4-6 0,4-9 0,6-4 0,4-8 0,3-3-474,0-6 0,5-9 0,-4-15 0,3-5-781,-3-3 0,3 0 0,-7 2 0,-2 2 596,-1 2 1,-2 2 0,-1 6 0,-4 4 898,-4 4 662,-4 3 1,-1 10-292,0 6 1,0 12 0,0 12 0,0 1 0,2 1 18,3-3 0,-2 1 0,6 3 0,2-2-449,2-1 0,1-5 1,1 3-1,-1-2-1093,0-2 1,5-3 0,0 0 0,-2-1 311,-1 0 0,0-1 0,1-2-1331,2-2 0,0-4 0,-5 3 1931,1-2 0,-1 5 0,0-3 0</inkml:trace>
  <inkml:trace contextRef="#ctx0" brushRef="#br0">20033 7762 7788,'-9'-8'7124,"-1"4"-6206,7 2 1,-3 0-1,7-1 1,4-2-148,5 2 1,7 2 0,4 1 0,1 0-479,3 0 1,2 0 0,0 0 0,-2 0-1054,-1 0 1,-2 4 0,3 1 0,-3-2-1761,-1-1 1,-4 0 0,-6 1 2519,-1 1 0,-7 7 0,3-3 0</inkml:trace>
  <inkml:trace contextRef="#ctx0" brushRef="#br0">20033 8032 7808,'-28'7'2522,"7"0"-1012,7 8 0,8-7 0,10-4 0,8-2-996,5-2 1,11 0 0,10-2 0,3-2-1179,2-6 1,4-1-1,2 0 1,0 3 663,0 2 0,-1-12 0,-6 3 0</inkml:trace>
  <inkml:trace contextRef="#ctx0" brushRef="#br0">20758 7435 7766,'0'-9'950,"0"-1"3112,0-1-2811,0 5 0,7 3 0,2 11-694,4 6 0,-4 10 0,-1 1 0,0 6 0,-2 7 175,1 3 1,-1 2 0,-3 0 0,3-1-406,2 1 1,-4 0 0,2-2 0,-1-2-521,-1-1 1,3-6-1,-4-1-584,2-5 0,1-1 0,-3-6 0,2-2-3454,-2-1 4231,-1-2 0,4 0 0,2 1 0</inkml:trace>
  <inkml:trace contextRef="#ctx0" brushRef="#br0">21341 7819 7795,'-14'8'2033,"0"-3"-1374,0 3 0,7-7 0,7 4 0,10-4-2011,7-1 0,1-6 1352,5-3 0,1-4 0,4-1 0</inkml:trace>
  <inkml:trace contextRef="#ctx0" brushRef="#br0">21654 7762 7795,'0'14'806,"-6"-4"620,-4-1 1,2-6 0,4 1-1959,7-8 1,3-3-1,18-6 532,1 3 0,2-8 0,1 2 0</inkml:trace>
  <inkml:trace contextRef="#ctx0" brushRef="#br0">21938 7762 7795,'8'14'761,"0"-4"-635,-3-1 1,-2-6-775,7 2 648,-1-3 0,5-9 0,1 0 0</inkml:trace>
  <inkml:trace contextRef="#ctx0" brushRef="#br0">22194 7762 9525,'-8'-1'213,"4"-4"-213,2 3 0,8-10 0,2 4 0</inkml:trace>
  <inkml:trace contextRef="#ctx0" brushRef="#br0">22877 7293 7789,'-2'-14'15,"-1"0"0,-2-1 0,2 1 0,2 0 284,1 0 0,-5-5 1,0 0-1,2 1 1,1 3 1034,2 0 0,0 1-385,0 0 1,0 9 0,0 12-448,0 15 1,0 12-1,2 15 1,1 7-8,2 4 0,0 6 0,-5-3 0,0 0-194,0 1 0,-5 2 0,0-4 0,0-2-45,-1-2 1,4-12 0,-4-5 0,1-5-1,1-6-268,0-4 0,3-11-507,1-5 0,0-9 63,0-1 1,0-8 0,1-9-1,3-3 53,0-3 1,7 1-1,-1-1 287,3 4 0,1 1 1,0 3-1,0-1 151,0 3 1,2 8 0,2 1 127,1 2 1,-5 2 0,-5 2-1,1 2 250,-2 6 1,-2 7 0,-6 2 0,0 0 199,0 2 0,-6-6 1,-4 4-1,-2-3-325,-3-2 1,3 1-1,1-3 1,1-2-1246,-1-6 1,-2-2-761,-1-2 1,5 0 211,-1 0 1,7-6-1,-2-4 1505,4-2 0,13-3 0,4 1 0</inkml:trace>
  <inkml:trace contextRef="#ctx0" brushRef="#br0">23161 7762 12763,'10'0'2438,"-1"0"-2074,2 0 1,8 0-1,3 0 1,4 0-1616,2 0 0,-1 0 0,9 0 0,-1 0-1867,-4 0 3118,6 0 0,-7 0 0,5 0 0</inkml:trace>
  <inkml:trace contextRef="#ctx0" brushRef="#br0">23744 7606 7789,'-6'-10'0,"-4"2"961,-2 2 0,-3 1 0,0 7 0,-3 3 1,-1 6 1046,2 6 1,1 0 0,2 9 0,0 2-1199,-1 4 0,8 1 0,2-6 0,3-4-505,2-4 0,2 0 1,3-4-1,4-7-454,4-5 1,2-3 0,3-3-442,1-7 0,6-6 1,-3-12-1,0-1-236,-3 1 0,2 0 0,-2 1 1,-3 3-1539,-5 5 2421,1 3 1,-10 10-1,3 6 1,-4 9 265,-1 9 0,5-1 1,0 7-1,-1 0 1,1-2 6,0-3 1,4 1 0,-2-1-1200,1-2 1,-4-1 0,4-2-1819,-1 1 1,0-3 2686,-7-2 0,-9 2 0,-13-4 0</inkml:trace>
  <inkml:trace contextRef="#ctx0" brushRef="#br0">22649 7364 7812,'-20'22'492,"4"5"0,-3-3-38,3 3 0,2 7 0,0 4 0,1 3 0,4 2-42,4 0 0,5-1 0,5 1 1,4 0-1,7-2-1423,8-3 0,1 1 1011,13-6 0,6 7 0,7-4 0</inkml:trace>
  <inkml:trace contextRef="#ctx0" brushRef="#br0">24142 7364 7861,'21'0'1340,"-5"0"1,2 2-757,-2 2 1,0 6-1,0 7 1,0 4-1,-4 1-146,1 3 1,-2 2 0,-2 3 0,-4 3 0,-3 5-165,-2 3 0,-7-3 1,-2 0-1,-5 0-580,-5-2 0,-2 4 0,-4-7 1,1-1-4752,-1-2 5057,4-2 0,-5 0 0,4 1 0</inkml:trace>
  <inkml:trace contextRef="#ctx0" brushRef="#br0">24427 7961 7861,'0'10'0,"-2"-2"-51,-3-2 0,2-1 51,-6-5 0,-1-7 0,-4-1 0</inkml:trace>
  <inkml:trace contextRef="#ctx0" brushRef="#br0">17957 8985 7861,'-14'-7'1745,"5"1"-1036,-1-3 1,7 6 0,-2 10-1,5 11-80,5 7 1,1 8 0,5 16-1,-3 6 1,0 6-343,0-1 0,-5 9 1,2 2-1,-3 2 1,-2-2 22,0-5 0,-2-3 1,-1-9-78,-2-7 1,0-1 0,4-14 0,-2-5-269,-2-7-107,0-4 0,5-10 1,0-7-199,0-12 1,0-3 0,0-7 378,0-3 1,2 0 0,1-1 0,3 1 0,2 4 24,3 2 1,-1 1 0,2 6 104,4 4 1,2-2 0,-4 6 0,0 2-47,0 1 0,5 2 0,0 2 1,-2 2 124,-1 6 1,-6 3 0,-2 1 437,-2 0-566,-1 7 1,-5-4 0,0 5-76,0-1 0,-7-1 0,-2-2-452,-4 0 0,-3 1 1,-1-6-1,-2-2-38,2-1 1,1-7 0,2 1-1,0-2-807,-1-2 0,1-5 1,0-1-141,0-2 0,6-6 0,1-5 1392,1 2 0,5-6 0,-6 1 0</inkml:trace>
  <inkml:trace contextRef="#ctx0" brushRef="#br0">18938 8999 8693,'0'-14'1185,"0"0"1,2 6-266,3 3 1,-4 5-1,4 5-191,-3 4 1,-2 10 0,0 5 0,-2 3-1,-1 3-177,-2 3 1,-6 5 0,2 8 0,-4 4 0,-3 4-224,-3 4 0,2 4 0,-5-1 0,0 3 0,0-1 383,-4-2 0,6-7 0,1 5-696,3-6 0,2-12 0,1 0 0,4-4 0,2-7-1007,1-5 1,4-4 0,-2-7-1517,2 0 0,2-5 429,0 1 0,0-8 0,2-2 653,2-8 1425,-2-5 0,4-8 0,-6-1 0</inkml:trace>
  <inkml:trace contextRef="#ctx0" brushRef="#br0">18611 9155 7833,'-18'13'2863,"-1"-4"-1549,0 4 1549,4-5-2684,7 6 1,4 0 0,8-1 0,6-3-142,3-6 0,1-4 1,0-4-131,0-6 0,0-3 0,1-1 0,-1 0 0,-1 0-162,-4 0 1,2-1 146,-6 1 0,0 5 0,-7 1 0,-3 1 0,-4 4 116,-4 2 0,-3 1 0,-1 0 3,-2 0 0,0 1 1,5 4-1,1 5-134,4 2 1,-2 2 0,6 1-672,2-1 0,1 0 0,4 0-2157,2 0 2950,4 1 0,7 5 0,-1 2 0</inkml:trace>
  <inkml:trace contextRef="#ctx0" brushRef="#br0">18924 9852 7938,'-6'22'0,"3"3"0,-5-6 937,2-1 1,2-3-1,9-2 1203,5-3 1,2-12-2001,2-12 0,1-2 0,-1-8 0,0-1 0,-1-2-378,-4-1 0,-2 4 1,-7 2-1,0 0 0,0 1 32,0 1 1,-8 2 0,-5 7 411,-4 2 0,-2 6 1,4-2-1,0 3 211,-4 2 1,4 7-1,0 2-482,4 4 0,3 1 0,-2 0 0,4 0 0,1 1-1332,0-1 1,2 0 6,8 0 0,-2-4 1390,7-1 0,5 1 0,8 4 0</inkml:trace>
  <inkml:trace contextRef="#ctx0" brushRef="#br0">19550 9482 7861,'-14'-14'836,"4"5"1,1 1 488,-2 1 0,1 3 1,-3 4-1,-2 0 1,-1 1-237,0 4 1,0 4-1,-1 12 1,-2 7 10,2 9 1,1 4 0,2 2 512,-1-1-1250,7 7 0,2-9 0,6 1 0,2-7-263,2-7 1,4-5 0,8-9-1,2-3-502,0-6 1,8-4 0,-3-6 0,4-8-110,2-8 1,-7-7-1,-2-2 1,-1-3 0,0 1-724,-1-2 0,-7 5 834,-2-3 0,-6 10 0,2 4 0,-3 3 1135,-2 2 0,-2 1 10,-3 4 0,4 9 0,-4 9 1,3 5-226,2 5 1,0 3 0,2 7-451,3-1 1,3 1 0,8-3-1,1 0 1,3-4-2420,3-2 0,0-1 207,6-4 1,-1-6 0,-1 1-106,-3 1 2247,3-5 0,-5 7 0,6-6 0</inkml:trace>
  <inkml:trace contextRef="#ctx0" brushRef="#br0">20488 9497 7896,'-14'0'2950,"1"-7"-1952,4-2 0,14-2 1,10 0-1,6 3 1,4 1 32,2 4 1,6 2 0,0 1 0,1 0-1386,0 0 1,-4 0 0,4 0 0,-4 0 0,-2 0-1934,0 0 1554,1 0 0,-5 0 1,-2 0 732,-2 0 0,-1 0 0,-5 0 0</inkml:trace>
  <inkml:trace contextRef="#ctx0" brushRef="#br0">20545 9724 7880,'-36'6'6320,"7"-4"-5872,15 4 0,9-6 0,13 0 0,11 0-54,13 0 0,10-6 0,9-4-1701,6-2 0,6-2 1,2-1 1306,6 1 0,-31 7 0,0 0 0,39-7 0</inkml:trace>
  <inkml:trace contextRef="#ctx0" brushRef="#br0">21938 9397 7872,'-14'-13'805,"0"2"1,0 3 0,0 1 0,-1 0 199,1 1 0,-2-4 0,-1 6 0,-2 1 0,0 1-404,-2 2 1,6 8-1,-6 8 1,2 11-1,0 9 1,2 6 76,1 6 0,2-2 1,1 6-1,4 0-122,4-2 1,3-2 0,4-10-332,3-5 0,3-5 0,6-4 0,2-5-798,3-3 0,3-8 0,6-5 102,1-6 1,1-11 0,0-10-1,1-6 1,-2-7 0,-1-5-435,-3-2 0,-6 1 0,0 5 0,-5 3 463,-4 1 0,-4 8 0,-6-1 567,0 5 1,-1 5 0,-2 6 0,-4 3 1007,-1 2 0,-1 1 0,-4 6-6,4 4 0,1 9 1,5 9-488,-2-1 0,0 5 1,7-4-610,3 4 1,2 0 0,8-2-1,0-3 1,3-1 0,2-4-980,2-1 0,-3-2 0,5-1-948,1-4 1,1-2 0,-1-7 522,-1 0 1,-5 0 0,3-2-1873,-2-3 3245,-1-3 0,2-12 0,1-2 0</inkml:trace>
  <inkml:trace contextRef="#ctx0" brushRef="#br0">22351 9553 7872,'-22'0'1346,"3"2"0,8 1-45,1 2 1,7 1 0,0-3-662,6 2 0,6 0 0,10-5 0,7 0 0,5 0-1603,7 0 0,3 0 0,0 0 0,-1 0-4498,-2 0 5461,0 0 0,4-6 0,1-2 0</inkml:trace>
  <inkml:trace contextRef="#ctx0" brushRef="#br0">21711 9511 7827,'-29'0'413,"3"0"0,2 0 520,5 0 1,11 0-1,10 0 165,10 0 1,15-5-1,13 0 1,5 2-1,9 2 1,5-1-801,2-3 1,7 4-1,-1-4 1,2 3-1,1 2 1,-6 0-189,-7 0 0,-3 2 0,-10 1 0,-6 3 210,-6 2 1,-7 2-2011,-11 4 1,-6 2 0,-5 1-1,-9 4 1690,-13 1 0,-10 2 0,-13 4 0</inkml:trace>
  <inkml:trace contextRef="#ctx0" brushRef="#br0">21697 9738 7827,'-37'14'5208,"4"1"-4440,10-1 1,4-5-168,9 1 1,16-7 0,15 2 0,9-4 537,8-1 0,16-4 1,9-3-1039,9-1 1,7-3 0,-36 3 0,0-1 0,-1-1 0,1 1 0,0 0 0,-1 1-935,1 0 0,0 0 1,36-6-1,-4-1 1,-3 1 832,-6 0 0,-9 0 0,-8 0 0</inkml:trace>
  <inkml:trace contextRef="#ctx0" brushRef="#br0">23261 8928 7891,'0'-29'313,"-5"3"1,0 2-1,0 5 1,1 3 893,-1 2 1,0 4 1189,5 1-1378,0 6-563,0 9 1,2 13 0,3 19 0,2 9 265,1 7 0,3 8 0,-6-1 0,-2 1-220,-1 1 1,-2 2 0,0 4-1,0-2-59,0-6 1,0-2 0,0-6 0,0-4-283,0-6 0,-5-10 0,0-1-540,2-7-160,2-4 1,1-15 0,1-8 0,4-9 99,4-6 0,4-7 0,1 4 0,1-1 228,-1 1 1,5 1 0,1 6 0,1 2 301,-1 2 0,4 5 1,-3 0-1,-1 2 524,1 2 0,-4 2-248,-8 2 0,3 4 1,-8 7-1,-1-1 344,-1 0 1,-4 5 0,-2 1 0,-6 1-163,-2 0 0,-7-3 0,-2-3 0,1-1-492,-1 0 1,-3-4 0,4-3-1,-1 0-915,1-4 0,1 3 0,5-1 0,-1-2-2678,1-1 0,6-4 3536,3-3 0,4-9 0,1-8 0</inkml:trace>
  <inkml:trace contextRef="#ctx0" brushRef="#br0">23716 9539 7847,'-11'0'9304,"6"0"-7526,13 0-1250,8 0 0,6 0 1,-3 0-482,4 0 1,9 0-1,3 0 1,1 0-1079,3 0 0,-2 0 1,-1-1-1,-1-3 1031,-4 0 0,6-1 0,-1 5 0</inkml:trace>
  <inkml:trace contextRef="#ctx0" brushRef="#br0">24654 9298 7782,'-28'0'1790,"1"0"1,3 0-410,5 0 1,3 0 0,0 0 0,-1 1 0,-2 4 19,2 4 0,-4 4 1,2 3-1,2 4-414,1 9 1,2-1-1,0 7 1,1-2-777,4 0 0,2 5 0,7-6 0,2-4-211,3-3 0,4-7 0,8-1 0,4-4 0,1-4 0,3-7 0,7-2 0,3-10-790,1-7 0,-4-7 1,-1-9-1,-4-3-1945,-3 0 0,-7-4 2273,2 7 1,-8 0 0,-3 4 0,-2 2 127,-2 4 1,-4 4 767,-5 9 0,2 4 0,-5 8 1,1 2 714,4 6 0,2 9 0,1 3 0,0 2-229,0-1 0,0 1 0,1 4 0,4 1-915,4-1 0,4-4 1,0-2-1,-1 0-220,3 0 1,-4-4 0,8 1 0,-4-4 323,0 0 1,-1-3-1,0-1 1,0-3-304,0-1 1,1-3 193,-1-4 0,-6 0 0,-2 0 0</inkml:trace>
  <inkml:trace contextRef="#ctx0" brushRef="#br0">25223 9710 7746,'-21'1'5503,"5"3"-5356,5 0 1,10 1-1,1-5-2827,8 0 2680,-2-6 0,13-2 0,-3-6 0</inkml:trace>
  <inkml:trace contextRef="#ctx0" brushRef="#br0">17460 6795 8036,'14'-1'122,"0"-2"1,2-2-1,1 2 1,6 1 0,2 2-1,5 0 253,0 0 0,1 0 1,3 0-1,4 0-262,3 0 1,1 0 0,1 0 0,0 0-1,-2 0 1,-2 0 27,-1 0 1,-2-5-1,2 1 1,-3 1-59,0 1 0,-5-3 0,3 1 0,-5-1-26,-4-2 1,3 6 0,-3-5 0,3 1-38,1 0 0,0-4 0,1 4 0,-1 0-90,1-1 1,-1 0 0,2-4-1,2 5-22,1 4 1,0 1-1,-4 0 1,-1 0 63,0 0 1,6 0 0,-1 1-1,-2 4 25,-1 5 1,0-3 0,2 1-15,1-1 1,5 2-1,-5-3 1,0 1-1,1-1-20,-1-3 1,5 5 0,-5 0-1,-2 1-101,-1 1 0,-1-2 0,-1 3 0,1-2 108,-1 2 0,1 1 1,-1-1-1,1-4 62,-1 0 1,5-1-1,0-3 1,0 2-108,2-2 0,-3-1 0,4-2 1,1-2 63,-1-3 0,2 2 1,4-5-1,1 0 14,0 1 0,-1 2 0,1-3 0,0 2 39,-1 2 1,-1 3-1,-1 1 1,-4 0 9,-1 0 0,-2 0 0,-4 0 0,-1 0-244,0 0 0,-4 0 0,0-2 0,0-2 192,-2-6 0,5-9 0,-5-3 0</inkml:trace>
  <inkml:trace contextRef="#ctx0" brushRef="#br0">26005 9226 7890,'4'-9'-173,"3"1"496,1 2 1,-4-1 0,6 3-1,1-4 4755,2 0-3994,-6-5 0,-7 20 0,-11 2 1,-6 12-486,-7 5 1,-4 4 0,-4 2 0,-1 3 0,2 0-292,1-1 0,1-1 1,2-4-1,2-2-333,1-4 1,7-2 0,-1-7-413,7 0 373,-1 1 0,9-7-1017,-7-4 803,7-2 0,3-2 0,9 0 343,4 0 1,8 0 0,2 0 129,4 0 1,3-5-1,2 0 1,3 2-370,1 2 0,-3 1 0,5 0 0,0 1-886,-2 4 1,-1-3 0,-7 2 0,1-1-446,-1 2 0,1-3 0,-2 3 1505,-4-4 0,4 5 0,-5 2 0</inkml:trace>
  <inkml:trace contextRef="#ctx0" brushRef="#br0">26644 8843 7880,'0'-16'0,"0"-3"1216,0 9 0,2 4-226,3 1 0,-2 5 0,5 5 0,-2 8 1,-3 9-1,-1 9-44,-2 4 0,0 11 0,0-2 1,-2 4-343,-2 1 0,0 3 1,-3-5-1,-1 0-216,0 2 0,0-6 1,-3 1-1,3-7-105,2-7 0,-4 1 0,5-9 340,2 0-651,-5-1 1,7-15-203,-4-6 0,3-6 0,4-8 0,3-2 54,4-3 0,1 3 0,2-3-4,4 3 0,3 2 0,-2 2 0,4 1-36,1 1 1,0 7 0,3-2 0,-2 4 0,-1 2 56,0 4 1,-5 3 0,2 8 523,-3 3 0,-3-2 0,-4 5 0,-4 0 68,-4 0 0,-1 2 0,0 3 0,0-3 92,0-5 0,-6 1 1,-3-1-240,-4-2 0,-3-1 0,-1-2 1,-4-1-235,-1-4 0,3-2 0,-3-7 0,0 0-1780,0 0 1,0-2-1,-2-3 1,3-6 528,1-6 1,9 1 0,-2-4 0,4-1 1198,1-2 0,5-4 0,-4-2 0</inkml:trace>
  <inkml:trace contextRef="#ctx0" brushRef="#br0">27441 8729 7908,'0'-14'-915,"-5"4"4646,0 1 0,0 7-2797,5 2 1,-1 13 0,-2 12 0,-4 7 0,0 7-5,-5 7 1,0 4 0,-4 9 0,-1 3-322,-2 4 0,-7 3 0,3 6 0,10-37 0,-1 1-273,-1 1 1,1 1 0,3 0 0,0 0 0,-8 31 0,2 3-149,-2-1 0,8-16 0,-3 4 1,3-7-533,3-4 1,-3-9 0,6-8 0,0-6-2520,-1-4 1,4-4-2929,-2-6 5791,2-6 0,8-14 0,2-10 0</inkml:trace>
  <inkml:trace contextRef="#ctx0" brushRef="#br0">27313 9511 7906,'27'-33'1020,"-2"1"374,-1 5 0,4 0 0,5 8 0,0 2 384,2 1 1,-5 8 0,2 4-1,-5 2-662,-4 2 0,-5 3 1,1 5-1,-5 8-469,-5 4 1,-2 4-1,-7 4 1,-4 2-648,-5 4 0,-2-3 0,-13 6 0,1-3 0,0-2 0,-3-7 0,3-3 0,1-3 0,3-6 0,4 0 0,2-7 0,3 2 0,4-5 0,8 3 0,4-6 0,8 0 0,8 0 0,5 0 0,2 0 0,-1 0-653,1 0 0,-1 0 0,0 0 0,1 0-2050,-1 0 1,1 0 0,-1 0 2702,1 0 0,-1-6 0,0-2 0</inkml:trace>
  <inkml:trace contextRef="#ctx0" brushRef="#br0">28080 9639 13262,'-7'6'4525,"-6"-4"-4730,11 4 1,-2-8 204,8-2 0,4-4 0,6-6 0</inkml:trace>
  <inkml:trace contextRef="#ctx0" brushRef="#br0">11247 5871 7923,'-13'-14'103,"2"-2"1,3-1 0,0-2 0,0 2 2380,-3 1-1769,5 2 1,-5 7 0,8 9-270,4 11 1,1 13-1,6 14 1,0 6-215,0 6 1,-1 5-1,4 3 1,-3 0-78,-1-5 0,-1 0 0,-3-7 1,4-4-653,0-5 1,-3-5-1,0-11 1,-2-4-200,-2-3-1477,6-2 1,-4-4 1271,3-1 1,-5-6-1,-5 2 901,-5-3 0,-2-4 0,-3-1 0,3-3 0,2-2 0,-2 3 0,4-4-116,0-3 0,0 6 342,3 1 0,5 5 1,-1 7 402,4 7 1,8 6 0,-3 9 0,1-2-88,1-4 0,-1 3 0,5-7 1,-1-2-303,-3-1 0,4-8 0,-2-4 0,6-2-182,-1-2 0,1-6 0,-1-5 1,2-7-442,-2-5 0,-1-4 1,-2-3-1,1-2-863,-1-1 0,0 1 1246,0 9 0,0-4 0,1 5 0</inkml:trace>
  <inkml:trace contextRef="#ctx0" brushRef="#br0">11659 6397 7935,'8'2'1855,"-3"3"-2044,-4-4 1,-2 6-34,-4-7 0,2 4 222,-7 1 0,1 0 0,-5-5 0</inkml:trace>
  <inkml:trace contextRef="#ctx0" brushRef="#br0">5574 9354 8070,'-21'-6'-6,"5"5"0,-2-4 0,2 2 0,1-1 243,1 0 1,0-1 1073,0 5 0,8 0-938,6 0 1,7 0 0,11 0 0,2 0-4,2 0 1,7 2 0,6 1 0,1 3-37,3 2 0,7-3 1,3 3-1,2-1-27,3 1 0,2 0 0,4 3 0,2-3-142,-2-1 1,5 2-1,1-3 1,2 1-206,-2-1 1,-2 3 0,-6-4 0,2-2-177,2-1 0,-2-2 1,-7 0-1,-2 0-5,-2 0 0,-2 0 0,-4 0 0,-2-2-184,-3-2 0,-5 2 1,-8-4-1,-2 1-365,-3 0 1,-6 0-1625,-4 5 1762,-7 0 0,-9 7 0,-10 1 1</inkml:trace>
  <inkml:trace contextRef="#ctx0" brushRef="#br0">8233 9298 8205,'-15'0'-118,"7"0"1,4 0 0,8 0 941,6 0 1,4-5-522,5 0 0,3-4 1,7 2-1,1 1 0,3-2 1,5 2 147,3-1 1,6-2 0,4 4 0,2 2-206,6 1 0,1 2 1,-3 0-1,1 0-59,4 0 0,-2 2 0,5 1 0,-2 2-119,-3-2 0,9 0 0,2 0 1,2 2-129,0-2 0,3-1 0,1-2-42,2 0 1,2 0 0,-40 0 0,1 0-1,-1 0 1,0 0-80,40 0 0,-10 0 0,3 0 95,1 0 0,-1 1 0,-5 3 0,-2 2 7,-6 2 0,-2-3 0,-4 2 1,-1 1-122,-2 0 0,-11-5 1,0 2-1,-5-3-385,-4-2 1,-8 0 0,-5-2 0,-4-3 584,0-4 0,-3-2 0,-2 1 0,-4 4 0</inkml:trace>
  <inkml:trace contextRef="#ctx0" brushRef="#br0">14090 9497 7874,'29'0'158,"1"1"1,4 4-1,9 4 1,8 4-1,6 0-309,4-4 0,10-3 0,-30-6 1,0-1-1,3-2 0,-1 0 271,2-4 0,0-1 0,6 2 1,-1-2-1,0-2 0,0 0 1,1 0-1,1 2-157,0 1 0,1 0 0,0-1 0,0 0 0,3 4 0,-1 2 0,-2-1 0,0 0 123,-3-1 1,1 1 0,3 0 0,-1 1 0,-4 2 0,0 0 0,0 0 0,0 0 39,0 0 1,-2 0 0,-5 0 0,-1 0-1,0 1 1,0-2 0,36 0-113,-1-4 1,-2-1-1,-6-7 1,-5 1 141,-4-4 1,1-3-1,-10 1 1,1-2-26,-4-2 1,-9 3-132,-5-5 0,2 5 0,-5-4 0,-8-3 0,-7-1 0</inkml:trace>
  <inkml:trace contextRef="#ctx0" brushRef="#br0">13195 9909 7932,'-15'-8'406,"1"2"0,0 6 0,0 0 236,-1 0 0,8 1 0,0 2 1,2 4-409,1 1 0,-1 6 0,5 8 0,0 3 1,0 7-1,0 3 264,0 4 1,0 7 0,2 3 0,1 1-256,1 4 1,8-3 0,-5-1 0,3-2-157,-1-7 1,1 0-1,4-8 1,0-3-516,1-5 1,-1-4-1,2-9 1,1-2-794,2-5 0,5-4 1,-4-1-1,1 0 1221,-1 0 0,5-13 0,-2-2 0</inkml:trace>
  <inkml:trace contextRef="#ctx0" brushRef="#br0">13621 10236 7932,'-9'0'2494,"-1"0"-1985,7 0-892,-3 0-430,6 0 496,0 0 924,0 6 980,0-4-465,0 4 408,-7-6-1187,-1 0 1,-1 0-195,-1 0 0,7-2-31,-1-2 1,0 2 154,0-3 1,0 4-161,-5 1 1,4 0 0,-3 1 0,0 4 41,1 5 1,2 9-1,-3 4 1,2 4 42,2 2 0,3 1 0,1 0 0,0 1 104,0 1 1,0-10-1,0 5 1,1-5-618,4-5 1,-2-6-1,7-3 1,1-2 607,2-2 0,1-4 0,0-5 0,2-5-679,3-2 0,-8-9 0,3-2 1,-1-4-154,-1-2 1,-2-1 0,-2 0 0,0 0 157,-1 3 0,-3 7 0,0-2 0,-2 1 563,-2 4 0,0 6 551,0 1 1,0 9 0,0 1-308,0 8 0,0 6 1,0 3-1,0 4 103,0 1 0,1-3 0,3 3 0,2 0 0,0-1-272,1-1 0,4-1 0,-3-5-726,-1 1 0,6-6 0,-3-1 0,2-2-956,2-3 0,1-1 1,-1-2-1,0 0 47,0 0 1,1 0 0,-1-2 1377,0-2 0,6-4 0,3-6 0</inkml:trace>
  <inkml:trace contextRef="#ctx0" brushRef="#br0">14062 10321 7932,'0'8'2972,"0"5"-1217,0-4 0,0 4 0,0 1-1297,0 0 1,0 0 0,0 1 0,0 0-354,0 4 1,0-3 0,0 5 0,0-1-627,0 4 0,0-4 0,0 1 0,0-2-860,0 0 0,0 0 0,0-5 1381,0 0 0,6 1 0,2-1 0</inkml:trace>
  <inkml:trace contextRef="#ctx0" brushRef="#br0">14303 10222 7915,'-7'6'587,"-4"2"1,6 6-1,2 0 416,1 0 0,2 2 0,0 2 0,0 2-270,0 2 0,6-3 1,4 3-1,2-1-518,3-4 1,4-6-1,1-3 1,2-1-346,4-4 1,-1-2-1,0-2 1,-3-2-33,-1-2 1,-2-6 0,-5 1 0,-1-4-158,-4-5 1,-3 3 0,-6-3-1,0 4 117,0 0 0,-7 1 0,-6 1 0,-6 2 176,-3 2 0,-2 4 0,-3-3 0,2 2-500,1 3 1,5 1-1,-3 2-2178,2 0 2704,1 0 0,4 7 0,1 0 0</inkml:trace>
  <inkml:trace contextRef="#ctx0" brushRef="#br0">14645 9923 7954,'0'-9'1521,"1"1"-622,4 1 1,3-2 0,6 4-330,0 2 0,2 1 1,2 2-1,0 2-83,0 3 1,-1 7 0,1 9-1,1 3 1,-2 6 184,-1 6 0,-7 5 1,-1 2-1,-2 1-67,-2 3 0,-3 2 0,-1 5-613,0-2 0,-5-6 1,-1 0-1,-3-5-328,-7-3 1,2-8-1,-7 0 336,1-5 0,-9-8 0,-7 4 0</inkml:trace>
  <inkml:trace contextRef="#ctx0" brushRef="#br0">15327 10165 9251,'-16'6'2851,"-3"-4"-1392,10 2 1,4-2 0,5-2-724,8 0 1,6 5-1,5-1 1,5 1-612,3 1 0,1-4 0,1 4 1,-1-1-1,1 0 0,-1-2-920,0-1 1,-4-4 0,0-1-1,0-2-970,-2 2 1,0-3 1764,-3 1 0,-3 0 0,4 5 0</inkml:trace>
  <inkml:trace contextRef="#ctx0" brushRef="#br0">15427 10492 8005,'-37'0'3665,"14"1"-2976,8 4 1,12-3 0,5 2-457,10-2 1,4-2-1,8 0 1,3-2-511,4-2 1,1-3 0,6-4 0,1 2 276,3-2 0,0-2 0,1-1 0</inkml:trace>
  <inkml:trace contextRef="#ctx0" brushRef="#br0">16280 10151 7853,'-14'-7'914,"-1"1"-125,1-4 0,0-1 1,0 7-1,-1 2-20,1 5 1,0 5-1,0 8 1,1 3-127,4 5 0,-4 9 0,5 3 0,0 2 1,4 0-1,2 0 82,2-2 1,0-1-1,2-8 1,2-4-823,6-4 0,2-4 1,3-6-262,-1-4 1,2-4 0,1-2-32,2-4 0,5-9 1,-5-10-1,-2-4-248,-1-5 0,-4-2 0,-1-5 0,-1 4-59,1 1 1,-5-3 0,-1 5 0,-3 3 482,-2 5 1,0 4 0,0 7 964,0 0 1,0 8 0,0 7 272,0 12 0,0 7 0,0 10 1,1 2-155,4 1 1,3 7 0,6-4-647,0 0 0,0-1 0,2-7-724,3 1 0,-1-2 1,5-4-1,1-2-1469,-2-1 1,3-4-1,-4 2 1968,1-7 0,-5 8 0,4-4 0</inkml:trace>
  <inkml:trace contextRef="#ctx0" brushRef="#br0">16991 10378 7891,'-22'14'1665,"1"-1"1,8-2-937,4-2-3171,3-5 2442,6 2 0,0-19 0,0-3 0</inkml:trace>
  <inkml:trace contextRef="#ctx0" brushRef="#br0">12626 13164 7901,'-14'0'467,"3"2"0,6 1 416,10 2 0,12 0 0,8-5 0,7 0-317,6 0 0,11 0 0,6 0 0,7-2 0,2-3-123,4-4 0,2 1 1,1-2-1,0 1 1,-2 1-207,-2 3 0,1 2 0,-7 0 0,-1-2-360,-1 2 1,-9 0-1,-4 0 1,-5-2-282,-3 2 1,-8-3 0,-1 1 0,-9 2-1093,-4 1 1,-3 1 888,-4-4 1,-4 3 0,-10-3 606,-4 4 0,-10-5 0,-3-2 0</inkml:trace>
  <inkml:trace contextRef="#ctx0" brushRef="#br0">12754 13022 7952,'-14'0'429,"-1"0"0,1 0 1,-2 2-1,-1 3 526,-2 4 1,-2 5-1,4 4 1,-2 2-1,2 2-535,1 4 1,2-4 0,-1 1 0,3 1 0,1-2-327,1-3 0,7-3 0,-2-2 0,4 0-99,1 1 1,1-8 0,6 0-1,5-2-224,6-1 1,7 3-1,-1-4 1,4 1-3,5 0 0,-1 2 0,4-1 1,1-2-646,-1-2 0,2-1 1,4 0 875,1 0 0,0 0 0,-1 0 0</inkml:trace>
  <inkml:trace contextRef="#ctx0" brushRef="#br0">15157 12567 8087,'0'-14'72,"0"0"1,-2 4 819,-3 1 0,2 6 0,-6-2-96,-2 3 1,3 14 0,0 3-1,0 7 1,2 8-359,-1 7 0,-4 4 0,3 3 0,-1 3 0,1 4-49,2 0 1,1 2-1,3-4 1,-1 0-329,-2 0 0,2-3 0,8-8 0,4-5-1362,4-3 1,3-8 0,1-3-14,2-3 1,6-8 0,-1-3 0,3-4 1313,1-1 0,1-13 0,-1-2 0</inkml:trace>
  <inkml:trace contextRef="#ctx0" brushRef="#br0">15612 12923 8075,'0'-14'128,"-7"1"0,-1 2 1,-1 3 801,-1 2 1,1 1 0,-7 5 0,-1 1 79,-2 4 1,1 3 0,7 8 0,2 3-293,-2 5 0,0 2 1,1 4-1,5 2-370,4 1 0,1 0 0,0-4 1,1-2-336,4-4 0,3-2 0,6-9 0,1-2-611,-1-5 0,0-4 1,0-2 80,0-4 0,1-5 1,-3-7-22,-2-2 1,2-11-1,-4 2 1,2-2 233,-1 0 1,-6 3-1,2 2 1,-3 2 167,-2 3 0,0 1 897,0 5 1,-2 6 0,-3 3 5,-4 4 1,3 8 0,1 6 0,3 6-302,2 3 1,0-3 0,0 3 0,2 0-920,3 0 1,3-4 0,6-1-565,0-6 0,0 2 1,2-5-1,1 0-672,2-4 0,5 3 1689,-5-3 0,0 1 0,-5-5 0</inkml:trace>
  <inkml:trace contextRef="#ctx0" brushRef="#br0">15939 12980 8071,'0'-15'1304,"0"6"1754,0-1-479,0 7 0,-5-1-1923,0 8 1,0 4-1,5 8 1,0 1-169,0 2 0,0 7 0,0-1 0,0 5-296,0 3 1,-1 0-1,-2-4 1,-4-1-659,-1 0 0,5-5 0,-2-4-47,4-4-3598,1 0 0,0-9 4111,0-6 0,-6-6 0,-2-9 0</inkml:trace>
  <inkml:trace contextRef="#ctx0" brushRef="#br0">16095 12553 8071,'0'-14'546,"0"0"0,2-1 1392,2 1 0,-2 9-693,3 10 1,1 9 0,-1 16 0,-2 5-532,-2 8 0,-1 1 0,0 7 0,0-1-97,0 1 0,0-4 1,0 2-377,0-5 1,-4 1 0,-1-14 0,2-4 93,1-6 0,2-6-597,0 0 0,0-9 0,2-6 0,2-8-143,6-5 1,3-6-1,1 0 1,0 0 83,0-1 0,0 6 0,1-2 1,-1 6 89,0 4 1,5-3 0,0 4 416,-2 2 0,-2 7 0,-4 6 0,-3 3 606,-2 1 1,-1 2-1,-5 1 1,-2 2-177,-3-2 0,2 1 0,-6-1 0,-2 2-796,-2-2 1,-1-1-1,0-3 1,-1-2-1665,1-2 0,0-5 0,0 0 184,-1-2 0,1-8 0,2-6 1660,2-5 0,-3-11 0,6-9 0</inkml:trace>
  <inkml:trace contextRef="#ctx0" brushRef="#br0">16379 12539 8000,'8'0'0,"5"1"705,-4 4 0,4-2 1,1 8-1,0 4 856,1 2 1,-1 7 0,0-4 0,0 2-268,0 4 0,1-4 1,-1 3-1,-1 3-611,-4 4 1,-3 3-1,-6-4 1,0 4-317,0 1 1,-1-2 0,-4 2 0,-4-1-794,-4-4 1,-6-1 0,-2-1 0,-1-1-1365,-3 1 0,3-6 1,0-1 1789,1-1 0,-4-8 0,3-7 0</inkml:trace>
  <inkml:trace contextRef="#ctx0" brushRef="#br0">17161 12923 8007,'-9'0'1693,"2"-2"-652,6-3 0,9 4 0,12-4 0,4 4-508,6 1 0,-2 0 0,7 0 0,-2 0 0,2 1 0,0 2-881,0 2 0,-1 0 0,-4-5 0,0 0-793,-3 0 0,-3 0 1141,0 0 0,-4 6 0,-6 2 0</inkml:trace>
  <inkml:trace contextRef="#ctx0" brushRef="#br0">17318 13122 7912,'-29'14'723,"2"-1"3234,4-4-3428,8 4 0,22-10 1,13 5-1,9-2-603,4-3 1,11-1-1,-1-2 1,3 0-1422,3 0 1495,-5-6 0,5 4 0,-7-4 0</inkml:trace>
  <inkml:trace contextRef="#ctx0" brushRef="#br0">18071 12667 7872,'-28'-14'1158,"6"1"-70,3 3 0,3 4 0,2 6 2546,-1 0-2310,8 0 1,-1 13 0,4 6-548,0 6 0,-3 10 1,4 4-1,-1 6-267,0 2 0,3 7 1,1-2-816,0 3 0,6-4 0,4-4-208,2-3 0,2-7 1,1-4-1,-1-3-823,0-2 0,5-6 0,2-4 0,1-7-551,3-7 1,0-2 1886,-1-2 0,3-6 0,-5-2 0</inkml:trace>
  <inkml:trace contextRef="#ctx0" brushRef="#br0">18455 12852 7872,'-2'-13'1545,"-2"4"-566,-6 4 1,-2 3-1,-4 2 1,-2 2 502,0 3 0,-1 4 0,6 10 0,2 5-415,1 3 1,2 1 0,-1 0 0,4 1-592,4-1 0,1-1 0,0-3-482,0-5 0,6-5 0,3-5-231,4-4 0,1-3 0,1-2 0,0-3-294,4-7 0,-3-1 0,3-13-635,-3-1 1,3-2-1,0-1 539,-2-1 0,-3 3 1,-3 2-1,-3 5 339,-1 3 0,2 7 762,-4-1 0,0 9 0,-5 1 697,0 7 0,0 6 0,-2 1-145,-3 1 1,4 0 0,-4 3 0,3 2-431,2 2 1,0-4-916,0 1 1,7-2 0,1 0 0,1 2-500,1-1 0,-1-2 0,5-4 0,0-1-1560,1-1 0,-1-6 0,0 4 2378,0-1 0,1 4 0,-1-3 0</inkml:trace>
  <inkml:trace contextRef="#ctx0" brushRef="#br0">18882 13008 7872,'7'0'6784,"-13"6"-5427,-3 2 0,-10 6 0,8 1-347,1-1 0,2 5 0,-3 0 1,3 0-974,2 1 0,1-4 1,5 3-1,0-3-1316,0-2 0,0 0-834,0 0 0,2-1 2113,3-3 0,3-4 0,6-6 0</inkml:trace>
  <inkml:trace contextRef="#ctx0" brushRef="#br0">19052 12937 8444,'-6'14'3696,"4"0"0,-2 1-2223,2-1 0,4-2 1,2 0-1,6-5-1223,2 0 0,7-3 0,2-4 1,1 0-370,3 0 0,-4-6 1,-1-3-1,-2-4-250,-4-1 1,2 0-1923,-11-1 1,-2 3 1112,-8 2 1005,-3 4 1,-11 6-1,-1 0 1,-3 0-325,-2 0 0,0 0 0,0 2-906,1 2 1,5-2 1402,-5 3 0,1-4 0,-6-1 0</inkml:trace>
  <inkml:trace contextRef="#ctx0" brushRef="#br0">19308 12624 7831,'0'10'1911,"3"-2"-1038,7-2 0,-1 3 1,12-2-1,-2 1 1,1 3 245,2 1 0,1 2 0,2 1-576,-2-1 0,-5 2 1,1 1-1,-5 4-65,-4 1 1,1 1 0,-7 7 0,-2 2 33,-5 1 0,0 5-501,-7-5 0,-4 2 0,-7-3 0,-1 1-738,-3-2 0,-2-1 0,-1-1 727,-1-1 0,-6 1 0,-1-1 0</inkml:trace>
  <inkml:trace contextRef="#ctx0" brushRef="#br0">20190 12937 7989,'-10'0'1157,"4"0"0,4 0 309,9 0 0,4 0 0,4 0 1,4 0-699,5 0 1,3 0-1,1 0 1,1 0-1,-1 0-1051,1 0 1,-1 5 0,-1-1-1,-2 0 1,-1-3-2535,1-1 1,-4 0 2816,-2 0 0,-3 0 0,-2 0 0</inkml:trace>
  <inkml:trace contextRef="#ctx0" brushRef="#br0">20275 13179 7951,'-28'14'629,"1"0"1372,3 0 0,8-4-848,7-1 1,6-4 0,1 3-1015,10-2 1,9 0 0,16-2 0,5 0 0,3 0-1818,2-3 1,-3-1 1677,2 0 0,4 0 0,11 0 0</inkml:trace>
  <inkml:trace contextRef="#ctx0" brushRef="#br0">21313 12894 7891,'-21'-8'0,"-1"4"1596,0 2 0,-3 2 0,4 0 1,1 0-1049,-1 0 0,-3 2 1,6 2-1,0 7 1,2 7 775,2 6 1,0 4 0,1 4 2430,4 1-2668,2 6 1,7-7 0,0 4-868,0-1 0,2-7 1,3-6-221,4-1 0,5-4 0,4-7 0,2-5 0,3-4 0,0-2 0,4-6-488,-3-7 0,3-7 0,-4-9 1,3-3-640,-3-5 1,-2-1-1,-7 1 1,0 5 594,0 3 1,-6 3 0,-1 3 0,-3 5 653,1 4 0,0 5 552,-5 1 0,0 7 1,0 4-1,0 9 518,0 6 1,0 8 0,0-1-1,0 3-1108,0 1 1,6 5-1,4-1 1,2-4-679,3-2 1,-1-4 0,0 2 0,2-4-1698,3 1 1,-2-6 0,5 3 2290,-1-7 0,4 1 0,-3-4 0</inkml:trace>
  <inkml:trace contextRef="#ctx0" brushRef="#br0">21896 13207 7794,'-14'8'5555,"6"-2"-5983,1-6 0,7-1 428,0-4 0,7-9 0,1-8 0</inkml:trace>
  <inkml:trace contextRef="#ctx0" brushRef="#br0">12725 14003 7822,'-14'0'0,"0"0"845,0 0 0,9 0-596,10 0 1,10 0 0,20 0 0,8 0-1,11 0-15,10 0 0,4 6 0,11 2 0,-38-3 1,-1 0-1,0-1 0,0 0-109,1-1 0,1 0 1,2 0-1,0 0 0,-3-1 1,0 0-1,2 0 0,-1 0-386,1 0 0,-2-1 0,35 1 1,-2-2-1,-6 0-121,-6 0 1,-10 0-1,-5-2 1,-4-1-853,-5-1 1,-5-1 1233,-9 5 0,-4 0 0,-5 0 0</inkml:trace>
  <inkml:trace contextRef="#ctx0" brushRef="#br0">12768 13932 7967,'0'-14'128,"0"4"0,-2 2 353,-2 2 1,0 3 0,-5 8 0,-2 4 0,-2 4 83,-1 1 0,-2 7 0,-1 2 0,-2 4-406,2 2 0,-4-1 0,2 0 1,2-1-1,1-1-237,2-3 1,-1-5 0,3 1-25,2-4 1,4-5-1,8-1-236,2 2 0,9-4 1,8-1-1,2-1-29,7 0 0,0 4 0,8-4 0,2 0-622,1 1 1,1-5 988,1 4 0,6 3 0,2 0 0</inkml:trace>
  <inkml:trace contextRef="#ctx0" brushRef="#br0">15441 13690 8032,'-14'-7'64,"4"-5"1,1 8-1,-2 1 1,-2 3 396,-1 4 1,0 6 0,1 9 0,2 6 0,1 7 77,-1 6 0,5 4 1,0 6-1,1 4 0,0 1-211,2 0 0,3 0 1,3-5-1,4-4 0,0-3-201,5-3 1,5-8 0,3-2-1,3-9-1139,2-8 0,3 0 0,5-6 0,5-3 1012,3-6 0,2-10 0,0-8 0</inkml:trace>
  <inkml:trace contextRef="#ctx0" brushRef="#br0">16024 13961 7890,'-6'-8'-264,"2"-5"1203,-5 4 0,4 1 0,-4 0-137,-2 1 0,-2 3 0,-1 4 0,0 1-191,-1 4 1,3 4 0,1 10 0,1 7-217,-1 5 0,-2 1 0,1 6 0,2 1-21,6 2 1,2-3-1,2-1 1,0-4-314,0-6 1,0-1 0,2-8 0,2-6-389,6-5 0,2-6 0,4-2 0,2-6-284,1-7 0,1-6 0,-3-9 0,2-1-26,-1-3 1,-4 3-1,-3-2 1,-3 6 78,-2 2 0,-1 7 2006,-5-2-748,0 9 0,-5 10 0,-1 10 1,0 4 106,-1 5 1,3-2 0,4 5-510,0-1 1,6 3 0,3-6-395,4 0 0,1-2 0,0-2 0,2 0 173,3 0 1,-1-4 0,4-2 0,0-2 53,0-3 0,-5-1 0,4-2-131,-1 0 0,-4 0 0,5 0 0</inkml:trace>
  <inkml:trace contextRef="#ctx0" brushRef="#br0">16408 14103 7978,'0'-8'5501,"0"-5"-4849,0 12 0,0 1 0,0 9-86,0 4 0,0 7 0,0 2 0,0 4 36,0 2 0,0-3 0,0 8 1,0-2-637,0-3 0,4-4 1,1-2-1,-2 0-681,-1 0 1,-2-5 0,0 2 0,0-3-2368,0-2 0,-2-6 3082,-2-3 0,-4-3 0,-7-2 0</inkml:trace>
  <inkml:trace contextRef="#ctx0" brushRef="#br0">16578 13719 7963,'0'-14'1639,"0"-1"1814,0 1-2308,0 6 1,0 5 0,0 13-1,2 10-191,3 10 0,-4 6 0,4 7 1,-3 0-528,-2-1 1,0 3 0,0 0 0,0 1-292,0-5 0,1-1 0,2-10 0,2-5-277,-2-3 0,0-8-392,2-4 1,-2-13 0,7-2 0,1-8 105,1-6 1,3 4 0,-1-4 0,0 3 206,0 2 1,1 1 0,0 4 0,3 4 212,1 3 0,0 2 0,-7 2 0,-1 3 335,-1 4 1,-7 8 0,2 4 0,-4 1 1004,-1 3 1,0 2-657,0 2 1,-1-3 0,-2 0 0,-4-4-456,-1-2 0,-1-1 0,-5-4 0,-1-3-671,1-2 0,0-4 1,0-6-1,0 0-771,-1 0 1,1-6 0,0-5-1,0-5-2234,-1-3 3454,1-6 0,0-4 0,0-7 0</inkml:trace>
  <inkml:trace contextRef="#ctx0" brushRef="#br0">16891 13634 7963,'6'-8'1599,"-2"-3"-416,5 6 0,1 2 1,4 7-129,0 6 0,0 7 0,2 4 0,1 1-107,2 3 0,0 8 0,-4 5 0,-1 3-159,0 2 0,-1 1 0,-4 2-383,-4 1 1,-4 6 0,-1-4 20,0 1-719,0-4 1,-6 4 0,-3-5-697,-4-3-15,-1 4 0,0-17 1,-1 1-1010,1-5 1,5-13 2011,-1 3 0,1-4 0,-6 3 0</inkml:trace>
  <inkml:trace contextRef="#ctx0" brushRef="#br0">17616 14032 7896,'-8'0'2951,"2"-7"1,12 4-2260,4-6 0,7 4 0,4-3-327,1 2 0,3-4 0,7 5 0,1 1 1,0-1-1184,2 0 0,-7 1 0,2 5 1,-6 2 817,-4 2 0,6 12 0,-4-1 0</inkml:trace>
  <inkml:trace contextRef="#ctx0" brushRef="#br0">17773 14245 7841,'-21'0'1986,"5"5"-251,-3-1 1,11 1-1298,8-5 1,15-6 0,13-4 0,8-2-714,5-3 275,8 1 0,2 0 0,6 0 0</inkml:trace>
  <inkml:trace contextRef="#ctx0" brushRef="#br0">19038 13648 7843,'-6'-14'494,"-2"-1"0,-6 7 0,-1 4 0,1 4 24,0 4 0,0 11 0,-1 10 0,1 7 0,0 7 300,0 7 0,1 9 0,2 7 1,3-1-1,2 1-261,3 0 1,1 4-1,4-5 1,1-2-522,2-5 1,10-10 0,0-8-1,2-3-47,4-6 0,1-6 1,8-12-1,1-4-1286,2-3 1,7-10 0,-2-7-1,3-8 1297,2-9 0,-1-4 0,1-7 0</inkml:trace>
  <inkml:trace contextRef="#ctx0" brushRef="#br0">19465 13605 7909,'-7'-19'0,"-2"0"4547,2 0-2753,1 11 0,6 4 0,0 12-991,0 10 1,5 12 0,1 18 0,2 4-375,3 3 1,-3 4-1,0 1 1,0 1-166,0-1 1,-5-6 0,2-3 0,-4-4-511,-1-6 1,5-6 0,0-11 0,-2-6-418,-2-2 0,-1-6 0,0-4 0,0-4 1,2-7 0,1-12 0,3-4 346,2-1 0,-3-2 0,5-4 236,1-1 0,1 7 1,2 3-1,2 3 48,3 2 0,-3 5 0,5 1 174,-1 2 0,-4 1 0,3 6 1,-5 4 311,-4 5 0,-3 2 1,-3 4-1,0 3 214,0 5 0,-4-4 0,-4 1 0,-2-2-298,-2 0 1,-1 4-1,-6-4 1,1-3-1056,0-5 0,0 2-168,0-4 1,-1-2 0,1-3-4871,0-2 5723,6 4 0,2-4 0,6 4 0</inkml:trace>
  <inkml:trace contextRef="#ctx0" brushRef="#br0">19991 14188 7909,'7'0'5304,"6"0"-4606,-11 0 1,2 6 0,-7 4 1707,-1 2-1801,-8 3 0,9-1-1534,-6 0 0,4-1-1710,-4-4 2639,5 4 0,-2-12 0,6 6 0</inkml:trace>
  <inkml:trace contextRef="#ctx0" brushRef="#br0">20673 13889 7844,'-28'-14'793,"5"5"1,5 1 280,2 2 0,2 1 1,-2 5-1,-2 0 1,-1 1 57,2 4 1,1 9 0,4 10-1,1 4 1,3 4-647,1 1 0,3 2 1,4-3-1,1 1-279,4-2 1,3-2 0,6-6 0,0-5-420,0-7 0,5 0 0,2-6 0,-1-4-671,1-4 0,0-11 1,-4-10-1,2-3 23,-2-1 0,-1-1 0,-3 1 0,-4 0 509,-4-1 1,-4 12 0,-1 3 0,0 1 846,0 0 926,0 5 0,-1 4-581,-4 8 1,4 9-1,-4 8 1,5 1-824,5 3 1,-2-3-1,6 2 1,2 1-810,2 2 1,1-3-1,0-2-55,1-2 0,0-1 0,3-5 0,1-1-3544,-2-3 4390,-1 2 0,4-10 0,3 4 0</inkml:trace>
  <inkml:trace contextRef="#ctx0" brushRef="#br0">21569 13605 7807,'-10'-8'3490,"1"3"-2427,6-2 1,-10 5-1,4-1-9,-4 6 1,3 10 0,1 9 0,-2 5-428,-2 7 0,-1 6 1,0 4-1,-2 5-220,-3 8 0,3 0 1,-3 4-1,2-1-251,-2 2 1,3 1-1,-1 2 1,4-7-330,4-4 0,6-8 0,-4 0-1270,1-7 1,4-6 0,-2-9-4060,2-5 1687,2-3 3815,0-15 0,0-15 0,0-16 0</inkml:trace>
  <inkml:trace contextRef="#ctx0" brushRef="#br0">21199 13776 7824,'-22'20'0,"3"-4"1838,10 3 0,4-5 0,10-3-1115,4-1 1,4-7-1,1 2 1,2-5-1,1-5-1164,2-5 0,0-2 0,-5-2 0,-1-1-229,-4 1 0,-2 0 0,-7 0 271,0-1 0,-7 8 0,-2 2 271,-4 3 0,-1 2 0,-2 2 1,-1 3 156,-2 4 0,5 4 0,4 1 0,1 2-42,1 3 1,1-4 0,7 4 12,0-3 0,7-2 0,1 1 0</inkml:trace>
  <inkml:trace contextRef="#ctx0" brushRef="#br0">21526 14344 7894,'-14'22'1071,"1"4"0,4-7-380,4-2 0,3-6 0,4-3 0,3-2 323,4-2 0,4-4 0,1-7 0,2-5-1223,3-6 0,-8-6 1,3 4-1,-3-1-385,-3 1 1,-2 1 0,-6 5 377,0 0 0,-6 4 1,-3 2-1,-4 2 365,-1 3 1,-2 1 0,-1 4 0,-2 2 57,1 6 0,2-4 1,4 1-1,1-3-1107,1 1 0,7 1 900,-2-1 0,10-10 0,3 4 0</inkml:trace>
  <inkml:trace contextRef="#ctx0" brushRef="#br0">21896 13605 7803,'0'-22'1622,"-5"1"812,0 7 0,1 3-1196,4 6 1,4 9 0,1 16 0,-2 9-425,-1 7 0,-2 7 1,0 4-1,0 5-392,0 3 1,0 5-1,0-1 1,0-4-53,0 0 1,0-4 0,0-2 0,0-5-249,0-8 0,0-6 0,0-6-581,0-5 0,1-9-7,4-6 0,1-4 1,5-4-1,-1-7 148,1-7 0,0 2 0,0-3 0,-1 4 0,1 0-14,1 1 0,3 2 0,-1 1 337,0 1 0,0 7 0,0-2 0,-1 5 66,-4 5 0,3 3 0,-6 8 0,0 3-91,1 4 0,-3 4 1,-4 2-1,-1-3 998,-4-2 1,2 1-1,-7-4 1,-1-1-499,-1 1 1,2-4 0,1-6 0,-2-3 0,-2-1-2235,-1-4 1,0-2 0,-1-1-629,1 0 0,0-8 1,0-4 2381,-1-6 0,-5-13 0,-2 1 0</inkml:trace>
  <inkml:trace contextRef="#ctx0" brushRef="#br0">22365 13562 7803,'14'-4'1277,"0"-1"34,1 7 1,-3 7-1,-1 10-491,-1 5 0,-1 4 0,4 5 1,-2 4 22,-2-1 0,-1 5 0,2-3 0,-5 5-221,-4 4 0,-1-3 0,0 2-928,0-6 0,0 5 1,-1-2-1,-4 0-1180,-5-4 1,-2 1 0,-1-7-2231,4-2 3716,-4-1 0,-1 5 0,-8 1 0</inkml:trace>
  <inkml:trace contextRef="#ctx0" brushRef="#br0">22692 14316 7731,'-6'8'0,"4"0"7465,-3-4-6591,4-2 1,2 3-4484,4-10 3609,-3-3 0,10-12 0,-4-2 0</inkml:trace>
  <inkml:trace contextRef="#ctx0" brushRef="#br0">2005 11060 8053,'-6'-14'134,"4"0"0,-3 0 1,4 0-1,-1-1 1057,-2 1 0,2 5 0,-3 2-545,4 6 0,1 10 1,0 15-1,0 4-469,0 5 1,0 5-1,0 8 1,0 2-1,0-3 1,0 0-904,0-3 1,0 1 0,1 0 0,2-2 725,2-3 0,6 3 0,-3-5 0</inkml:trace>
  <inkml:trace contextRef="#ctx0" brushRef="#br0">1877 11999 8250,'-14'0'1248,"6"0"1,3 0 1632,10 0-2166,3-7 1,12 6-438,4-4 0,1 3 0,1 4 0,-3 4 0,1 7 1,-2 6 1,-3 3 1,-5 3 0,-3 7-1,-3 3-267,-1 1 1,-3-3 0,-5 3 0,-4 1-602,-4-1 1,-4-4 314,-1 1 0,0-9 0,-2-4 0,-2-1 226,-1 0 1,0-5 0,5-4 90,0 1 1,5-5-22,-1-1 1,9-4 0,1-1 302,7 0 1,8-1 0,4-2-1,4-4-810,4-1 0,6 4 1,0-4-1094,-1 2 1,-2-1-1,-1 4-1221,-1-2 2798,0 1 0,1 4 0,-1 0 0</inkml:trace>
  <inkml:trace contextRef="#ctx0" brushRef="#br0">1948 12909 8241,'-28'0'4867,"14"0"-3684,9 0 1,5 0-631,9 0 0,1 1 0,4 2 0,2 4-432,3 0 1,-3-2 0,3 5-1,-2 1-877,2 1 0,-8 3 0,2-1 176,-6 0 1,-2 7-1,-5 1 152,0 0 0,-1 3 0,-4-6 1,-5 0 330,-2 2 0,2-10 0,1 3 0,-1-2 1524,2 1 1,2-3-454,6-1 0,2-1-202,2 1-434,4 4 1,8-10 0,2 5-61,0-2 1,1 5-1,-4-1 1,-1 3 126,0 1 1,-6 0-38,-3 0 0,1 0 1,-1 1-1,-2 0-11,-1 4 1,-9-3-1,-2 3-780,-4-3 488,-1 4 1,0-4 94,-1 3 0,-4-8 0,1-1 1,0-1-4215,2-1 0,1 5 4054,-4-4 0,-4-2 0,-5-1 0</inkml:trace>
  <inkml:trace contextRef="#ctx0" brushRef="#br0">1820 13676 8119,'-12'21'0,"4"-5"0,-6 4 1036,7 1 0,1 1 1,1 5-1,2-2 0,0-1 1,0 1 471,-2 2 1,2 1 0,8-1 0,2-2-981,1-1 1,7-7 0,-3 2 0,7-3-274,3-2 0,-3-6-194,5-3 1,0-4-1,4-1 1,2-1-280,3-4 0,-3-7 0,5-7 0,-2 0-603,0-2 0,1 5-785,-6-3 1,0 5-1,1 3 1,-1 2-2922,1-2 4527,-7-2 0,-2-1 0,-5-1 0</inkml:trace>
  <inkml:trace contextRef="#ctx0" brushRef="#br0">2218 13591 8100,'-20'-8'1743,"4"3"1,-4 12-1098,-1 7 1,5 6 0,-3 10 0,5 4 0,5 3 745,4 4 0,3 4 0,2 1 0,0 2-278,0 3 0,8-4-1593,6 6 1,1-3 0,4 2-1,-2-4-1380,2-4 1,-2-1-1,5-1 1859,-1 1 0,4-7 0,-3-1 0</inkml:trace>
  <inkml:trace contextRef="#ctx0" brushRef="#br0">1024 13946 8002,'-36'10'147,"3"-1"1,-2-1-1,2 3 1,1-1-1,4-1 1,2 1 998,3-1 1,10-6 0,-1 2-1,3-2-429,3 2 1,9-5-1,14 0 1,8-8-383,9-5 0,4-1 0,7 0 0,1-2 0,2-3-47,1-4 0,6 0 0,-6 1-817,-1 2 0,1 1 0,-3 6 0,-4 4-1127,-4 4 1,-3 3 0,-4 2 1655,-1 0 0,1 7 0,-1 1 0</inkml:trace>
  <inkml:trace contextRef="#ctx0" brushRef="#br0">1266 13662 7989,'-22'13'0,"3"-4"979,9 4 0,6-12 0,8 4 0,6-3-80,2-2 0,7 0 0,2 0 0,-1 0 0,3 0-290,-1 0 1,-3 0 0,3 1 0,-2 2-422,-2 2 0,-3 6 0,-2-1-43,-3 2 0,-4 9 0,-6 3 0,-2 2-100,-2 3 1,-4 6-1,-8 2 1,-2 5-565,0 0 0,-3-2 1,4-1-1,-2 2-991,1-1 1,2-7 1509,2 0 0,-6 3 0,-2 1 0</inkml:trace>
  <inkml:trace contextRef="#ctx0" brushRef="#br0">7422 9809 8061,'0'-19'403,"0"0"0,-5 0 0,1 5 1,0 0 332,3 0 0,1 3 0,0 8 0,0 12-288,0 12 0,0 12 0,0 8 1,0 8-1,0 8 0,-2 3-134,-2 3 1,2-5 0,-3 4-1,4-5-431,1-5 0,0-9 0,0-10 1,0-3-1544,0-2 1,0-6-1795,0-3 3454,0-9 0,0-4 0,0-6 0</inkml:trace>
  <inkml:trace contextRef="#ctx0" brushRef="#br0">7280 10307 8061,'0'14'0,"0"2"0,2 3 659,2 5 1,-1 1 0,7 0 0,1-3 143,2-1 1,1-4 0,0-6 0,2-3-405,3-2 0,-2-1 0,5-6 0,-1-4-326,-4-5 1,5-7-1,0-4 1,1-1-1484,-5-3 1,3-2-1,0-1 1410,1-1 0,1 1 0,6-1 0</inkml:trace>
  <inkml:trace contextRef="#ctx0" brushRef="#br0">10166 10008 7300,'-8'-1'-726,"2"-2"763,0-2 0,2-6 84,-5 1 1,4 2 0,-4 1 688,-2 0 0,3-2 0,-2 4 0,-1 2 193,-1 1 0,2 2 0,1 2-599,-2 3 0,0 6 0,1 11 0,5 8-155,4 5 0,1 7 0,0 4 0,0-3 10,0-4 1,4-7-1,3-1 68,1-5 1,1-6-349,5-6 1,1-6-1,-1-5 1,0-6-162,0-6 1,0-12-1,1-7 1,-3-7-490,-2-1 0,1-5 0,-5 4 1,1 1 206,-1 3 0,0 4 1,-3 6-1,2 4 616,-2 3 1,-1 6 0,-2 4 616,0 5 0,0 10 0,0 15-44,0 3 0,1-1 1,3 0-1,2-3 50,2 3 1,-4-6-1120,6-1 1,-1-8 0,6-3-1,-1-2-764,0-2 0,5 2 0,2-1 1,-1-2 1107,1-2 0,4-7 0,-3-2 0</inkml:trace>
  <inkml:trace contextRef="#ctx0" brushRef="#br0">10664 10151 7918,'-14'14'1089,"-1"0"0,6-5-87,-1 1 0,6-1-160,-6 6 1,7-6-1202,-2 1 0,4-9 0,2-1 0,4-6 359,4-2 0,4-11 0,1 3 0</inkml:trace>
  <inkml:trace contextRef="#ctx0" brushRef="#br0">10948 9511 7937,'-6'-14'0,"4"-5"3049,-3 0 1,-1 3-1601,1 11 1,2 19-1,6 20 1,4 5-943,1 4 1,-4 10-1,4 6 1,0 2-60,0 3 0,-3 2 0,3-4 0,0-4-385,-1-4 1,1-2 0,3-10 0,-3-7-792,-1-8 1,2-6-1,-3-9 137,2-2 1,0-7-1,3-11 1,-3-8 262,-1-4 0,-1-4 0,-3-3 1,3 2 194,2 1 1,-3 5-1,4-3 1,3 2 134,0 2 1,2 2-1,1 4 312,-1 2 1,0-1-1,0 6 271,0 2 1,-1 8 0,-2 5 0,-3 2 158,-2 2 0,-1 7 0,-5 1 0,0 2-229,0-1 0,0-4 1,-1 3-1,-4-1-375,-5-4 1,-2-1 0,-3-2 0,1 1-966,0-1 1,-5-6-1,0-4 1,0-2-1878,-1-2 1,4 0-1,-3-2 2702,3-2 0,-11-10 0,-3-9 0</inkml:trace>
  <inkml:trace contextRef="#ctx0" brushRef="#br0">10863 10492 9489,'19'0'180,"1"0"1,4 0 0,6 0 52,6 0 0,10-2 1,3-3-1,2-4 1,2-4-1,3 1-39,1 2 0,-2-2 0,-1 2 1,-4-3-301,-1-1 1,-8 0-1,-8 1 1,-3 2-703,-1 2 0,-2 4 0,-4-3-1247,-4 2 2055,-3 1 0,-8 5 0,-2 0 0</inkml:trace>
  <inkml:trace contextRef="#ctx0" brushRef="#br0">15014 11487 7858,'-28'-6'1376,"1"2"1,3-4-1206,5 2 1,4-3 0,0 4 43,1 2 1,5 1 0,1 4 0,2 3 0,1 4 0,0 5 500,0 5 1,1 3 0,4 8-1,0 2 1,0 1 0,0-1-385,0-2 0,0-7 0,1-1 1,4-1-219,4-4 1,4-7-1,1-5 1,0-4-405,1-1 1,0-3 0,3-5 0,1-8-148,-2-4 0,-1 1 1,-2-3-1,0 1 1,1 4-518,-1 1 0,-2-5 786,-2-2 0,1 2 1525,-6 2 1,-2 10-490,-8 4 1,4 5 0,-4 5 0,3 4-290,2 4 1,0 3-1,0 1 1,0 4-355,0 1 0,5-3 0,1 3 0,2 0-430,3 0 1,0-5 0,0 1 0,-1-6-394,1-2 1,2-5 0,1 3 0,0-2-1294,0-3 0,0-3 1,1-3 1890,-1-2 0,-6-6 0,-2 3 0</inkml:trace>
  <inkml:trace contextRef="#ctx0" brushRef="#br0">15356 11444 7994,'-23'0'6719,"9"0"-5805,8 0 0,8 0 0,2-1-406,6-4 1,9 3 0,4-4 0,4 1-965,2 1 0,-1-1 0,1 5 0,-3 0-2932,-2 0 3388,-3 0 0,-1 6 0,2 2 0</inkml:trace>
  <inkml:trace contextRef="#ctx0" brushRef="#br0">15341 11672 7948,'-14'8'2854,"2"-1"-149,2-2-2374,4-3 1,23 4-1,7-6 1,6 0-103,5 0 1,-1-6 0,6-4-230,-2-2 0,0-3 0,4 1 0</inkml:trace>
  <inkml:trace contextRef="#ctx0" brushRef="#br0">15853 11373 7944,'-1'14'624,"-3"2"1,0 3 1653,1 5 1,-4-2 0,3 0 0,0 0-1205,3 0 1,9-4 0,4 1 0,7-5-1003,3-5 0,2 2 1,3-6-1,-2-3-420,-1-6 0,-2-3 0,2-8 1,-5 0-162,-4-4 1,-2 3 0,-3-3-1,-6 3 26,-2 2 1,-4 0 0,-2 1-1,-6 2 540,-3 1 1,-5 7 0,-3-3 0,-1 1-127,-3 1 1,4-1 0,2 5 0,3 0-1492,2 0 0,0 0 1560,0 0 0,-7 0 0,-1 0 0</inkml:trace>
  <inkml:trace contextRef="#ctx0" brushRef="#br0">17502 10833 7841,'-14'0'3492,"6"0"1,2 1-3155,6 4 1,0 5 0,2 7-74,2 2 0,-2 11 1,4 0-1,-1 5 1,0 6 57,-2 5 1,-2 0 0,-1 4-1,0 1 1,0-1 153,0 4 1,-1-5 0,-2-3 0,-4-5-93,0-3 0,3-8 1,-2 0-1,1-7-174,1-2 1,-1-7 0,3-6-286,-2-2 0,2-3 0,-1-7-195,6-6 1,0-9 0,7-3 0,1-2-6,1 1 1,2 1-1,1-2 1,-1 5 149,0 3 1,0 2-1,1 1 243,-1 4 0,0 3 0,0 7 34,0 4 0,-6 3 0,-3 8 1,-3 1 819,-2 2 1,0 6 0,-2-3-348,-3 0 0,2 4 0,-6-6 0,-2 1-364,-2-1 1,-1-1 0,0-5 0,-1-1-669,1-3 1,0-3-208,0-2 0,-1-3 1,3 1-1,1-6-1845,1-7 0,7-2 1,-2-4-1,4-3 2227,1-5 0,6-3 0,2-1 0</inkml:trace>
  <inkml:trace contextRef="#ctx0" brushRef="#br0">18000 11217 7796,'-20'0'2951,"9"-5"-585,-4 0 0,12 1 0,3 4-2043,8 0 0,9 0 0,4 0 0,1 0 0,3 0-1128,2 0 0,2 0 0,-3 0 0,0 0 805,-3 0 0,-5 6 0,2 2 0</inkml:trace>
  <inkml:trace contextRef="#ctx0" brushRef="#br0">17972 11402 7802,'-37'7'2203,"9"5"-851,9-8 1,13 1-1,10-5-530,14 0 0,9 0 0,7 0-1212,9 0 0,1-5 0,7-1 390,-2-2 0,-2-1 0,-4-6 0</inkml:trace>
  <inkml:trace contextRef="#ctx0" brushRef="#br0">18569 11131 7818,'-7'-14'1670,"7"5"0,0-1-231,8-1 0,10 5 0,1 1 1,-2 4-1,-1 1 0,0 1 447,3 4 0,-4 3 0,4 8 1,-4 3-1554,-6 4 0,2 4 0,-6 3 1,-4 2-334,-4 1 0,-5 2 0,-7-4 0,-3 2 0,-1-1 0,-4-8 0,4-4 0,1-2 0,2-4 0,7-2 0,0-7 0,5-5 0,1 2 0,6-5 0,7-8 0,9 3 0,4-2-7,4 1 1,2 1-1,1-3 1,1 3-829,3 2 1,-1-4-1,-5 5 1,1 2-1008,-1 2 0,0 1 0,-1 0 0,-1 0 1842,-3 0 0,-5 0 0,2 0 0</inkml:trace>
  <inkml:trace contextRef="#ctx0" brushRef="#br0">13436 11686 7981,'0'-22'164,"0"0"0,0 4 0,2-1 301,3 2 0,-4 1 0,5 2 911,1 0-1109,-6 0 1,6 7 0,-7 9 0,0 10-1,0 12 1,-2 6-24,-3 3 0,-3 12 1,-6-1-1,0 5-173,0 4 0,0 1 0,-1 0 1,0-4-190,-4-1 0,3-3 1,-3-8-1,3-5-352,2-3 1,0-1-1,1-2 1,2-4-426,1-4 0,3-3 0,-5-3 0,3-4-73,-2-4 1,3-4 967,-1-1 0,5 0 0,-8 0 0,4 0 0</inkml:trace>
  <inkml:trace contextRef="#ctx0" brushRef="#br0">13138 12226 8003,'0'-14'0,"0"0"0,0-1 708,0 1-306,0 6 1,0 10-1,0 12 1,0 8-1,0 5 125,0 2 0,0-3 0,1 0 0,2-4-187,2-2 0,6-1 1,-1-4-1,4-3-265,5-2 1,-2-6 0,7-8-1,3-7-368,4-7 1,-1-10 0,5-10 0,-2-2-1242,0 2 1,7-3 1533,-2 3 0,-3 4 0,-1-1 0</inkml:trace>
  <inkml:trace contextRef="#ctx0" brushRef="#br0">6043 15880 8297,'-8'-14'413,"-3"-5"1,6 0 0,2 1-1,2 2 1583,1 2 1,1 6-1392,4 4 0,-2 10 0,6 8 0,1 11 0,-1 12 0,-1 10 35,-1 7 0,-3 9 0,-4 2 0,0 0-384,0-4 1,0-7 0,0-5-1,0-5-61,0-8-23,0-4 1,0-10 62,0-3 1,0-11 0,0-10-127,0-10 1,0-14 0,0-8 0,0-3 50,0-2 0,0 3 0,0-2 1,0 0-197,0 1 1,2 3 0,3 5 0,4 1-1041,4-1 0,3 7 0,1 5 1,2 4-76,-2 4 1,4 6-1,-1-2 1,1 5-601,0 5 1,-3 2 0,-3 8 1750,-1-1 0,0 13 0,0 3 0</inkml:trace>
  <inkml:trace contextRef="#ctx0" brushRef="#br0">6327 16107 8297,'10'22'216,"-1"-3"0,-4-3 1,3-2-1,0-1 0,0-4 537,3-4 1,-3-3 0,1-2-218,2 0 0,2-2 0,1-3 0,0-4 0,1-4 40,-1-1 1,-5-5-1,-1-1 1,0-1-594,0 1 0,-5-6 1,2 4-166,-4 0 1,-1 0 0,0 5-1,-1-1 1,-4 6-129,-4 5 0,-4 6 1,-1 1-1,0 1 219,-1 4 1,1 9-1,0 11 1,0 5 75,-1 4 1,3 4 0,2-4 1006,6 3 1,2-4 0,2 3 0,0-1 4,0-4 0,6-2 1,4-5-1,4-5-1289,5-4 0,3-7 0,7-3 0,-1-3-682,0-2 0,6-7 0,-1-4 0,-2-5 974,-1-3 0,-8-12 0,-1 1 0</inkml:trace>
  <inkml:trace contextRef="#ctx0" brushRef="#br0">6740 16036 8297,'-2'-13'3798,"-3"4"-2653,4 3 0,-9 4-774,10-3 1,5 2 0,14-5 0,5 2 0,3 1-633,1-1 0,4 4 0,-1-2 0,-2 2 261,-3 2 0,4 0 0,-7 0 0</inkml:trace>
  <inkml:trace contextRef="#ctx0" brushRef="#br0">6967 15666 8297,'-20'7'1092,"4"2"1,-3 9 128,3 1 0,2 6 0,1 0 1,2 7 115,2 6 0,5 1 0,0 2 0,4 0-391,4 4 1,0 0 0,5-4 0,2-1-871,2-2 1,1-7 0,0 3 0,0-4-270,1-2 1,-1-6 0,0-3 0,2-5-875,3-4 0,-3 1 0,3-6 0,-4-2-1235,0-2 0,-1-2 0,0-4-1850,0-4 4152,-6-4 0,5-8 0,-5-1 0</inkml:trace>
  <inkml:trace contextRef="#ctx0" brushRef="#br0">7223 15922 8297,'0'-22'513,"-2"6"1,-2 9 1127,-6 0 0,-2 6 0,-1 9-591,3 6 1,4 9 0,6 3-1,0 4 491,0 3 1,2 5-1,2-3 1,6-1-1191,3 1 1,2-2 0,3-6 0,1-3-306,-2-5 1,-1-8 0,-2-3-1,0-2 355,1-3 0,-1-9-1095,0-8 1,-1-2 0,-2-8 0,-3-1 0,-2-2 0,-1-1 0,-1-1-1284,1 1 0,0 4 0,-5 2 1887,0 1 0,-2 4 0,-1 6 1260,-2 2 0,-4 7-55,4 2 0,0 11 0,5 10 1,0-1-685,0 1 0,2 4 0,3-3 1,3 2-583,0-1 1,4-4-1,-2 3 1,2-1-865,3-4 1,-1-1 0,0-3 0,-1-2-2031,-4-2 1,4-6 3044,-4 2 0,4-3 0,1-2 0</inkml:trace>
  <inkml:trace contextRef="#ctx0" brushRef="#br0">7635 15851 8297,'-14'0'1406,"6"2"1,4 3 194,2 4 1,2 4 0,0 3-1,0 2 1,2 6-698,2 3 1,3 6 0,4 0-1,-2 1 1,1-1-941,-3 0 0,5-2 0,-6-5-690,2-3 0,-5-5 123,2 1 0,-4-11 0,-1-8 338,0-8 1,0-11-1,0-5 1,0-1 636,0 1 0,0-3 0,0 4 0,0-3-112,0 3 0,2-3 0,1 7 0,3 2-1072,2 1 1,-3 4 0,4 1 0,2 3-1223,2 1 1,-3 3 0,-1 4 624,2 0 1409,2 0 0,1 0 0,0 0 0</inkml:trace>
  <inkml:trace contextRef="#ctx0" brushRef="#br0">7877 15866 8297,'8'-7'0,"0"6"0,-3-4 1029,-4 3 0,10 13 0,-6 5 1,0 6-1,-1 7 32,1 2 0,0 9 0,-5-4 0,0 2-181,0 0 1,0-2-1,0 1 1,2-7 426,2-5 1,-1-8-1563,7 2 1,-1-12 0,6-11-1,-1-10-557,0-6 0,-1-4 1,-1-4-1,-1-1-716,0 1 1258,5-1 0,-9 6 0,4 0 822,-2 3 0,-6 6 774,2 4 0,-3 13 0,-1 2-21,4 6 1,-4 10 0,6 1-1060,-1 0 1,-3 3 0,5-4-1,0-1-607,0 1 0,1-2 0,4-5 1,-2-1-4801,-1-4 5161,-7 4 0,9-5 0,-4 6 0</inkml:trace>
  <inkml:trace contextRef="#ctx0" brushRef="#br0">10308 15695 8297,'0'-10'1155,"-1"3"-405,-4 0 0,2 2 0,-5 7 0,2 3 0,2 6 1,1 8-326,-1 9 0,2 7 0,-4 9 0,1 5 0,0 6-93,2 6 0,-3 0 0,1-4 0,2 0 0,1-2-285,2-3 1,2-4-1,1-9 1,5-4-579,4-5 0,1-5 1,11-12-1,1-4 39,2-4 492,1-10 0,7-9 0,1-8 0</inkml:trace>
  <inkml:trace contextRef="#ctx0" brushRef="#br0">11048 15794 8297,'-2'-15'-50,"-3"-4"0,2 3 1,-5-3-1,0 3 1196,0 2 0,4 6 1,-4 5 54,1 6 0,3 13 0,4 12 0,0 10 536,0 8-1542,6-2 0,-3 11 0,5-2 0,0 2 0,0 2-37,3 0 0,-3-7 1,1-4-1,1-7-163,-2-5 1,0-9-1,-5-3-743,2-1 1,1-9 499,-1-7 0,-4-15 1,4-4 296,-4-2 0,4-4 1,0 1-1,0 2 203,1 1 1,-3 2-1,5-1 74,-2 1 0,5 6 0,-1 4-106,3 2 1,1 2 0,-2 2 0,-1 2 150,-1 6 1,-7 4 0,2 3 0,-4 4 126,-1 1 1,0-3 0,-1 3 0,-2-1-282,-2-4 0,-6-1 0,1-2 0,-2 0-502,-2 0 1,-1-6 0,0-3 0,-3-3-882,-1-2 0,0 0 0,5 0 0,0-2-498,0-3 1,1 2-1,4-6 1,4-2 1663,3-2 0,2-1 0,0 0 0</inkml:trace>
  <inkml:trace contextRef="#ctx0" brushRef="#br0">11389 16264 8297,'8'6'2665,"-4"3"-1803,-2 4 1,-4 1 0,-2-1-97,-6-4 0,2 4 0,-1-5 0,-1 1-745,3 1 1,-6-1-1301,3 6 1279,4-1 0,-7-6 0,6-2 0</inkml:trace>
  <inkml:trace contextRef="#ctx0" brushRef="#br0">12128 15937 8297,'-12'-15'0,"-7"3"1035,-7 2 0,3-1 0,0 5 0,1 0 0,2-1 202,-1 4 0,2 3 1,5 6-1,-2 7 0,-1 8 519,-2 5 1,2 1 0,6 10 0,3-1-1261,1 0 1,3-6-1,5 0 1,4-6-497,4-3 0,9-7 0,2-6 0,2-2-557,4-3 1,1-9 0,1-8 0,0-9-832,1-3 1,-7-4 0,-3-2 0,-3-1 605,-2 1 1,-1 4-1,-4 4 1,-4 5 870,-4 3 1,-2 4 307,-4 2 1,2 4-1,-5 8 1,0 4 573,0 8 1,5 2 0,-2 6 0,4 0-717,1 0 1,0-4-1,1 1 1,4-4-1315,5 0 0,2-1 1,2 0-1,1-1-1146,-1-4 1,5-3-1,0-6 2205,-2 0 0,5 0 0,0 0 0</inkml:trace>
  <inkml:trace contextRef="#ctx0" brushRef="#br0">12640 15666 8297,'-8'-14'2671,"-5"6"-1118,4 4 1,1 2 0,-1 2 0,-1 2-111,2 2 1,-3 11 0,6 8 0,1 6 0,-1 4-613,0 5 0,-1 4 1,3 4-1,-4 3-595,0 2 0,3 1 0,0 3 0,0-1-236,0-2 0,2-6 0,-3 1 0,4-4 0,1-5 0,0 0 0,-2-8-1552,-2-3 1,2-8 0,-3-1 0,2-3-674,-2-6 0,2-4 0,-5-11 879,2-9 1346,1-11 0,-1-11 0,-2-5 0</inkml:trace>
  <inkml:trace contextRef="#ctx0" brushRef="#br0">12327 15723 8297,'-14'0'1789,"0"7"0,0 2-586,-1 4 1,7 6-1,4 0-97,2-2 1,4-3 0,4-4 0,7-5-1054,4-4 0,7-1 0,-5-1 0,-2-4-853,-1-5 1,-2-2-1,-1-3-250,-4 1 0,-4 0 611,-10 0 0,-3 6 1,-7 3 240,-4 4 1,3 5 0,-3 3-1,5 1-463,4 3 0,4 1 0,6 2 0,0 1 661,0-1 0,6 6 0,2 3 0</inkml:trace>
  <inkml:trace contextRef="#ctx0" brushRef="#br0">12654 16150 8297,'-1'20'0,"-3"3"1688,0-1 1,-6 3 0,6-6-1,-1-2-305,-2-1 0,6-7 0,-2-1 1,6-1-1174,6-4 1,4-8 0,1-4 0,0-4-805,1-1 1,-1-4-1,-1 3 1,-4 2-444,-4 0 1,-4 5 788,-1-1 0,-11 6 1,-5 0-1,-2 6 349,-3 6 0,2 2 1,5 0-208,0-1 1,-1-7-181,1 2 1,6-5 0,5-5 285,6-4 0,5-10 0,6-3 0</inkml:trace>
  <inkml:trace contextRef="#ctx0" brushRef="#br0">13138 15553 8297,'-15'-8'0,"8"2"1361,0 6 1,7 1-1,0 4 1,0 6 71,0 6 1,0 12 0,0 9-1,0 4 1,0 4-200,0 1 0,-5 6 0,1-6-671,1-1 1,-4-2 0,2-4 0,2-6-613,2-5 1,-1-6 0,-1 1-652,-2-5-43,1-9 1,8-10-1,3-10 1,0-3-104,5-1 1,0-5 0,2 0 118,1 2 576,-1 1 0,2 7 1,1 1 110,2 1 1,2 3 0,-4 4 0,2 0 164,-2 0 0,-1 0 1,-2 1-1,-1 4 551,-4 4 1,2 4 0,-6 1 0,-2 2 500,-1 3 0,-4-3 0,-2 4 1,-6-1-785,-3 0 0,-1 0 0,0-4 1,0-3-1143,0-2 1,-1 1 0,1-7 0,0 0-667,0-3 1,1-7 0,2-5 1414,2-7 0,-1-4 0,-4-6 0</inkml:trace>
  <inkml:trace contextRef="#ctx0" brushRef="#br0">13578 15467 8297,'15'0'5397,"-1"0"-4695,0 0 1,-1 2-1,-1 3 1,1 6 1350,3 6 1,1 5 0,-3 8 0,-1 4-1066,-4 3 0,3 6 0,-8 3 0,-1 3-988,-1 1 0,-4 3 0,-2 3 0,-7 1-128,-7 0 0,-4-2 1,-6-2 127,-1-6 0,-12 3 0,-3 1 0</inkml:trace>
  <inkml:trace contextRef="#ctx0" brushRef="#br0">10465 17102 8297,'-2'-8'746,"-3"4"-99,-4 2 0,-4 4 0,1 4 0,1 8 0,3 8-102,1 5 1,3 8 0,4 3 0,0 3 0,1 2-214,4-1 1,-2 6-1,7-3 1,1-2-343,1-3 0,2-9 0,2 2 0,2-3-249,1-1 0,4-9 0,-2-4 1,1-6-1453,3-4 1,1-1 1710,-3-5 0,10-13 0,-3-3 0</inkml:trace>
  <inkml:trace contextRef="#ctx0" brushRef="#br0">10948 17117 8297,'0'-15'3203,"0"6"-1347,0-1 0,2 9 0,2 1-857,6 8 1,-2 6-1,1 5 1,1 6-534,-2 7 1,3-1 0,-5 6 0,0-4-306,1-6-115,4 1 1,-10-6-1,4 7-69,-3-1 0,-9-1 0,-1-3 0,-1-7 0,-1-4-48,-1-4 0,-1-6 1,-2 2 537,-1-3-76,1-2 0,8 0-1084,6 0 0,8 0 0,9-2 0,4-3 239,1-4 1,6 1-1,5 0 1,0 0-2203,2 0 0,0-1 0,4-5 2656,-1-1 0,0-5 0,5-2 0</inkml:trace>
  <inkml:trace contextRef="#ctx0" brushRef="#br0">11588 17273 8297,'8'14'4794,"-5"2"-3727,-6 3 1,-5 3-1,-5 6 1,2 1-394,2-1 1,4 1-1,-3-1 1,0-1-1001,0-3 1,4 3 0,-4-5 0,0 1 325,0 1 0,-8 0 0,-6 4 0</inkml:trace>
  <inkml:trace contextRef="#ctx0" brushRef="#br0">12796 17245 8297,'-28'28'807,"3"2"0,4 2 1,9 1-1,4-2 1,4-1 86,3-1 0,1-2 1,1-4-1,4-5-715,5-7 0,4 0 0,3-6 0,4-5 0,3-8 0,2-11-290,1-7 1,5-7 0,-10-2 0,0-1-79,-3-3 1,-5 4 0,-4 2-1,-6 3-38,-2 1 0,-10 7 0,-5 3 0,-5 5 139,-5 5 0,4 2 0,-4 7 0,-1 2-33,2 3 1,-3 1-1,6 5 1,1-3-981,3-2 1,0 4-544,1-6 1,6 0 1643,3-9 0,10-9 0,3-9 0</inkml:trace>
  <inkml:trace contextRef="#ctx0" brushRef="#br0">13365 16804 8297,'14'-8'1978,"2"3"-1019,3 4 1,-2 2 0,7 2 0,0 4-246,-2 1 1,0 3 0,-5 6-1,2 4 99,-1 1 1,-2 3 0,-4 8 0,-2 5 564,-6 3-1089,-2 2 1,-4 7 0,-4 6-999,-8 4 1,-7 3 0,-9-3 0,-3 3-4860,-5 2 5568,-3-5 0,20-26 0,0 1 0,-22 30 0</inkml:trace>
  <inkml:trace contextRef="#ctx0" brushRef="#br0">8673 17330 8297,'-14'-7'214,"0"6"0,0-4 1,-1 4-1,1 1 524,0 0 0,0 6 0,0 5 1,1 6-259,3 7 0,-1 3 0,7 1 0,-1 2 1,0 4-244,0 3 1,1-3 0,4-6-1,0-7 1,1-6-180,4 0 1,-2-8 0,7-2 0,1-6-206,1-9 1,-2-1 0,-1-14-1,1-4-343,-2-2 0,3-4 0,-5 3 1,0 1 208,1 4 1,2 0 0,-3 8 0,1 2 88,-1 1 1,4 7 0,-4 1 198,2 1 0,1 9 1,5 7-1,1 6 136,-1 4 1,-5 3-1,1 6 1,1 2 150,2 3 1,1-3 0,0 5-1,0-2 13,0 0 1,-1 5 0,-2-3 0,-1 1-136,1 4 0,-3-4 0,-1 2 0,0 0-61,-4-2 1,-1 5 0,-4-3 0,-3 2-4,-4-2 0,-5 1 0,-4-6 0,-2-1-8,-3-2 1,0-3 0,-6-3-307,1-5 0,-1-5 1,1-5-1,0-4-598,-1-3 0,7-14 0,2-3-26,-1-6-99,5-3 0,2-6 0,9-3-908,4-5 1837,1 4 0,0-7 0,0 4 0</inkml:trace>
  <inkml:trace contextRef="#ctx0" brushRef="#br0">9128 17387 8297,'-14'9'1323,"1"1"-622,4 1 0,-4 3 0,4 3 0,-4 2 0,-1-1 161,0-3 1,1 6-1,2 1-605,2 0 1,1 5-1,-2-3 1,5 1-199,4-1 1,1 1 0,1-5 0,4 1-852,5 0 0,2-7 1,4-6-340,3-2 1,2-1 0,4-7 0,-1-3 1130,1-4 0,8-10 0,3-3 0</inkml:trace>
  <inkml:trace contextRef="#ctx0" brushRef="#br0">9555 17415 8297,'-13'22'0,"4"5"0,-12-2 970,1 7 0,2 4 0,-4 7 0,2-2 93,2-3 1,2 1-1,4-5 1,2-4-518,6-5 1,2-5 0,4-7-640,2-3 1,6-12 0,7-12 0,4-10 41,1-8 0,-3-4 1,3-8-1,0-4-634,0-4 0,-5-3 0,2-2 1,-3 2-486,-2 3 0,-6-4 1,-3 6-1,-3-2 851,-2 0 1,0 6 0,0 0 0,0 5 125,0 3 1,-5 11 0,0 0-1,0 7 1944,-1 7 1,3 1-956,-7 7 0,6 0 0,-4 7 0,1 4 120,4 8 0,0 7 0,0 9 1,-2 5-525,2 7 0,8 2 0,4 10 1,4 1-163,1 1 0,2 4 1,3-10-1,3-1-1435,0-6 0,5-4 0,-3-9-1628,3-3 1,-1-8 2832,-2 0 0,3-3 0,-5-2 0</inkml:trace>
  <inkml:trace contextRef="#ctx0" brushRef="#br0">12754 14842 8062,'-14'6'805,"4"-4"0,2 1-189,2-6 0,-4-7 1,6-7-1,0-4-459,3-1 1,1-1 0,0-6 0,0 1-154,0-1 0,0-4 0,0-2 0,0 1 0,0-3-55,0 1 1,0 3 0,0-5 0,-2 0 18,-2 2 0,-3-5 1,-4 3-1,2-3 3,-2-2 1,-2-4 0,-1-1 4,0 2 0,-1-4 0,1-2 29,0-4 0,0 0 1,-1-1-1,1 1 19,0 4 0,-5-3 1,0 3 0,2-3 1,1 4 0,3 5 0,2 5-3,2 3 1,6 2 0,-4-2 0,3 3-25,-1 1 1,0 4-1,5-4 1,0 4-102,0 2 1,-1-4 0,-3 2 12,0 3 1,-1 4 0,5-3 96,0 3 0,-5 4 1,0-3 27,2 1 1,-3 2 0,0 5-1,-1 0 139,1 0 0,0 4 0,1 1 205,-5-2 0,3 4 0,-3 2 168,-1 4 0,-2 2 0,1 6-244,2 7 1,-2 2 0,4 6-352,0-2 0,-3 6 1,6-4-1,0 2-105,-1-1 0,4-5 1,-2 1-1,2-4-932,2 0 1,0-1 0,2-2 1083,2-2 0,4 3 0,6-6 0</inkml:trace>
  <inkml:trace contextRef="#ctx0" brushRef="#br0">12327 12724 8261,'-14'0'591,"0"-5"645,0 0 0,6-6 0,5 3-361,6 0 0,9-3 1,9 7-603,1 0 0,2 3 1,4 1-1,1 0-280,-1 0 0,-4 0 0,-2 0 0,0 0-787,0 0 1,-5 6 0,2 2 0,-3 2-1230,-2-1 2023,1 0 0,-1 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5958 5303 8109,'-29'6'402,"7"-4"1,5 4-1,9-1 69,13-1 1,10 6-1,19-4 1,5 1-1,8 0 1,10 1 221,8 3 0,6 2 1,3 1-1,4 0-569,1 1 1,-39-8-1,0 0 1,3-1 0,0 1-1,-1-2 1,1 1 0,0-2-1,-1-1 1,1 1 0,0-1-35,-1-2 1,1 1 0,36 4-1,-3-1 1,-4-2-260,-1-1 1,-3-2 72,-6 0 0,0 0 0,-13-2 0,-2-1 0,-6-2-1248,-5 2 0,-2 2 0,-8 1 1344,-2 0 0,-3-7 0,-7-1 0</inkml:trace>
  <inkml:trace contextRef="#ctx0" brushRef="#br0">9825 3000 7986,'0'-15'-39,"0"6"0,0-1 1,0-1-1,0-1 338,0-2 0,0-1 0,0 1 0,0 0 1,-2 0 216,-2 0 0,2-1 0,-4 3 1,-1 2 21,-2 5 1,1 4 0,-1 4 0,-3 6-146,0 10 0,-2 8 1,-1 6-1,1 7-35,0 6 1,1-2-1,2 5-131,2 0 0,4-5 0,-3 4 389,2-4-448,1-8 1,5 4 0,2-7-92,2-2 1,4-2 0,8-6 0,1-4-352,2-3 1,5-6 0,-3-2-1,1-2-518,3-3 0,-3-6 0,0-3 0,0-2 235,1-3 0,-6-2 0,2-1 1,-5 0-349,-4-1 1,1 1-1,-7 0 905,-1 0 0,-7 0 0,-4-1 0</inkml:trace>
  <inkml:trace contextRef="#ctx0" brushRef="#br0">9811 3327 7986,'-22'-8'418,"-4"1"0,7 7 358,2 0 0,1 0 1,2 0 2279,0 0-2570,0 0 1,17 0 0,8 2-1,8 1-627,6 2 0,3 0 0,4-5 0,3 0-1254,1 0 0,-3 0 991,5 0 0,-6 0 404,1 0 0,3 6 0,1 2 0</inkml:trace>
  <inkml:trace contextRef="#ctx0" brushRef="#br0">10251 2843 7955,'-26'0'2446,"2"0"-1518,10 0 0,7-1 0,9-2-329,3-2 0,9-2 0,10 4 0,2-1 0,4-1-497,4-1 0,-3 2 0,6-4 0,-3 2 0,-2 3-352,-2 1 0,-8 2 0,-3 0 262,-3 0 1,-8 7 0,-4 4 0,-2 5 293,-2 3 1,-11 6 0,-5 0 0,-3 5 12,-1 3 0,-6 5 0,3-3 1,-3 0 21,3-1 1,-3 0 0,7-6-265,2 0 0,1 1 0,2-2-82,0-4 0,4-2 0,2-7 0,2 0 30,3 1 1,1-6-1,4 1 1,3-1 36,4-1 0,9 0 0,2-5 0,2 2 137,4-2 1,5-1-1,4-2 1,0 0-37,-1 0 1,4 0-1,-5 0 1,-1 0 28,-2 0 1,-1-5 0,-3 0 0,-2 2-934,-5 1 0,-3 2 0,-2 0-1956,0 0 1,-1-1 1313,-4-4 1,-4 2 0,-10-5 1382,-4 2 0,-10-5 0,-3 3 0</inkml:trace>
  <inkml:trace contextRef="#ctx0" brushRef="#br0">10237 3071 7927,'-14'0'4356,"6"0"-3984,8 0 0,8 0 0,6 0 0,2 0 0,3 0-505,5 0 1,3 0 0,1 0 0,-1 0-1075,-3 0 0,1 0 1207,-6 0 0,0 0 0,-5 0 0</inkml:trace>
  <inkml:trace contextRef="#ctx0" brushRef="#br0">10138 5089 8125,'-15'8'186,"1"-1"0,5-3 0,-1 1 1,-1 0 1245,-1 1 0,5-4-850,7 3 1,8-4 0,11-1-1,6 0-120,7 0 0,6 0 0,9 0 0,5 0-225,4 0 0,5 0 1,1 0-1,-2 0-143,-2 0 0,-2 0 0,-3 0 0,0 0-417,0 0 1,-5-1 0,-4-3 0,-6-2-584,-3-2 0,-2 0 0,-6-1 0,-4 4-2302,-4 3 3208,-3-4 0,-8 5 0,-2-6 0</inkml:trace>
  <inkml:trace contextRef="#ctx0" brushRef="#br0">10166 5416 7962,'0'-7'954,"0"0"1,0 9-678,0 3 0,0-1 0,-1 9 0,-3 4-83,0 4 0,-6 3 1,4 4-1,-2 0 1,-3 2-1,-2 2-112,-1 1 1,0 2-1,0-3 1,-1 1-158,1-2 0,-2-1 0,-1-1 0,-2-1-343,2 1 0,2-6 1,4-1 165,2-1 0,1-7 0,-3-6 252,1-2 0,7-7 0,-3-7 0</inkml:trace>
  <inkml:trace contextRef="#ctx0" brushRef="#br0">9996 5829 7962,'9'-5'-1252,"0"0"1917,-5-6 1,7 11 0,-5 2-86,2 10 0,-5 4 1,3 8-1,-1 1-133,0 2 0,1 1 1,-3 1-1,4-1-248,1 1 0,-5-2 0,3-4 0,-1-2-421,0-1 0,6-4-280,-2 3 0,2-8 0,0-3-1062,-1-2 0,-6-1 1564,6-5 0,-1-6 0,6-2 0</inkml:trace>
  <inkml:trace contextRef="#ctx0" brushRef="#br0">10209 5743 7962,'0'-14'586,"0"0"0,0 0-338,0 0 0,1 4 1,4 1-1,5-2 49,2-2 1,2-1 0,1-1 0,-1 3-133,0 2 1,5-2 0,0 4-1,-2 0-503,-1 3 0,-2-1 0,1 1-1234,-1 2 1,0 3 1571,0 5 0,-6 9 0,-2 8 0</inkml:trace>
  <inkml:trace contextRef="#ctx0" brushRef="#br0">10308 5815 7962,'-1'9'2,"-4"0"0,2-4 308,-7 5 1,6-2 1458,-6 1-1664,7-3 0,-3-7 0,7-4 1,4-4-184,4-4 1,4-1 0,1-2-1,1-1 91,-1-2 1,0 0 0,2 4-1,1 1-65,2 0 1,2 6-1,-4 3 6,2 4 0,0 1 0,-6 1 0,-4 4 15,-4 5 1,-4 2 0,-1 2-82,0 1 0,-6 4 1,-3 0-1,-4 0 1,-3-1-89,-3 1 0,2 0 0,-5-4 0,1-3 19,4-2 1,-4 2 202,2-2 1,-4-2-1,4 0 566,1-2-455,9-1 1,4-5-1,10 0 1,4 0-56,4 0 0,7 0 0,4 0-181,3 0 1,-3 0-1,-1 0 1,1-2 0,0-1-232,-1-2 1,-4-4 0,4 2 0,-3 1-1231,-3 0 1564,-1-5 0,-2 3 0,1-6 0</inkml:trace>
  <inkml:trace contextRef="#ctx0" brushRef="#br0">10308 5416 8068,'0'15'247,"0"-1"0,0 2 0,0 3 82,0 4 1,0 4-1,2 2 1,1 1 0,2 3-1,-2 3 82,-1 0 0,-1 6 1,2-5-1,2 5-383,-2 0 0,-1 6 1,-2-1-1,-2-3-58,-3-4 1,4-1 0,-4-6 0,2-1 152,-2-2 0,2-6-1793,-6-1 1,4-5-711,-5 1 2380,1-10 0,-5 4 0,-1-5 0</inkml:trace>
  <inkml:trace contextRef="#ctx0" brushRef="#br0">10195 6099 7962,'7'0'295,"6"0"0,-5 0 0,6 0 246,0 0 0,2 0-223,3 0 0,-1 1 1,5 3-1,3 0-41,0-1 1,3-1 0,1-2-1,1-2-766,3-2 0,-1-3 0,-5-4 1,-1 2-2005,-3-2 2493,3-2 0,-12-1 0,6 0 0</inkml:trace>
  <inkml:trace contextRef="#ctx0" brushRef="#br0">10721 5416 8142,'-7'-14'0,"6"6"862,-6-4 1,7 9-319,0-7 1,0 8 0,0 4-1,0 9-257,0 7 1,0 7 0,-1 0 0,-4 5-318,-4 3 1,-4 2 0,-1-3 0,0 2 67,-1 3 0,1-1-387,0 2 1,0-3 0,-1-7 0,3 1-460,2-1 1,-1-6-1,5-3-133,-2-3 1,6-10 0,1-6 940,4-8 0,13-9 0,-2-4 0,2-1 0,0-3 0,3 3 0,0 0 0,0 1-127,1 4 0,-6 6 0,2 3-65,-5 2 606,-8 1 1,4 11-1,-7 4 1,0 2 555,0 2 1,-2 5-1,-1 0-844,-2-1 0,0-2-985,5-2 1,0-5-291,0 1 920,0-7 1,0 5-1,2-4 354,3 6 0,-4 4 0,6 4 0,-3 2 315,1 2 1,0-3-1,-4 5 49,4 1 0,-3 2 1,4 0-1,-1-2 1,0-3-26,-2-1 1,3 2 0,0-4-445,2-1 0,-3-2 1,4-4-1076,3-2 1,-6-6-1248,-1-8 2302,2-4 0,-5-13 0,4-1 0</inkml:trace>
  <inkml:trace contextRef="#ctx0" brushRef="#br0">10834 5544 7942,'0'-14'2286,"0"6"-1828,0 2 0,2 6 1,1 2 36,2 2 1,0 4-1,-4 6 1,2 1-364,2-1 0,1 0 1,-2 0-1,0 0-585,-1 1 0,4-1 0,-3 0 0,0 0-1419,-3 1 0,4-6-416,0 1 2288,-1-7 0,-10 9 0,-2-4 0</inkml:trace>
  <inkml:trace contextRef="#ctx0" brushRef="#br0">10877 5644 7942,'0'-14'-297,"0"-1"1,2 1 825,2 0 1,-1 0 0,7-2-1,-1-1-144,-1-2 1,5 0 0,-4 6 0,4 2-31,1 2 0,1 1 0,-1-2 0,-2 4 192,-2 0 1,3 4-434,-4-3 0,2 10 0,-1 4-459,-6 4 1,-2 3 0,-2 1 0,0 2-413,0-1 1,-2-3 0,-1 0 0,-3-1-292,-2 0 0,-2-4 502,-4-1 0,0-6 1354,0 2 1,6-5-6,3-5 1,10 4-476,4-4 0,-1-1 0,2 1-206,1 2 1,0 3 0,-2 4 0,-4 6-343,-3 2 1,-2 3 0,0 0 0,-2 3-197,-3 1 0,-3 0 0,-6-5 0,0 0-106,0 0 1,0-4 928,-1-1-120,7-5 0,8-3 0,10-6-60,3 2 1,5 2-1,1 1-122,-1 0 0,-4 1 0,-4 4-242,-6 4 0,-2 4-337,-2 1 369,0 1 1,-2-1-1,-2 0 1,-6 0-138,-3 0 0,-1 1 0,0-1 1,-2 0-82,-3 0 1,8-1 464,-3-4 1,4 4 0,-1-5 703,2 0 1,7-2-403,2-6 0,8 0 0,10 0 0,1 0-405,-2 0 0,3-6 0,1-2 0,0-2-456,-1 1 0,-1 1 1,-5-3-438,0 2 178,1-1 1,-7 1 0,-5 1 588,-6 1 0,-5-2 1,-7 4-1,3 0-67,2-1 1,-2 4 349,2-2 116,4 2 1,0 4 63,6 2 1,1 0 0,4 5 40,4 2 1,4 2-1,1 1 1,-1 0-313,-4 0 1,4 1-1,-5-1 1,1 0 105,1 0 0,-5 1 1,3-1-196,-2 0 0,-1 0 1,-5 0-1,0 1 0,0 0 2,0 4 0,0-8 0,0 4 1,-2-3-117,-3 1 1,2-4-1,-6-1 1,-2-1-93,-2-4 1,-1-2 0,-1-1 77,1 0 1,-5-1 0,0-4 0,0-3 0,2-3 216,3-3 1,-4 3 0,11-8 0,-1 3 202,3 2 0,3 0 0,4-1 1,1 1 124,2 0 1,6 0 0,-2 0-528,4-1 1,6 6 0,0 1 0,-2 0-531,-1 0 1,-2 5 0,0-2 0,1 4 0,-3-1 623,-2-3 0,2 4 0,-4-6 0</inkml:trace>
  <inkml:trace contextRef="#ctx0" brushRef="#br0">10479 5473 7946,'5'15'183,"-1"-1"1,0 0-12,-3 0 1,-1 5 0,0 0 0,0 0-554,0 2 1,0-6 380,0 4 0,0-3 0,0-2 0</inkml:trace>
  <inkml:trace contextRef="#ctx0" brushRef="#br0">11759 5033 7383,'-8'6'-492,"4"2"616,8 0 0,5-2 0,8-6 1,6 2-1,2 1 0,8 3 124,7 2 0,1-3 0,11 4 0,3 2 0,2 2 0,3 1-127,0 0 0,0 1 1,6-1-1,-2 0-59,-1 0 1,-8-4 0,7-2-1,1-1-282,0 1 1,2 0 0,-5 2 0,1-6 22,-1-2 1,-1-2-1,-2 2 1,-2 1 48,-3 2 1,-1-1 0,-5-4-1,1 0-89,-1 0 1,-7 2-1,-2 1 1,-3 2-430,-2-2 666,-2-1 0,5-2 0,1 0 0</inkml:trace>
  <inkml:trace contextRef="#ctx0" brushRef="#br0">14559 753 7883,'0'-9'313,"0"0"1,-1-3-1,-4 0 571,-4-2 1,1 4-1,-2 2-373,-1 2 1,3 1-1,-1 5 1,-2 0-139,-2 0 0,-1 8 1,0 6-1,-1 10 1,3 6-1,1 5 111,1 1 0,2 2 0,-1 3 0,4-1-247,4-3 1,-4-5-1,0 0 1,4-7-218,4-6 1,0-8-1,6-3 1,2-2-243,2-3 1,6-9 0,2-8 0,-1-8-225,1-5 1,2-6-1,-4-1 1,0 1-70,2-1 0,-10 5 1,3-1-1,-3 5 71,-3 0 1,3 4 972,-6 2 1,-1 8 184,-4 2 0,-1 7 9,-4 2 1,-1 6-1,-4 10 1,6 1-185,2 2 0,2 7 0,0-4 0,0 1-432,0 1 1,2-5 0,2 3 0,4 0-611,0 0 0,5-4 3,-4 1 1,4-3 0,1-4-1,0-2-512,1-6 1,-1-2 0,2-2-1,3 0 1012,4 0 0,-2-6 0,-1-2 0</inkml:trace>
  <inkml:trace contextRef="#ctx0" brushRef="#br0">15014 796 7806,'-22'8'4401,"8"-2"-3745,8-6 0,7 0 1,4-1-1,5-2-43,2-2 0,9-5 0,2 4 1,4 0-939,2-1 1,-2-2-1,-2 4 1,-1 2-836,1 1 1,-5-2 0,1-1 1159,-1 2 0,-4-5 0,5 0 0</inkml:trace>
  <inkml:trace contextRef="#ctx0" brushRef="#br0">15100 981 7806,'-26'2'4216,"7"2"-3417,7-2 1,15 4-253,6-6 0,1-1 0,10-3 0,3 0-1013,5 1 1,0-4 0,6 2 0,-4 2-834,-2 2 1,-1-4 1298,-3 0 0,2 0 0,-3 5 0</inkml:trace>
  <inkml:trace contextRef="#ctx0" brushRef="#br0">15697 654 7786,'0'-10'2266,"0"1"1,11 6-1323,3-2 0,3 4 1,-2 1 404,-1 0 1,0 6 0,0 3-1,1 6-394,-1 3 0,-6 5 0,-4 5 0,-2 0-763,-2 1 0,0-1 0,0 2 0,-2 0-8,-2-1 0,1 1 1,-7-11-1,-1-2-499,-2-1 0,4-3 1,-1-2-22,-1-2 1,3-6 656,-1 2-279,6-3 1,-2-2 81,10 0 1,4-7 0,9-1-1,2-1-1579,2-1 1,-3 3-1,3-3 1,0 4-1256,1-1 1,-1 6-1,3-4 2710,-1 3 0,-7 2 0,4 0 0</inkml:trace>
  <inkml:trace contextRef="#ctx0" brushRef="#br0">16337 981 14020,'-13'2'3667,"2"1"-3139,1 1 0,6 3 0,-6-4 0,1 3-2058,1 2 585,-5 2 1,7 4 944,-4 0 0,-2 7 0,4 1 0</inkml:trace>
  <inkml:trace contextRef="#ctx0" brushRef="#br0">17531 412 7820,'0'-14'896,"-5"0"-162,0 0 1,-4 4 0,4 1 822,2-2 0,1 6 0,2 5-700,0 8 0,2 12 0,1 7 0,2 8-625,-2 6 0,-1 0 0,-2 11 0,-2 2 0,-1 0-119,-2-2 0,-4 1 0,2-5 0,1-2-113,0-2 1,-4-9-188,6-7 0,-1-6 0,5-8-373,0 1 1,1-9 484,4-6 1,-2-11 0,7-8 105,1 2 1,-3-1 0,3 1 0,1-2 0,3 1 115,-3 3 0,-1 5 0,4 2 263,-1 2 1,0 1-1,0 5-145,0 0 1,-1 2 0,-3 3 0,-4 2-8,0 1 0,-4 5 0,3-2 0,-4 5 3,-1 3 1,0 0 0,-1-5-139,-4 0 0,-3 0 0,-6 1 1,-1-1-1,1 0-267,0 0 0,-2-4 0,-1-2-700,-2-2 768,0-1 1,5-5-1895,-1 0 0,1 0 0,2-2-2760,2-3 4730,4-3 0,6-12 0,0-2 0</inkml:trace>
  <inkml:trace contextRef="#ctx0" brushRef="#br0">17872 711 7901,'-6'0'6253,"6"0"-5395,6 0 0,8-2 0,1-1 1,0-2 77,4 2 1,3-3 0,7 1-1,-1 2-1289,1 1 0,-6 2 1,1 0-1,0 0-1067,-2 0 0,-2 0 0,-5 2 1420,-1 3 0,-6 3 0,-2 6 0</inkml:trace>
  <inkml:trace contextRef="#ctx0" brushRef="#br0">18000 924 7779,'-8'0'2070,"2"0"-1081,6 0 1,1 0-744,4 0 0,3 0 0,6 0 0,1 0 0,-1 0-265,0 0 1,5 0 0,0 0 0,-2-2 0,-1-1-112,-2-1 1,0-1-315,1 5 0,-1 0-1042,0 0 0,0 0 1486,1 0 0,-1-6 0,0-2 0</inkml:trace>
  <inkml:trace contextRef="#ctx0" brushRef="#br0">18484 483 7834,'-5'-9'583,"0"-1"0,0 6 641,5-6 0,7 5 0,2-2 0,5 0 1,4 4 109,1 1 0,0 4 1,-5 3-1,0 4-1182,0 4 0,-1 1 0,-4 2 1,-4 1-1,-3 4 0,-2 1-174,0 3 0,-2-3 0,-3 2 0,-4 0-225,-4-2 0,-6 2 1,0-7-1,2-3-33,1-1 1,2 1 402,0-9 1,4-1 0,2-2 1298,2 3-1220,-5-4 0,11 6 0,0-6 1,8 2-65,5 2 1,2 5 0,3-4-40,1 2 1,1-3-1,-2 4-42,1 2 0,4-3 1,-4 2-1,-1 1 172,-3 1 0,-2 2 0,-4 2 0,-4 2 320,-3 1 0,-2 1 1,-2-1-1,-3 3-181,-4 0 0,-10 4 0,-3-8 0,-2 0-717,1-2 0,-1-2-111,-5 0 0,3-1 1,2-4-1,3-4-504,1-3 1,4 2 0,-3 1 0,3-2-2425,2-1 0,6-4 3388,3-3 0,4-2 0,1-8 0</inkml:trace>
  <inkml:trace contextRef="#ctx0" brushRef="#br0">18825 1024 7834,'9'0'3788,"1"0"-3662,-7 0 1,3 1-127,-6 4 3006,0-4-3006,-6-1 0,-2-7 0,-6-8 0</inkml:trace>
  <inkml:trace contextRef="#ctx0" brushRef="#br0">13394 1891 8016,'-15'0'797,"6"0"0,3 1 0,4 3-403,8 0 0,5 1 0,5-5 0,3-2 0,5-1 0,3-3 0,1 0-383,1-1 1,-1-2-1,0 3 1,-1-1-1,-1-1-354,-3 0 1,-5 4 0,1-4 0,-4 1 279,0 4 638,-8 2 1,-2 12-1,-8 5-225,-2 4 0,-4 5 1,3 7-1,-1 3 86,1 1 0,0-4 0,2 1 0,0-3-457,0-2 0,3-1 0,1-2-350,0-1 1,0-7 0,0 2 0,0-3-1699,0-2 1,0 1 2068,0-1 0,0 6 0,0 2 0</inkml:trace>
  <inkml:trace contextRef="#ctx0" brushRef="#br0">13436 2204 7994,'-8'0'4547,"15"0"-4366,2 0 1,12 1 0,-6 2-181,4 2 0,2 1 0,4-3-752,-1 2 1,-2 5 0,3-4 750,-1 2 0,-7 1 0,4 6 0</inkml:trace>
  <inkml:trace contextRef="#ctx0" brushRef="#br0">13394 2545 7972,'-7'0'732,"7"0"-721,13 0 0,11-7 0,10-2-11,9-4 0,6-7 0,8-2 0</inkml:trace>
  <inkml:trace contextRef="#ctx0" brushRef="#br0">14958 1834 7883,'-15'8'671,"1"4"1,0-2 0,1 4 0,2 4 161,2 0 1,1 6 0,-3-3 0,1 1 0,1 3-311,1 2 1,-3 1 0,4 2 0,0 2 0,-3 1-389,2-1 0,-4-2 1,4-2-1,-2 1-217,1-1 1,1-6 0,-3-3 0,3-3 0,0-3-1770,0-4 1,-1 2-1,-6-6 1851,1-2 0,-6-14 0,-3-5 0</inkml:trace>
  <inkml:trace contextRef="#ctx0" brushRef="#br0">14559 2076 7883,'15'6'0,"-6"2"0,1 8 462,1 3 1,3-4-1,5 6 1,5-2 708,2 0 1,3 5-1,-1-6 1,1 0-1039,-1-2 1,2-4 0,2-2-1,1-6-918,-2-2 0,0 3 1,-5 0-1,0-2 785,-3-2 0,1-7 0,4-2 0</inkml:trace>
  <inkml:trace contextRef="#ctx0" brushRef="#br0">15114 2104 7883,'0'-8'2170,"6"-5"-1603,-4 12 0,10-5 0,-2 6 0,3 0 1269,1 0-1745,6-7 1,1 6 0,6-4 0,0 3 0,1 2-719,-3 0 1,4 0 265,-6 0 1,-2 2 0,-2 1 360,-3 2 0,-2 12 0,0-1 0</inkml:trace>
  <inkml:trace contextRef="#ctx0" brushRef="#br0">15199 2388 7866,'16'0'1948,"3"-1"-1616,5-4 1,-2-1 0,3-5 0,3 3-503,4 1 0,1 1 0,-4 3 0,-1-2 170,1 2 0,-1-5 0,0 0 0</inkml:trace>
  <inkml:trace contextRef="#ctx0" brushRef="#br0">16095 1877 7838,'-14'0'839,"6"0"0,-3-7-299,6-2 0,7 2 1,7 3-1,4 2-131,1 2 0,2 0 0,1 2 0,2 2 1,-2 6-1,-1 4-64,-2 5 1,-6 3 0,-3 7 0,-3 1-188,-2 3 0,0-3 0,-2 5 0,-3-2-200,-4 0 0,-5 0 0,-4-4 0,-1-1-26,2 0 0,1-4 1,0-3-1,-1-4 68,-2-4 1,0-7 0,5 2 310,0-2-551,-1-1 1,11-7 0,8-1-586,14-2 0,9-6 0,6 2 0,5-2-863,3 1 0,1-2 1688,1 2 0,-7-2 0,-1-3 0</inkml:trace>
  <inkml:trace contextRef="#ctx0" brushRef="#br0">16564 2161 9982,'-8'6'965,"-4"-3"-104,2 7 0,2-1 0,-1 6 0,-2-1-222,-2 0 0,4 0 0,1 2 0,0 1-1279,0 2 1,5 0 0,-4-5 0,3 2-2897,-1 3 3536,0-9 0,-1 15 0,-2-9 0</inkml:trace>
  <inkml:trace contextRef="#ctx0" brushRef="#br0">17645 1535 7894,'0'-14'1241,"-2"2"1,-1 0-505,-2 3 1,2 6 0,8 0-1,3 7 1,1 12 0,-1 11 24,-2 9 0,4 7 0,-5 4 1,-2 6-454,-2 2 1,-1 2 0,0-2 0,-1-1-20,-4-2 0,3-8 0,-4 0 0,1-6 0,-1-5 313,-2-6-901,5 2-155,-3-14 0,1 1 93,0-6 0,0-15 1,7-3 175,3-8 1,-2-3-1,6 5 1,1 0 134,-2 0 1,4-1 0,-1 1 0,5 2 99,3 2 1,0 2 0,-5 5 0,1-2 98,-1 2 0,0 3 1,-1 5-1,-2 3 235,-2 0 0,-6 9 0,2-3 1,-3 2-35,-2 0 1,-2 3 0,-1 1 0,-5 1 327,-5-1 0,2 4-650,-8-5 1,2 0 0,0-5 0,-2-1-551,1-4 0,3 2 1,0-6-1,1-2-1694,0-1 0,0-2 733,-1 0 0,8-2 1,3-2-756,8-6 2237,-3-3 0,18-1 0,-3 0 0</inkml:trace>
  <inkml:trace contextRef="#ctx0" brushRef="#br0">17730 1649 7906,'-21'0'388,"1"8"1,-5 6-1,1 10 1,-1 8-1,-2 7 286,-2 7 0,7 4 0,3 6 1,5-3-1,5-2 0,4-2 409,3-3 1,4-4 0,3-4-1,4-6-644,4-7 1,6-11-1,1-9 1,2-5-255,4-5 0,5-9 0,2-11 0,-1-8-616,-2-10 1,-3-1 0,-2-8 0,-3 0-134,-1 1 1,-9-1-1,-7 8 1,-3 3 202,-2-1 0,-2 12 1,-4 5-1,-7 6 438,-4 7 1,-10 10 0,0 7 0,-5 14 307,1 11 0,1 8 1,3 9-1,2 4 654,1-1 0,11 4 0,1-7 1,4-1-937,5-2 1,7-7 0,8-4-1,5-5-572,7-4 0,4-4 0,7-7-985,7-3 0,1-4 1,4-8 1453,-2-2 0,-3-11 0,1-7 0</inkml:trace>
  <inkml:trace contextRef="#ctx0" brushRef="#br0">18270 1862 7853,'-17'2'2143,"3"1"1,3 3-806,3 2 0,-3 3 0,6 7 0,0 2-484,-1 2 1,4 1-1,-2 2 1,2-3-51,2-2 1,0-1 0,2-4 0,2-3-787,6-2 0,2-4 0,3-6 1,0 0-474,4 0 0,-3-11 0,3-5 0,-2-4-539,2-6 1,-3 0 203,3-3 0,-5 1 1,-3-1-1,-3 2 1,-1 2-73,-4 1 0,-2 7 2076,-1-2-852,0 10 1,0 9 0,0 11 0,0 6 282,0 7 1,0 3-1,0 1-197,0 0 0,0 7 1,2 3-1,1 5 1,2 3-81,-2 1 1,-1 7 0,-2-2-1,0 1 242,0 0 0,0 2-350,0-3 1,0-3 0,0-2 0,-2-2-33,-3-3 0,-1-5 0,-5-6 0,1-6-107,-1-6 0,-1-3 0,-4-3 0,-1-4-699,-2-4 1,-2-3-1,4-4 1,-2-4-757,1-8 0,-2-2 1,2-8-1,4-1-571,3-2 1,3-6 0,-1-2 1904,4-1 0,3-9 0,2-5 0</inkml:trace>
  <inkml:trace contextRef="#ctx0" brushRef="#br0">18569 1933 7853,'20'-7'751,"-2"-5"0,4 8 1,0 1 1044,0 1 0,-3 2 0,3 0 0,0 0-974,0 0 0,0 0 0,4 0 0,-4 2-1672,-2 2 0,4-1 0,-5 7 850,-2 1 0,-1 2 0,-2 1 0</inkml:trace>
  <inkml:trace contextRef="#ctx0" brushRef="#br0">18739 2204 7806,'-22'7'1151,"5"0"268,6-1 0,6-4 0,10 2 0,6-4-1104,6-4 0,7 1 1,9-7-1,4-1-2437,-1-2 0,8-1 2122,-6 0 0,6 0 0,-7-1 0</inkml:trace>
  <inkml:trace contextRef="#ctx0" brushRef="#br0">19265 1976 7806,'7'10'8264,"2"-3"-6847,4 0 0,6-2 1,1-5-983,3 0 1,5-5-1,7-2 1,-1 1 0,3-2-1,-2 2-1258,-1 0 0,-1-4 0,-6 4 0,-1-1 823,-3 1 0,1-11 0,4 1 0</inkml:trace>
  <inkml:trace contextRef="#ctx0" brushRef="#br0">19848 1635 7801,'-9'1'3142,"1"4"1,2 5-2221,3 2 1,1 9 0,2 3 0,2 2-226,2 3 0,-1 6 0,5 2 0,0 6-1018,0 5 0,-3-4 0,3 5 0,-2 0-733,-3 3 1,0-2 0,1 1 0,0-2 1053,-1-3 0,5-2 0,0-1 0</inkml:trace>
  <inkml:trace contextRef="#ctx0" brushRef="#br0">14943 3170 7799,'-14'0'425,"0"0"1,0 0 531,-1 0 1,1 0 0,0 0-521,0 0 0,0 8 0,-1 5 0,3 7 1,2 6 376,5 4 0,-1 12 1,1 1-1,2 1-312,2 0 0,1-3 0,0-3 1,0-6-1,0-7-123,0-6 1,1-5 0,4-4-288,4-5 1,4-7 0,3-7 0,1-12-793,2-9 0,2-3 1,-4-8-1,2-3 126,-2-1 0,-1 3 0,-1 2 0,-1 4 298,0 1 0,-5 8 0,-1 8 112,-1 3 0,-3 10 834,-4 6 0,-1 8 1,-2 11-1,-2 5-15,2 3 0,-4 1 0,3 0 0,1 1-552,1-1 1,2-4-1,2-2 1,1-1-490,1-4 0,7-1 0,-1-4 0,1 0-462,-2-3 1,4-6-1,-3 2 1,2-4-2399,2-1 1,1 0 3245,-1 0 0,0-6 0,0-2 0</inkml:trace>
  <inkml:trace contextRef="#ctx0" brushRef="#br0">15455 3071 7838,'10'-5'1899,"-1"0"-1290,-6 1 1,2 5-1,-8 4 1,-4 6 385,0 6 1,-3 1-1,-3 5 1,2 3-169,2 0 1,-1 8-1,-2-1 1,1 0-607,1 2 0,1-5 0,-5 3 0,-1-3-550,1-2 0,5-4 0,-1-2 0,-1-1-1801,-1-4 0,-3-1 486,1-2 1,0-6 1643,0-3 0,-1-4 0,1-1 0</inkml:trace>
  <inkml:trace contextRef="#ctx0" brushRef="#br0">15128 3384 7838,'10'-8'961,"-1"3"1,2 3-266,2 2 0,1 2 1,0 3-67,0 4 1,7 4-1,3 1 1,3 0-1,1 0-470,0 1 0,1-3 0,-1-1 1,1-1-1428,-1 1 0,1-3 0,-3 0 1267,-2-2 0,3 5 0,-5-3 0</inkml:trace>
  <inkml:trace contextRef="#ctx0" brushRef="#br0">15640 3426 10336,'6'-8'752,"2"0"1,8 5 0,3-3-345,5-2 0,2 5 0,3-2 1,-1 4-877,1 1 0,-6 0 0,1 0 1,0 0-254,-2 0 1,-1 0 0,-7 0 720,0 0 0,0 0 0,0 0 0</inkml:trace>
  <inkml:trace contextRef="#ctx0" brushRef="#br0">15825 3184 7838,'-13'2'2079,"4"3"1,1 1-1234,3 4 0,2 4 0,-5-2 0,2 7-94,2 4 1,3 0 0,1 7 0,1 2-405,4 1 0,-2 6 0,5-2 0,0 1-752,0 0 0,2-5-1297,4 5 696,-6-7 0,4 2 0,-2-9 1,2-5-2439,3-3 3443,-1-2 0,0 0 0,0 1 0</inkml:trace>
  <inkml:trace contextRef="#ctx0" brushRef="#br0">16209 2872 7799,'-15'-14'5288,"8"6"-4330,0 1 1,7 10 0,0 7 0,0 9 365,0 6 1,0 10 0,0 4-1,2 6-835,3 2 0,-4 2 0,4-3 1,-4 1-242,-1-1 0,5-7 1,0-2-1,-2-4-824,-1-6 1,-2 0-461,0-8 1,0-5 0,1-6 386,4-2 0,-3-8 0,4-5 0,-1-3 571,-1 1 0,3 1 0,-4-3 0,3 3 22,2 1 1,-3 3 0,4 4 51,2 0 1,-3 0-1,0 1 270,-2 4 0,-1 5 1,-5 8-1,0 5 151,0-1 0,0 3 0,-1-4 0,-3-1-75,0 1 0,-7 2 0,1-4 0,-2-3-824,-3-5 1,6 0 0,-1-6-48,-1-2 1,-1-1-1,-1-4 1,2-3-763,1-4 0,7-9 1,-1-2-1,2-2-149,2-3 0,2 2 1,1 0 1439,1-3 0,14 0 0,-2-3 0</inkml:trace>
  <inkml:trace contextRef="#ctx0" brushRef="#br0">16351 3241 7799,'14'-14'348,"0"0"88,0 0 0,1 6 602,-1 3 1,-6 10 0,-2 6 0,-1 6 708,0 7 0,-1-2 0,-4 2-1034,0 1 0,5-3 0,0 0 0,0-1-470,1-4 0,0-6 0,5-3 0,-1-2-373,1-2 0,-3-3 0,1-2 0,2-6-99,2-7 1,1-2-1,-1-6 1,-2 0-13,-2 0 1,-1 3-1,2-3 1,-6 1-1725,-2 4 1,3 1 0,-1 2 1589,0 0 1,-3-1 719,-1 1-72,0 6 1,2 4 557,3 8 1,-2 4-1,6 8-521,2 3 0,-3 3 0,2 7 0,-1 1 23,-1 3 0,3 3 1,-5 8-1,1 2 11,-1 2 0,3 5 0,-4-1 1,-2 4-109,-1 0 1,-2 0 0,0-3-1,0 0-85,0 0 0,0-4 1,0-1-1,-2-6 35,-2-4 1,-4-3 0,-6-8-1,-2-2 82,-3-1 0,-3-12 0,-8 1 0,-2-5-284,-1-5 1,0-3 0,4-5-1,1-6-922,-1-6 1,3-5 0,2-8 0,6-2-1685,7-1 1,5-5 1535,6 5 1,0-5 0,2 5 1085,2 1 0,11-4 0,7 0 0</inkml:trace>
  <inkml:trace contextRef="#ctx0" brushRef="#br0">16905 3440 7799,'15'0'527,"4"-4"0,-1-1 0,1 2 738,2 1 0,-4 2 0,7 0 0,1-1-524,2-4 0,0 3 0,-2-2 0,-1 2-931,1 2 1,-3 0 0,1 0 0,-3 0-3463,-3 0 3652,-7 0 0,3 13 0,-6 2 0</inkml:trace>
  <inkml:trace contextRef="#ctx0" brushRef="#br0">17019 3639 7830,'-14'8'4595,"6"5"-3863,8-11 0,13 4 1,7-6-1,4 0-129,6 0 1,3-2 0,8-1-1,-1-3-3262,-1-2 1,5 3 2658,-6-4 0,3-1 0,2-4 0</inkml:trace>
  <inkml:trace contextRef="#ctx0" brushRef="#br0">17815 3071 7836,'-1'-8'763,"-2"2"-157,-2-1 1,-5 7 0,6 2 0,0 9 0,3 8-1,1 4-1,0 8 1,0-3 0,0 5 0,0-1-209,0 1 1,0-6-1,0 3 1,0-2-1,0-4 1,1-2-82,4-5 1,-2-2 0,7-4 0,1-3-271,1-2 0,3-1 0,-1-5 0,2 0-57,3 0 1,3 0-1,6-2 1,1-3-165,-1-4 1,1 1-105,-1-2 1,0 6 0,1-6-1,-2 1-164,-4 1 0,3 0 0,-7 5 0,-2-2-966,-1 2 1,-7-3-282,1 1 1,-7-2-509,2 3 2198,-4 2 0,-13-4 0,-4 6 0</inkml:trace>
  <inkml:trace contextRef="#ctx0" brushRef="#br0">18100 3213 7836,'-10'-13'0,"2"2"843,2 2 1,1 4 133,5-4 0,0 7 1,0 2-525,0 8 0,0 11 0,0 6 0,-1 7 0,-3 6-155,0 3 0,-1 1 0,5 3-492,0 2 0,-5-3 1,0 4-262,2-4 1,2-8 0,2-3-1,2-3-292,2-1 1,6-7 0,-1-3 746,2-3 0,9-9 0,1 0 0</inkml:trace>
  <inkml:trace contextRef="#ctx0" brushRef="#br0">18484 3426 7895,'-15'0'4008,"6"0"-2611,-1 0 1,13 0-1,4 0-910,9 0 1,6 0 0,8 0 0,3 0 0,5 0 0,3 0-1059,2 0 0,-6 0 1,0 0-575,-2 0 0,-2 0 0,-6 0 1145,-4 0 0,-2-6 0,-7-2 0</inkml:trace>
  <inkml:trace contextRef="#ctx0" brushRef="#br0">19066 3085 9719,'-7'-2'1249,"3"-1"0,8-2 0,5 2-253,4 2 0,6-4 1,1 0-1,2 2-686,4 2 1,-1 5 0,0 3 0,-3 0 0,-1 5 0,-5 0-226,-5 2 1,-5 5 0,-6 2 0,0-1-123,0 1 1,-3 3-1,-5-4 1,-6 1-391,-2-1 1,-5-1 0,1-5 0,-1-1 330,1-3 1,1 1-1,5-7 1,-1-1 823,1-1 1,5-2-55,-1 0 1,9 0-331,1 0 1,6 0 0,8 0 0,2 0-277,3 0 0,-2 0 0,5 0-92,-1 0 1,-2-5 0,-5 1-39,0 0 1,0 3-1,1 1-589,-1 0 681,-6 0 1,3 6-23,-6 4 0,-1 2 0,-4 3 20,0-1 0,0 0 0,0 0 41,0 0 1,0 1-1,0 0 1,0 3 105,0 1 0,-6 1 0,-3-2 1,-4 2-98,-1 2 1,-1-4 0,0 1-1,-3-4-247,-1 0 1,-1-1-1,2-2 1,-2-2-550,-2-5 1,3 1-1,-3-1 1,1-4-481,4-4 0,-4 0 0,2-6 0,4-4 1198,3-4 0,-7-6 0,4-5 0</inkml:trace>
  <inkml:trace contextRef="#ctx0" brushRef="#br0">19777 3170 7797,'-14'0'8720,"0"0"-8169,19 0 0,-1 0 0,22 2-391,4 3 1,-2-4 0,7 5 0,-2-1 0,0 0 0,-1-2-905,-2-1 0,-3 2 1,-4 1-1,-4-2-80,-3-1 824,-8 4 0,-2 2 0,-6 6 0</inkml:trace>
  <inkml:trace contextRef="#ctx0" brushRef="#br0">19735 3455 7797,'-18'9'0,"4"1"921,3-7 1,13 3 0,4-6 0,8 0 0,10 0-323,7 0 1,12-2 0,9-2-1,2-4-1124,-2 0 0,2-3 0,-5 5 0,-2-1 525,-3 1 0,2-5 0,-9 3 0</inkml:trace>
  <inkml:trace contextRef="#ctx0" brushRef="#br0">20417 3028 7797,'0'-8'0,"-6"-3"3028,-4 6 0,2 1-1691,-1 4 0,6 11 0,-2 6 0,3 7-666,2 6 0,0 9 0,2 2 1,1 7-842,2 2 0,0 4 1,-4 6-1,2 2 366,2-2 0,6-3-196,-1-5 0,2 3 0,3-5 0</inkml:trace>
  <inkml:trace contextRef="#ctx0" brushRef="#br0">21171 3227 7802,'-15'8'278,"12"-3"0,13-4 0,9-2 1403,3-4 1,3 3 0,7-2-1,2 1-1226,3-2 1,1 3 0,3-3 0,-2 4 0,-2 1-1157,-3 0 1,0 1 0,-8 3 0,-2 0 0,-5 0 700,-3-3 0,-2 12 0,0 3 0</inkml:trace>
  <inkml:trace contextRef="#ctx0" brushRef="#br0">21242 3412 7875,'-29'0'0,"9"6"690,6 4 1,12-2 0,13 0 0,6-1 813,7 1 0,9-5 0,7 2 1,6-3-1780,6-2 1,3 0 0,2-2-1,0-3 275,0-4 0,-1-4 0,1-1 0</inkml:trace>
  <inkml:trace contextRef="#ctx0" brushRef="#br0">22564 3028 7907,'-6'-16'0,"3"-3"0,-7 11 687,-1 1 0,-3 0 0,-4 10 0,-1 7 0,2 10 0,1 12 164,2 11 0,-5 2 0,2 11 1,2 2-431,4 1 0,8-1 0,-1-1 0,2-2 1,2-4-91,0-9 1,8-1 0,4-9 0,7-5-885,4-7 0,-4-5 0,4-6 0,2-4-1605,2-4 1,2-4 2157,-1-6 0,1-7 0,-1-12 0</inkml:trace>
  <inkml:trace contextRef="#ctx0" brushRef="#br0">22806 3156 7862,'-13'-2'5182,"4"-2"-4559,9 2 0,7-4 0,8 6 0,-1 0 324,0 0 1,2 8 0,1 4-1,2 7 1,-1 3-334,-3 4 1,-2 5-1,-3 2 1,-6-1-535,-2-2 1,-2 3 0,-2 0-242,-2-1 1,-6-4 0,-7-4 0,-2-5 173,1-3 1,-2-2-1,1-1-102,1-4 0,3 2 0,0-6 711,1-2-874,6-1 1,4-4 0,10-1-548,8-2 0,5-4 1,6 4-1,-1 0-949,1-1 0,2 4 0,2-2 813,-1 2 1,1-3 0,-3 1 0,-2 0 934,-5 3 0,3-5 0,0-2 0</inkml:trace>
  <inkml:trace contextRef="#ctx0" brushRef="#br0">23204 3497 7862,'6'-8'0,"-3"2"1769,7 6-388,-7 0 0,-3 6 0,-10 4 0,-1 4-270,2 5 0,-4-2 1,4 5-1,-4 1-659,-1-1 1,4-3 0,3 3-1,-1 0-177,0 0 0,5-5 1,-2 2-276,3-3 0,-4 5 0,-2 1 0</inkml:trace>
  <inkml:trace contextRef="#ctx0" brushRef="#br0">23545 3184 7769,'-14'-14'2881,"6"0"-1712,3 0 0,8 0 0,4-1 0,1 3 0,3 1-365,1 1 0,2 7 0,2-2 0,2 4 1,1 2-823,-2 4 0,-6 3 0,-3 6 0,-2 2-317,-3 3 1,-1 3 0,-2 6-1,-2 1 1,-2-1 0,-9 1 1,-6-2-1,2-4-17,1-4 1,2-3 0,-1-2 936,1 1 0,2-6 31,2 0 1,5-5 0,10 2 10,5 0 0,2-3 0,4 7 0,1 1-284,2 2 1,5 1 0,-5 0 0,0 0-58,2 0 0,-7 5 0,2 2 0,-7-1 104,-3 1 1,-1 3 0,-5-4 0,0 1-5,0-1 1,-6-1 0,-4-5 0,-2 1-237,-3-1 1,1-5 0,-2-1-767,-3-1 0,2-3 1,-5-4-1,0 0-1399,0 0 1,4-6-1,-1-3 1,4-4-3830,0-1 5843,1-1 0,0-5 0,0-2 0</inkml:trace>
  <inkml:trace contextRef="#ctx0" brushRef="#br0">23972 3000 7836,'9'-2'0,"1"-1"1084,1-2 1,1 0 0,2 7 0,1 3 33,-1 4 0,0 4 0,0 3 0,1 1-19,-1 2 1,-5 6 0,-1 1-1,-2 4 174,-2 3 1,-4 6-1,-5 1 1,-5 4-799,-2 3 1,-9 7 0,-4-3-743,-7-1 1,2-1 0,-4-6-1,0-1-1958,1 1 1,0-7 0,3-4 2224,-3-7 0,3 2 0,-5-5 0</inkml:trace>
  <inkml:trace contextRef="#ctx0" brushRef="#br0">24227 3710 7775,'-6'8'3188,"5"5"1,-6-4-696,1 4 1,3-3-1643,-7-1 0,6-6 1,-6 2-7056,-1-3 6204,5-2 0,-7-7 0,5-1 0</inkml:trace>
  <inkml:trace contextRef="#ctx0" brushRef="#br0">22564 569 7811,'8'-8'2203,"-3"-3"-1445,-10 6 1,-1 8 0,-5 10 0,1 6 0,-1 3 0,-3 3-210,-5 2 0,3 1 1,-5 2-1,3 2 1,-3 1-514,-1-1 1,4-2 0,0-2 0,3-1-137,6-3 1,-2-4 6,6-6 1,7-6-1,7-3 1,4-3-190,1-2 1,5-5-1,0 0 1,-2 2-34,-1 1 1,-6 4 0,-3 3-1,0 4 487,-4 4 0,-2 7 0,-2 4 1,-4 1 76,-4-1 0,-2 1 0,0-6 0,3-1-99,1-2 1,3-7 0,5-1-508,4-2 1,3-1 0,6-5 0,0 0-108,0 0 0,-1 2 0,-2 1 257,-1 1 1,-7 14-1,2 1 487,-4 6 1,-7 5 0,-4 2 0,-2 2 121,-3 3 0,6-6 0,0 4 0,-1-2 114,2 0 1,2-4 0,6-7 0,0-1-142,0-4 1,0-1-80,0-2-73,6 0 1,0-8 0,6-6-1,-3-7-38,2-6 0,2-8 0,-1-1 0,-1-1-573,-1-1 1,-1 0-1,6-4-426,-1-1 1,0 1 0,0-1-1,-1 3-1725,-4 2 2539,4-3 0,-5 5 0,6-7 0</inkml:trace>
  <inkml:trace contextRef="#ctx0" brushRef="#br0">22649 995 7811,'0'-14'2624,"0"4"-1369,0 1 0,2 4 1,3-3-433,4 2 1,5-3 0,5 4 0,5 0-1213,3-1 0,-3 4 0,-2-4 1,-2 1-1759,-2 0 1,-3 1 2146,0 4 0,-1-7 0,0-1 0</inkml:trace>
  <inkml:trace contextRef="#ctx0" brushRef="#br0">22863 682 7797,'-7'-8'1682,"4"2"1,-6 6 355,-2 0 0,3 2 0,-2 2 0,1 6-805,1 3 1,0 12 0,3 5-1,-3 5-746,0 4 0,-4 1 1,2 1-1,-2 0-438,-3 3 1,6-3 0,1-6 0,0-4-535,0-4 1,5-8-1,-2 0-266,4-3 1,7-3 0,4-4 0,2-6 311,2-6 1,1-5-1,-1-6 1,2 0 505,3 0 1,-4-1 0,4 1 0,-3 1 292,-2 4 0,1-2 0,-1 5 0,0-1-609,0 1 1,0-4 0,1 6-5591,-1 1 885,-6 1 4954,-2 2 0,-19 6 0,-2 2 0</inkml:trace>
  <inkml:trace contextRef="#ctx0" brushRef="#br0">22749 1223 7782,'-10'12'883,"2"-1"1509,2-1 0,1-1-1648,5 5 1,2-1 0,3-3-1,4-6-564,4-2 1,1-2 0,0 0 0,0 0 0,2 0-186,3 0 0,-8 0 1,2 1 32,-5 4 0,1-2 1,-4 7-1,-2 1-28,-1 2 0,-9 6 0,-4-1 0,-4 0-19,-4-2 1,-5 1 0,3-1 623,-1-4 1,5-2 0,-2-1 0,3-4-387,2-3 1,1-4 0,4-3 0,4-6-856,4-6 0,2-5 0,4-5 0,4 2-78,4 1 0,6 0 0,1-4 0,3-1 714,2 1 0,2 0 0,1-1 0</inkml:trace>
  <inkml:trace contextRef="#ctx0" brushRef="#br0">23062 867 7740,'-22'7'7391,"7"-6"-6606,15 5 1,10-6-1,9 0-173,4 0 0,6-4 1,2-1-1,4 0-671,2-1 1,-6 4 0,2-2 0,-3 0-897,-1 0 1,-7 2-1,-3-3-787,-3 4 1,-4 2 1741,-2 4 0,-10-3 0,-8 4 0</inkml:trace>
  <inkml:trace contextRef="#ctx0" brushRef="#br0">23218 725 7740,'-13'10'3235,"2"-1"0,2 0-1954,-2-1 1,3 5-1,0-4 1,0 4-643,0 1 0,5 1 1,-2-1-1,4 0-1007,1 0 0,1 0-1015,4 1 1,-2-3 0,7-2 0,1-6-708,1-2 0,3-2 0,-1 0 2090,0 0 0,7-13 0,1-2 0</inkml:trace>
  <inkml:trace contextRef="#ctx0" brushRef="#br0">23374 839 7740,'15'-13'0,"-3"2"1673,-2 2-727,2 5 0,-10 0 412,3 8 1,-10 4-1,-5 8-210,-2 3 0,-7 3 0,-3 7 0,-4-1-1325,-4 1 0,-1 4 0,1 0 1,-2-2-158,-1-1 1,0 2 0,4-2 0,3-3-167,2 0 1,-1-7-1,7-1-576,6-3 1,5-8 1098,12-3 1,5-5-1,9-5 1,4-3 289,4 0 1,1-4 0,1 2 0,1-3-13,3-1 0,-3 2 0,3 0-273,-3 3 1,-3 1 0,-2-3 0,-2 3-1,-3 2 186,-3 3 0,-1 1 1007,-2 2-599,1 0 1,-3 2 0,-2 2-59,-5 6 0,-4 3 1,-1 1-1,0 2-45,0 2 0,-1 0 0,-3 6 0,-2-1 119,-2-1 1,5 4 0,-3-6-425,-1 2 1,6-4-1,-6 1 1,3-4-3256,-1 0 1145,0-7 0,4-4 0,-2-8 733,-2-6 0,-6-4 0,3-5 1,0-5 55,3-3 1,-1 0 0,0 2 0,-1 3 706,1 2 0,0 1 1790,1 4 0,-3 9 0,-5 8 150,4 10 1,3 6 0,6 9 0,0 4 176,0 4 0,0 3 0,0 3-1230,0-3 1,0 8 0,1-4-1,2 2-404,2 1 0,0-3 0,-5-1 0,0-1-1359,0-2 0,0-8 0,0 0-713,0-5 0,0-3 0,0 2 0,0-5-3552,0-3 5541,-7-2 0,0-6 0,-8-2 0</inkml:trace>
  <inkml:trace contextRef="#ctx0" brushRef="#br0">23190 825 7744,'-7'20'287,"-1"-3"1,-6 9 0,0 4 0,1 8 0,2 9 0,3 10 461,2 8 0,-3 1 0,4-3 0,2-8 1,1-4-1,2-7-297,0-4 1,6-7-1,4-9 1,4-7-443,5-6 0,0-6 0,8-12 0,3-8-481,0-12 1,1-8-1,1-8 1,0-1-447,-5-3 1,-1-4 0,-8-4 0,-4 3 492,-3 4 1,-8 6 0,0 4 0,-6 8 489,-6 9 1,-6 4 0,-5 15 0,-7 10 647,-5 14 0,-7 18 0,3 10 1,-1 4 677,4 3 0,9-3 0,6 7 0,3-2-432,6-2 0,2-12 1,7-2-719,0-2 1,12-11-1,3-3-918,6-5 1,7-9-1,7-8 1,1-5-253,4-5 0,1-9 0,2-10 928,-1-3 0,1-8 0,0-1 0</inkml:trace>
  <inkml:trace contextRef="#ctx0" brushRef="#br0">23957 697 7800,'-14'0'0,"5"0"1479,-1 0 0,5 6 0,-4 5 0,-1 5-309,3 3 0,-6 12 1,3 1-1,-1 4 0,0 2-785,2 2 1,6 1 0,-4 1 0,3-1-821,-1-3 1,0-3-1,5-6-640,0-1 0,0-6 0,2-5-508,2-5 0,4-1 1,7-8-1,-1-5 940,0-6 0,0-6 0,0-5 0,1-3 660,-1 0 0,-5 0 0,1 4 0,-1-1 937,-1 2 0,0 6 1,-3 1 566,4-1 1,-1 0 0,2 2-891,1 4 1,-3 4-3462,1 1 1415,-6 0 1415,-3 6 0,-14 8 0,-8 8 0</inkml:trace>
  <inkml:trace contextRef="#ctx0" brushRef="#br0">23758 1251 7800,'-1'10'3392,"-4"-1"-2309,3 0 0,-6 6 193,4-1 1,2-5 0,-3 1-145,4 1-1691,7-5 0,2 1 302,6-7 0,-1-2 0,-2-3 0,-2-4 4,3-4 0,5 0 0,3 2 0,1 2 281,0-2 1,4 3-1,-3 0 1,2 2 178,-1 3 1,-5 1 0,1 2-14,-4 0 1,-7 2 0,-3 2 0,-5 6 321,-5 2 1,-3 3-1,-7 0 1,-6 3-736,-7 1 1,-1 0-1,-4-5 1,3 0-276,2 0 0,1-4 1,3-2-1,5-2-530,3-3 2516,8-1-1333,2-2 0,19 0 0,4 0-485,4 0 0,-1 0 0,-4 0 0,1 0 123,2 0 1,-4 0-216,-6 0 418,-6 6 0,3 2 0,-6 6 0</inkml:trace>
  <inkml:trace contextRef="#ctx0" brushRef="#br0">23716 1521 7800,'-11'10'549,"-4"-1"0,-4 1 554,0 4 0,4 5 1,-4 0-1,3-2 1,2-1 0,1 0 1,4 1-1,4 2-690,3-2 1,4-6 0,3-3-1,6-1-714,6-4 0,0-2-637,7-1 0,-5-1 0,5-4 0,1-4-314,2-4 1,-3-1 0,-2 0-1,-2-1 46,-2 1 1,-4 5 0,-3 1 1770,-2 1 3350,-6 3-801,4 4-3037,-7 0 1,8-2 0,4-3 0,6-3-454,-1 1 0,0-4 0,1 6 0,1 0-257,-2-1 1,-1 4 0,-2-3 329,0 4 1,1 1 1203,-1 0 0,0 0 0,-1 1-529,-4 4 0,4-3 0,-4 2 0,4-2-699,1-2 0,0-5 0,1 1 0,-1-1-2977,0-2 3303,0 6 0,0-12 0,1 5 0</inkml:trace>
  <inkml:trace contextRef="#ctx0" brushRef="#br0">25009 967 7680,'-14'-7'3807,"0"6"-3826,6-6 1,3 7 846,10 0 0,11 0 0,11 0 1,6-1-1,5-2 0,5-2-469,2 2 0,4-3 0,-3-1 0,2 1-878,-3 0 1,-2-1 0,-5 4 0,-7-2-1530,-5 2 0,-3 0 2048,-8-2 0,2 4 0,-9-6 0</inkml:trace>
  <inkml:trace contextRef="#ctx0" brushRef="#br0">25308 739 7697,'-22'7'1247,"-3"-4"378,6 6 0,6-4 0,7 4 0,1 2-687,0 2 0,-4 8 0,4 2 1,2 3-541,1-3 1,2 9-1,0-4 1,0 1-1186,0-4 1,0 2 0,2-5 0,1 0-1218,2-3 1,4 2 2003,-4-2 0,6-7 0,-3-5 0</inkml:trace>
  <inkml:trace contextRef="#ctx0" brushRef="#br0">25464 967 8523,'7'-22'1996,"-6"1"-1755,4 7 0,-3 4 1509,-2 1 0,-2 6 1,-1 0-1,-3 6-1071,-2 6 0,-7 5 0,-5 5 0,-1 7-1491,1 5 0,-5 1 0,-1 4 0,-4 1-835,-3-1 1,-5 0-1,5 2 1,1-5 1011,2-3 1,7-6 0,1-2-1,1-1 1,4-4 1758,1-1 1,8-7-101,3 1 0,12-7 0,7 0 0,9-5-144,9-2 0,4-7 1,7 1-1,0-2-347,-1-3 0,-4 6 1,-1 1-1,-4 2-408,-6 2 1,-5-2 0,-8 1 0,0 2-187,0 2 0,-6 2 401,-3 4 0,-3 3 26,-2 6 1,-2 2-1,-1 1 1,-2 2-25,2-1 1,0 4 0,0 0 0,-2 2-144,2-1 0,1-1 0,2 4-77,0-3 0,-5-5 0,1 1-478,1-4 0,-1-2 0,1-2-941,-1-1 1,-8-7 0,3 0-134,-4-6 0,4-7 0,1-7 0,2-4 662,2-1 1,1 0 0,0-3 0,-2 1 577,2-1 0,2 4 1,1 2 847,0 4 0,-2 0 531,-3 1 1,2 8-1,-5 7 241,2 12 1,0 3 0,3 8 0,-2 2-808,2 6 1,-4 0 0,3 4 0,0 0-572,3 1 1,-4-4 0,0 3 0,2-1-563,2-4 0,1-2 0,0-5-1488,0-5 1,0-4-4385,0 0 6382,0-8 0,0 0 0,0-7 0</inkml:trace>
  <inkml:trace contextRef="#ctx0" brushRef="#br0">25777 1009 7709,'8'-22'0,"-2"-3"6612,-6 6-5000,0 6 1,0 15 0,-1 12 0,-4 8-1213,-4 5 0,-2 2 1,0 1-1,3 1-301,1 2 0,3-4 0,4-7 0,0-2-285,0-2 0,1-4 0,4-4 0,4-6-143,4-2 1,6-4-1,1-1 1,1-3-9,0-2 1,2-2 0,-4-2 0,-1 1 52,-3 1 1,0 7 0,-1-2-854,0 4 1,-4 1-101,-1 0 0,-6 1 0,0 2 1237,-6 2 0,-11 13 0,-8-3 0</inkml:trace>
  <inkml:trace contextRef="#ctx0" brushRef="#br0">25763 1336 7709,'-14'15'375,"1"-1"1,2 0 1910,2 0 1,4-4 714,-5-1-2873,7 1 0,3-2 0,10-4 0,4-4-26,5-4 1,-3-3-1,4-4-190,1 2 1,-5-1 0,2-2 0,0 2-134,1 5 0,-8-1 1,3 1 307,-1 2 1,-7 8 0,-1 4 277,-4 4 1,-9 1-1,-4 0 1,-7 1-123,-3-1 0,0 0 0,-4-1 0,4-2-292,2-2 1,1-6 0,5 2-179,-1-3 1,7-4-148,4-3 0,2 2 0,4-5 38,2 2 0,4 1 1,7 5-1,-1 0-429,0 0 1,-5 0 0,1 2-2309,1 3 3073,2 3 0,-5 6 0,-2 0 0</inkml:trace>
  <inkml:trace contextRef="#ctx0" brushRef="#br0">25706 1678 7709,'-22'14'0,"1"0"0,7 0 0,0 0 1796,0 1 0,1-1 1751,4 0 1,4-6-3775,10-3 0,7-5 1,9-5-1,1-5-753,3-2 0,4-2 0,2-1 1,2 1-213,-1 0 1,-8 1-1,-4 2-85,1 2 0,-10 6 1,3-2 1782,-1 3 1,-7 4 684,-1 3 1,-4-2-1,-1 6 1394,0 2 1,2-4-2152,3-3 0,3-2 0,7-2-848,4 0 1,2-6 0,4-2-1,-3-2-306,-1 1 1,-1 1 0,-2-2 297,1 6 1,0 2 0,-5 2 0,0 0 986,0 0 1,-4 0 0,-1 0-5,2 0 0,0 2 0,0 1 0,-1 2 89,1-2 1,-3 3-1,1-1-937,2-2 1,2-1-3060,1-2 3346,-6 0 0,-2 0 0,-6 0 0</inkml:trace>
  <inkml:trace contextRef="#ctx0" brushRef="#br0">19592 4421 7851,'0'-14'2367,"0"0"-1842,0 6 0,2 3 0,1 12 0,2 8 0,-2 11 192,-1 5 1,-2 13-1,0 1 1,0 4-339,0 4 0,-2 3 0,-1-1 0,-2-3 0,0-3 1,1-2-20,-1 1 1,-4-6 0,2-5 0,1-2-175,0-4 0,1-6 1,3-2-1,-1-3-53,-2-3 1,1-6-69,4-1 1,0-8-243,0-2 1,0-8 0,1-10 56,4-1 0,-2-6 1,7 3 132,1 0 0,-3-3 0,1 4 0,2 2 125,2 3 0,6-1 1,0 9-1,-2 0 17,-1 3 1,-2 4-1,2 2-30,3 4 0,-7 3 0,4 8 41,-3 3 0,-2-2 0,-8 7 0,2 1 240,-2 2 0,-3 3 1,-5 2-1,-4 1-33,-4-2 1,-6-2 0,0-4 0,0-3-408,-1-1 1,4-2 0,-5-7 0,2-2-97,0-6 0,0-2 0,5-2 1,2-2-1717,2-2 0,-1-4 0,6-8 0,2-3 1846,2-5 0,1-2 0,0-3 0</inkml:trace>
  <inkml:trace contextRef="#ctx0" brushRef="#br0">19948 4876 14010,'22'0'576,"-3"0"-214,-3 0 0,4-5 0,4 1 1,3 1-1,3 1-926,3 2 0,-3 0 0,2 0 564,-7 0 0,2 0 0,-5 0 0</inkml:trace>
  <inkml:trace contextRef="#ctx0" brushRef="#br0">20019 5146 7823,'-28'7'2634,"12"-6"0,3 7-2057,13-3 1,8-4 0,6 4 0,10-3-571,8-2 0,4-5 1,7 0-1,-1 1-2062,1-3 0,0 6 2055,-1-4 0,1-3 0,-1 0 0</inkml:trace>
  <inkml:trace contextRef="#ctx0" brushRef="#br0">20545 5033 7823,'0'-8'3226,"-5"3"-1769,1 10 1,-1-1 0,3 9 0,-1 3-522,-2 0 0,2-1 0,8 0 1,6-1-349,6 0 1,6-4-1,5-2 1,2-2-549,3-3 1,-3-3-1,3-6 1,-3-7-182,-1-4 0,-1-4 1,-1 4-1,-5-2 20,-8 1 0,-1-2 0,-8 1 0,-2 0 55,-1-2 1,-6 7-1,-4-2 1,-7 5 204,-6 0 1,-3 3-1,-4 1 1,0 0-321,-1 4 1,-4 1 0,0 2 0,1 0-1115,2 0 0,2 7 0,1 2 0,2 5-3745,1 5 5040,7 4 0,-4 11 0,7 3 0</inkml:trace>
  <inkml:trace contextRef="#ctx0" brushRef="#br0">23957 4691 7792,'-20'0'621,"-1"2"1,-2 3 0,2 6 60,0 6 1,4 13 0,-7 13 0,1 9 0,-1 6-1,2 6-102,1 0 1,2-4 0,7 2 0,2-4 0,6-2-560,2-4 1,4-5-1,2-9 1,6-6-1,4-9-1135,5-8 1,3-7 0,8-8-1,2 0 1114,1 0 0,6-13 0,-2-3 0</inkml:trace>
  <inkml:trace contextRef="#ctx0" brushRef="#br0">24355 4933 7832,'-28'-6'1843,"6"4"1,3-3-1227,3 4 1,2 2-1,-2 3 1,-1 2-1,-2 3 563,1 7 1,3 0 0,2 8 0,2 1-467,1 2 0,7 1 0,-1 1 0,2-2-378,2-4 0,0 3 0,2-8-550,2 0 1,4-4-1,8-4-337,3-6 1,-2-7-1,5-3-119,-1-2 1,-1-8 0,-2-6-1,1 0-131,-2 3 0,-3-2 0,-3 4 1,-3 1 163,-1 0 1,2 10 2183,-4-8-387,0 3 0,-5 5-633,0 6 0,0 6 1,0 8-1,0 0-83,0 0 1,0-4-1,1-1-716,4 2 1,-3 2 0,4 0 0,-1-2-735,-1-2 0,6 1 0,-4 4 0,2-1-1638,3-4 0,-3 2 2644,1-6 0,1 6 0,4-3 0</inkml:trace>
  <inkml:trace contextRef="#ctx0" brushRef="#br0">24640 5132 7832,'0'-8'4671,"0"2"-3316,-7 19 1,4-9-1,-5 11-264,2-3 0,1 2 1,4 4-1,-2 1-1439,-2-2 0,-1 0 1,2 1-1,0 1-843,0-2 0,1-1 1,0 0-1,-2 1 1191,2 2 0,2 0 0,1-5 0</inkml:trace>
  <inkml:trace contextRef="#ctx0" brushRef="#br0">24953 4962 7814,'-15'0'3270,"6"4"-1685,-1 1 1,7 6 0,-3 0-1,1 5 1,0 3-445,2-2 1,6 4 0,4-1-1,1 1-1200,3-1 1,6-2-1,4-9 1,1-4-72,3-3 0,-3-2 1,2-2-1,0-4-450,-2-9 1,-2 1 0,-7-5 0,-2 2-431,-2-2 1,-5 3 0,-1-3 767,-6 3 1,-5 2-1,-7 0 1,0 1 88,-4 4 1,3-2 0,-5 6-1,2 2-426,0 1 0,0 2 0,5 0-661,0 0 0,5 2 1240,-1 3 0,1 3 0,-6 6 0</inkml:trace>
  <inkml:trace contextRef="#ctx0" brushRef="#br0">25336 4649 7844,'0'-8'846,"7"-3"0,4 4-182,6 0 1,1 3 0,4 0 0,0 2-32,0 2 1,2 2 0,2 2 0,0 6 146,-3 3 1,-5 7 0,1 4 0,-3 3 109,-2 1 0,-6 4 0,-4 2 0,-2 6-467,-2-1 0,-3 6 0,-5 2 1,-6-1-504,-2-2 0,-5-6 1,1-2-1,-1-1-1483,1-3 1,1-4 0,5-4 1562,-1-5 0,-5 3 0,-2 0 0</inkml:trace>
  <inkml:trace contextRef="#ctx0" brushRef="#br0">26076 5189 7765,'0'-8'611,"1"2"0,4 4 0,5-1 159,2-2 1,7 1-1,0 2 1,0-1-1,0-2 1,2 2-1,1 1-309,3 2 1,0 0 0,1 0 0,-4 0 0,0 0-1327,0 0 1,-5 2 0,2 1 864,-3 2 0,-2 6 0,0-3 0</inkml:trace>
  <inkml:trace contextRef="#ctx0" brushRef="#br0">26076 5402 7835,'-14'2'3015,"-1"3"-2271,7 2 0,4 3 0,8-2 0,6 0-117,3 0 0,7-4 0,4 4 0,4-1 0,4-3-1390,1 3 0,11-6 0,-1 4 0,1-3 763,0-2 0,-1 0 0,0 0 0</inkml:trace>
  <inkml:trace contextRef="#ctx0" brushRef="#br0">27142 5146 7793,'-14'-14'5048,"0"0"-3803,6 6 0,-5-3 582,4 6-398,-4 0 1,-1 5 1515,0 0-2373,-1 0 0,1 4 0,0 4 0,1 7 84,4 6 1,-2 7 0,4 5 0,1 1-459,0 0 1,1-4-1,7 2 1,2-5-416,6-3 0,2-7 0,3 0-28,-1-6 1,6-4-1,3-7 1,0-2-146,1-3 1,-7-7 0,2-9 0,-3 1-1354,-2-1 1,1-3 0,-3 4 1316,-2-2 1,-2 0 0,-5-2-1,1 5 398,0 3 0,-3 7 0,1 1 2004,3 2-1663,-4 1 1,5 11 0,-7 5-1,-2 5 993,-2 3 0,0 6 1,5-1-1,0 1-1115,0-1 1,0 1 0,0-6 0,2-2-1316,3-1 1,2-2-1,8 1-461,-1-1 1,0-5 0,0-1 0,1 0-1760,-1 0 0,0-5 3344,0 2 0,0 3 0,1 0 0</inkml:trace>
  <inkml:trace contextRef="#ctx0" brushRef="#br0">27540 5445 7793,'14'0'5703,"-6"0"-2780,-1 0 2267,-7 0-6753,0 0 0,-7 0 1,-1 0-1</inkml:trace>
  <inkml:trace contextRef="#ctx0" brushRef="#br0">24000 5942 7796,'-5'10'435,"1"-1"358,0 2 1,-2-3-1,1 2 1,2 1-330,2 2 0,-4 1 1,-2 2-1,1 3 1,-2 3-48,0 0 0,0 3 0,-3-4 0,2 1 0,-4 3-72,-4 2 0,1 0 0,-3-2 0,3-3-202,2-1 1,5-2 0,-1-5 0,1 0-381,1 0 1,-5-4 0,5-1-1231,0 2 0,0-4-855,4-3 0,2-4 2322,-3-4 0,-2-4 0,-1-7 0</inkml:trace>
  <inkml:trace contextRef="#ctx0" brushRef="#br0">23716 6141 7843,'0'-14'3419,"0"6"-2949,0 2 0,1 8 0,4 2 21,4 6 0,2 7 0,1 4 0,-3-1-3,2 1 0,2-1 0,3-2 1,1 2-481,2 2 1,0-4-1,-3 1 1,1-5-397,2-5 1,1 2 0,-2-4 0,1-1-1029,-2 0 1,1-1 0,-1-5-373,2 0 1788,-6 0 0,5 0 0,-2 0 0</inkml:trace>
  <inkml:trace contextRef="#ctx0" brushRef="#br0">24171 6170 7843,'0'-10'0,"0"1"0,6 6 0,-3-5 0,7 5 1145,1-2 1,6-1 0,4 3 0,-1-2-709,1 2 0,2 1 1,-2 2-1,-1 0-617,1 0 1,-2 0 0,-5 0 245,0 0 1,-4 5-1,-2 1 1,-4 0-4086,-5 1 4019,-5 4 0,-15-3 0,-1 6 0</inkml:trace>
  <inkml:trace contextRef="#ctx0" brushRef="#br0">24185 6312 7843,'-6'8'0,"-4"-3"945,4-4 1,1 4-453,10 0 0,4 0 0,10-5 0,5 0-232,3 0 0,1 0 0,1 0 0,-1 0-516,0 0 1,6 0 0,-1 0 0,-2 0-711,-1 0 0,-6-2 0,-2-1-973,-1-2 1938,-2-6 0,-5 3 0,0-6 0</inkml:trace>
  <inkml:trace contextRef="#ctx0" brushRef="#br0">24754 5900 7928,'-18'-5'2692,"4"0"117,9 1-1676,-1 4 1,6 1-1,0 4 1,0 4-634,0 4 1,0 8 0,0 2-128,0 4-361,0 2 0,0-1 0,0 0-150,0 1 1,-5-1 0,0 1 0,1-2-499,-3-4 1,6 3-1,-4-6 1,3 1-936,2-1 0,0-1 0,0-5 0,0 1-1088,0-1 2659,7 0 0,1 0 0,6 0 0</inkml:trace>
  <inkml:trace contextRef="#ctx0" brushRef="#br0">24953 6255 12835,'0'14'4634,"0"1"-4534,-7-7 1,6 4-1,-4-2 1,2 1-1214,-2-2 0,3 4 0,-4-4 0,1 4-1307,1 1 2420,-1 0 0,-8 1 0,-3-1 0</inkml:trace>
  <inkml:trace contextRef="#ctx0" brushRef="#br0">25564 5999 7928,'0'-14'1471,"0"5"-141,0-1 1,-2 7-1,-1 1 1,-2 9-511,2 7 1,-3 10-1,1-2 1,2 1-1,2 1-305,1 1 1,0-2 0,0-1-1,1-2-664,4-2 1,3-4 0,6-5-541,0-4 302,7-3 1,-6-2-1,4-2 1,-3-3-217,-2-4 0,1-4 0,-1-1 0,0 0-226,0-1 0,-6 6 0,-3 0 456,-3-3 254,-2 6 1,4-6 732,1 2-310,0 4 171,-5-7 0,0 10 1626,0-7 1,0 9-1647,0 1 0,0 6 0,0 10-228,0 3 0,1 1 1,3 6-1,0-3 0,-1 3 1,4 1 0,-3 1 0,0 0 103,-3 1 1,-1-1-1,0 1 1,0-1 96,0 1 0,0-3 0,0 0 0,0-3-20,0 3 0,-1-1 0,-4 0 0,-5-3-163,-2-1 1,1 3 0,-2-5 0,-3-2-388,0-1 0,1-2 1,0-1-1,1-4-482,0-4 1,-5 1-1,0-1 1,0-2-416,-1-1 0,4-2 0,-3-2 1,1-3 122,0-4 0,2 1 1,-2-2-1,6-1-488,2-1 1,7-4-1,-2-1 1404,4-2 0,1-7 0,0 4 0</inkml:trace>
  <inkml:trace contextRef="#ctx0" brushRef="#br0">25919 6156 13256,'15'0'2013,"0"0"0,3 0-1791,1 0 1,6 0 0,-3-2 0,2-1-1,-2-2-1082,-2 2 1,4 1 0,-5 2-1,-3 2-4014,-5 3 4874,-5-4 0,-12 18 0,-2-3 0</inkml:trace>
  <inkml:trace contextRef="#ctx0" brushRef="#br0">25990 6341 7928,'-34'0'5123,"10"0"-3653,3 0 1,17 0 0,8 1-736,6 4 1,9-4-1,5 4 1,4-3-1019,5-2 1,-1 4-1,4 3 1,-1-1-2134,-3 0 0,-4 5 0,-4-3 2416,-5 0 0,3 5 0,0-5 0</inkml:trace>
  <inkml:trace contextRef="#ctx0" brushRef="#br0">26545 6269 8108,'-10'2'4861,"1"3"-3728,6-4 1,-3 14-1,6-3 2574,0 6-2969,0 7 1,6-9 0,3 3 0,4-4-26,1 0 1,5-1 0,2-2-654,1-2 0,0-4 0,3-6 0,-1-1-145,1-4 0,-4-3 1,-2-8-131,-4-3 0,0 2 0,-1-7 0,-1 1-227,-4 0 1,-3-2-1,-6 5 295,0-3 1,-1 5 0,-2-5-1,-5 3 307,-5 3 0,2 1 0,-10 3 0,2 2 368,1 2-481,-8 5 0,9-2 0,-5 8-239,1 2 0,-2 3 1,4 5-1,1 1-1447,2 3 1,9 3 0,2 0 0,3 4 1638,2 4 0,0 2 0,0-1 0</inkml:trace>
  <inkml:trace contextRef="#ctx0" brushRef="#br0">27085 6468 7928,'-28'0'3552,"10"0"-244,4 0 0,9-1-1808,1-4 0,4 2-1500,4-6 0,-2 5 0,4-2 0</inkml:trace>
  <inkml:trace contextRef="#ctx0" brushRef="#br0">22621 7236 7928,'-14'-6'35,"1"3"0,2-7 1,1 1-1,-1 1 960,-1 3 0,2 4 0,1 1-482,-2 0 1,-2 7-1,0 8 1,4 8-207,4 9 0,2-2 1,0 5-1,-2-4 1,2-1-1,1-4 256,2-4 1,2-5 0,1-6-377,2-1 0,6-7 0,-3 0-146,0-6 0,4-10 0,-2-7 0,3-3-139,1-2 1,-2-2 0,-1 0-257,-1 4 1,-1-2-1,4 4 1,-2 0-363,-1 1 1,-6 6 733,6 4 0,-7 10 552,2 5 0,-4 4 1,-1 15-1,0 0 75,0-2 1,0 3 0,0-4 0,0-1-293,0 1 1,5-2 0,1-5 0,1 0-597,-1 0 0,5 1 0,-1-3 1,2-2-1657,2-6 1,5-2-1,0-2 1,0 0 1898,2 0 0,1-6 0,6-2 0</inkml:trace>
  <inkml:trace contextRef="#ctx0" brushRef="#br0">23104 7194 7928,'0'-10'0,"0"1"3216,0 5-818,0-2 0,-6 8 1,-2 2-1405,0 6 0,2 4 1,4 3-1,-1 4-849,-2 1 1,-4 2 0,3 3 0,-1-2-771,1-1 1,-4-2 0,4 3 0,-2-3-375,-3-1 0,-1-1 0,-3-2 0,1 1 999,0-2 0,0-1 0,-1-2 0</inkml:trace>
  <inkml:trace contextRef="#ctx0" brushRef="#br0">22834 7364 7928,'0'-8'0,"2"-3"942,2 6 1,0 1 0,5 5 419,2 4 1,3 3 0,5 6 0,5 0-1215,3 1 1,3-1-1,1-2 1,3-1-1191,-3-1 1,4-5 0,-3 3 0,-4-1 1041,-3 1 0,-7-4 0,2 2 0</inkml:trace>
  <inkml:trace contextRef="#ctx0" brushRef="#br0">23275 7364 7928,'1'-9'0,"4"-1"0,3 1 0,2-1 0,1 2 1506,4 2 0,1-4 1,10 6-1,2-1-1110,4-1 1,1 4-1,-5-3 1,1 4-844,-1 1 1,-1 0-1,-2 1 1,-3 3 341,-1 0 105,-2 1 0,-5 1 0,0 2 0</inkml:trace>
  <inkml:trace contextRef="#ctx0" brushRef="#br0">23573 7137 7820,'-22'0'0,"7"0"2288,5 0 0,7 1-1194,-2 4 0,4 4 0,1 10 0,1 4-605,4-1 1,1 6-1,5-1 1,-1 4-444,1 1 1,0-3 0,0-3-1,-2 0-278,2-1 1,-4 3-1,-1-9 1,-1 0-1521,0 2 0,4-5-3633,-4 3 5385,6-4 0,-10-7 0,6-1 0</inkml:trace>
  <inkml:trace contextRef="#ctx0" brushRef="#br0">23815 6938 7820,'8'-30'-433,"-2"3"0,-4 13 1271,3-1 1,-2 3 4367,6 2-3562,-6 4 0,9 14 0,-6 6-554,2 8 1,0 10 0,1 2-1,-3 4-62,1 7 0,-6-3 0,4 6 0,-3-3-841,-2 3 1,0-4 0,0 2 0,0-5-263,0-3 1,0-11 0,0 0-1,0-5 361,0-5 0,1-3-798,4-4 1,-2-4 0,7-6-1,-1-2-1213,-1-2 0,5-4 0,-4-6 1566,4-1 1,-4 6 0,1 1 121,1 2 0,-3 1 646,1 5-43,1 0 1,-2 6 0,-4 4 0,-2 2 44,-2 3 1,-6-1 0,-4 0 0,-3 0-247,-1 0 1,5 1 0,-1-3 0,-1-1-836,-1-1 1,-3-7 0,3 3-1769,2 1 0,-2-6 0,4 2 483,0-6 1,1 0 0,7-6 0,0-2 1754,0-2 0,7-1 0,1-1 0</inkml:trace>
  <inkml:trace contextRef="#ctx0" brushRef="#br0">24128 7307 7820,'9'0'302,"-1"2"507,-1 3 0,-3 2 1,-4 8-1,0-1 1145,0 0 0,5 2 1,1 1-1,2 1-722,3-6 0,2 3 1,1-8-1,0 1-1037,1-3 0,4-3 1,1-2-687,2 0 1,-3-7 0,3-4 0,-1-5-421,-4-3 0,-1-4 0,-2 4-79,1 1 1,-6-2 0,-1 1 0,-2 0 600,-3-2 0,-1 6 1,-2-4 1519,0 3-118,0 2 0,2 6-564,2 3 1,-1 11 0,5 7-1,0 6-243,0 3 0,-3 2 0,4 6 0,1 1-6,-2 3 0,3 5 0,-5 1 0,0 2 100,1 1 0,2 7 0,-4-5 0,-2 2 92,-1 2 0,-2-2 1,0-4-1,0 0-38,0-1 0,-7-4 1,-2-1-1,-4-3 59,-1-2 0,-2-7 0,-3-3 0,-3-1-169,0-4 1,-5-1 0,4-3 0,-4-4-1698,-2-4 1,-4-4-1,-2-1 243,-1 0 0,4-6 1,-1-5-166,3-6 0,2-1 1375,-1-5 0,1-7 0,-1-7 0</inkml:trace>
  <inkml:trace contextRef="#ctx0" brushRef="#br0">25251 7208 7812,'-14'-2'1343,"0"-1"28,-1-2 1,9-1 0,6 3 0,10-2-1,7 0 1,7 1-758,3-1 0,6 0 0,2 5 1,-1 0-1,1 2-636,-3 2 1,1-2-1,-3 4 1,-5-1-1651,-3 0 0,-4 1 1672,-9-1 0,-3-4 0,-6 6 0</inkml:trace>
  <inkml:trace contextRef="#ctx0" brushRef="#br0">25308 7336 7812,'-28'8'0,"7"-1"0,5-3 631,5 0 0,10 1 0,1-5 611,8 0 1,10 5 0,8 0 0,5-2-1671,7-2 0,8-1 1,1 0-1,-1 0-3275,-1 0 3703,-9 0 0,-1-6 0,-7-2 0</inkml:trace>
  <inkml:trace contextRef="#ctx0" brushRef="#br0">26346 7364 7834,'-2'-14'891,"-1"0"-195,-2-1 1,1 6 0,4-1-1,-2 1 87,-3 1 1,2 0 0,-6 5 0,-2-2-125,-2 2 1,4 9 0,-1 7 0,-3 8 0,-1 4 6,0 5 0,-3 6 0,9-1 0,-2 0 154,1 0 0,6-2 0,-2-6-522,3-4 1,4-2 0,1-7 0,3-1-230,2-4 0,3-3 1,8-7-1,5-5-605,3-9 0,1-7 0,1-9 0,-1-4-493,1-1 0,-6 4 0,-2 0 0,-4 5 11,-4 4 0,-8 5 1,-1-1 1467,-2 4 1,-4 8 380,-2 7 1,0 7-1,-4 8 1,2 3 101,3 1 1,-3 4 0,1-4 0,2 0-1064,1 2 0,9-5 1,2 3-1,4-4-1138,1 0 0,0-6 1,2-1-1,1-2-2279,2-2 1,7-3 3546,-3-1 0,-2 0 0,-1 0 0</inkml:trace>
  <inkml:trace contextRef="#ctx0" brushRef="#br0">26858 7321 7834,'0'-7'1254,"0"0"3021,-7 7-3029,6 7 0,-12 2 0,4 8-128,-4 2 1,4 5-1,1-3 1,0 1-1567,0 3 1,0-4 0,-1-3-1,4 0-1597,3 1 0,-3-8 0,-1 3-3033,-2-1 5078,-1-7 0,-5 0 0,-1-6 0</inkml:trace>
  <inkml:trace contextRef="#ctx0" brushRef="#br0">26687 7421 7834,'0'-8'4166,"6"8"-3647,4 10 0,3 2 0,1 2-82,0 1 0,5-1 1,2 0-1,-1 0-1020,1 0 1,-1 1-1,-3-3 1,2-1-2543,-1-1 3125,-2-7 0,-2 10 0,0-5 0</inkml:trace>
  <inkml:trace contextRef="#ctx0" brushRef="#br0">27128 7222 7834,'-6'-8'7358,"4"2"-5710,-4 6 1,6 1 0,0 6-1281,0 7 1,1 3 0,2 10-1,4 3 1,-1 0-944,0 0 1,4-1-1,-4-1 1,0 2-1019,1 3 0,2-3 0,-2 3 1593,1-3 0,-5 5 0,3 1 0</inkml:trace>
  <inkml:trace contextRef="#ctx0" brushRef="#br0">27441 7435 9791,'1'-9'1507,"4"1"1,6 1-511,6 4 1,6-3 0,5 1-1,0 2-993,1 2 0,4 1 1,2 0-1,-2 0 1,-1 0-767,-6 0 0,0 0 0,1 0 0,-4 1-4046,-4 4 4808,-3-4 0,-8 6 0,-2-7 0</inkml:trace>
  <inkml:trace contextRef="#ctx0" brushRef="#br0">27739 7236 7834,'-4'-14'0,"-3"0"1156,-1 0 1,5 4 0,-3 2 837,0 2 0,4 3-1214,-3 7 1,5 6 0,3 9 0,4 6-449,1 7 0,-5-1 0,3 6 1,-1-1-577,0 0 1,-1 1-1,-2 2 1,1-4-558,2-5 1,-1 5-1,-2-12-1251,3-2 0,-2-4 2052,6-3 0,1 1 0,4-1 0</inkml:trace>
  <inkml:trace contextRef="#ctx0" brushRef="#br0">28208 6852 7834,'-7'0'3426,"0"13"0,7 0-1994,0 15 0,0 4 1,0 10-1028,0 1 0,0 0 0,-1-1 0,-3 1 0,0 0-382,1-1 1,-1-6 0,1-4 0,-1-5-80,0-3 0,3-7-473,1 2 1,1-11 94,4-8 1,3-6 0,6-7 0,0 2 222,1 1 0,-1 6 1,0-4 139,0 1-28,1 3 0,-1 4 1,0 0-1,0 0 29,0 0 1,-4 4-1,-2 3 318,-2 1 0,-1 6 0,-5 5 0,0-2 593,0-1 1,0-2 0,0 0 469,0 1 1,0-1-473,0 0-680,-6-6 0,-2 3-997,-7-6 1,1-2 6,0-8 0,4 4 1,3-6-1,-1 3-1352,0-1 1,5-2 0,-4 3 2182,1-6 0,-2-2 0,-6-3 0</inkml:trace>
  <inkml:trace contextRef="#ctx0" brushRef="#br0">28308 7094 7800,'-14'0'302,"0"0"1,-2 6-1,-2 5 1,-2 8-1,-1 10 325,1 7 1,1 5 0,6 2 0,4-2-1,4-3 1,3-5-25,2-3 0,0-3 0,4-3 0,3-7-461,8-6 1,4-5-1,0-6 1,4-3-1,4-6-246,2-10 1,-1-7 0,-1-2 0,-2-2-420,-1-3 1,-8 3 0,-1-2 0,-5 5 1,-4 4 1,-1 5 0,-7-1 0,-2 5 611,-6 5 1,-7 2-1,-4 9 1,-1 3 646,-3 4 0,4 8 0,2 4 0,4 1-38,0 3 1,3 1 0,2-1 0,5-3-568,4-1 0,7-2 0,4-5 1,4-2-745,5-2 1,3 1-1,5-6-1140,-3-2 1,7-2 1750,-2-1 0,2 7 0,-2 1 0</inkml:trace>
  <inkml:trace contextRef="#ctx0" brushRef="#br0">28820 7307 7855,'-14'10'841,"-2"-1"98,-3 2 1,3 2 0,-3 3 0,5 1 0,3 4 169,1 1 1,7-3 0,-2 3-1,4-2-864,1-2 1,6-7 0,4-3 0,4 0-474,5-1 1,-3-3 0,4-1 0,-1-6-451,0-7 1,0-3 0,-6-1 0,-4 0-200,-4 0 0,-4 0 0,-2-1 1,-4 1 495,-4 0 0,-10 4 1,-5 3 513,-3 0 1,3 3 0,2 4 0,2 0-61,2 0 1,3 0-357,0 0 1,11-2 282,8-3 0,11-3 0,13-6 0</inkml:trace>
  <inkml:trace contextRef="#ctx0" brushRef="#br0">29246 7265 7855,'-1'9'2748,"-4"1"-1776,-3-7 0,-6 9 0,0-2 1,-2 2 152,-3 3 0,3 0 1,-3 4-1,3 4-1076,2-1 1,2 3 0,0-5-1,3 1-1148,-2 0 1,3 2 0,0-2 1098,2 1 0,-5-5 0,3 4 0</inkml:trace>
  <inkml:trace contextRef="#ctx0" brushRef="#br0">29005 7350 7826,'-7'-14'0,"-1"6"0,1 3 550,2 10 1,5 3 0,5 6 1196,4 0 0,4 2 1,1 1-1,2 2-1685,3-1 1,-2-3-1,5 0 1,-1-1-666,-4 0 0,0 0 0,1 0-2823,1 1 3426,0-1 0,-5 0 0,0 0 0</inkml:trace>
  <inkml:trace contextRef="#ctx0" brushRef="#br0">29389 7364 7826,'0'-8'3964,"-2"13"-2955,-3 9 0,4 5 1,-4 0-285,3 5 0,2-2 1,0 2-1,3-1-134,7-1 1,-1-1 0,12-7-1,-1-1-503,4-4 0,3-2 0,0-7 1,-2-2-381,-1-3 1,-7-3-1,2-6 1,-5 0-211,-4 0 0,-4-1 1,-6 1-1,0 0 1,-1 0 79,-4 0 1,-5 1 0,-9 2 450,-4 1 0,1 7 0,0-1 0,-1 2-194,1 2 0,0 0 0,-3 0 0,3 0-650,1 0 1,1 5 814,1-1 0,-3 8 0,-7-5 0</inkml:trace>
  <inkml:trace contextRef="#ctx0" brushRef="#br0">30156 7307 8154,'-14'0'295,"0"0"661,0 0 1,7-1 0,7-3 199,8 0 0,6-1 0,4 5 0,1 0 0,-2 0-672,-1 0 0,3 0 0,1 0 0,1 0 1,1 0-856,0 0 0,-3 0 0,3 0 0,-1 0-1331,-4 0 0,-6 2 0,-3 2 1702,-2 6 0,-1 2 0,-5 3 0</inkml:trace>
  <inkml:trace contextRef="#ctx0" brushRef="#br0">30128 7549 8154,'-14'8'1319,"-1"-3"-532,8-4 0,2-1-247,10 0 0,7 0 0,9 0 0,1 0-328,3 0 1,2-5 0,1-1 0,1 0-813,-1-1 0,1 1 0,-1 3 0,-1-2 600,-3 2 0,3-5 0,-5 0 0</inkml:trace>
  <inkml:trace contextRef="#ctx0" brushRef="#br0">30768 7321 8201,'-10'-4'921,"2"-3"-5,2-1 1,-5 5 0,3-3 0,-1 1 0,-1 1 459,-1 0 1,-2 4 0,-1 5-537,0 5 1,0 4-1,-1 3 1,3 4-357,2 1 0,-1 2 1,7 4-1,0 0-220,3 1 1,1-2 0,0-2-348,0-1 0,1-7 1,4 2-84,5-3 1,2-8-1,4-4 1,1-2-538,2-2 0,0-11 1,-3-5 207,3-4 0,-3-4 0,4-5 1,-1 1 93,0 0 1,0-1-1,-6 1 1,-2-1 395,-2 1 0,-5 6 0,2 4 0,-1 6 1270,-1 2-928,1 7 0,-10 3 0,1 10 0,1 4 179,1 5 0,-3-2 0,0 7 0,2 0-93,2-2 0,1 3 0,0-5 0,1 1-742,4 0 1,1-3 0,5-3-1,-1-1-1102,1 0 1,2 0 0,1 1 0,0-3 258,0-2 0,0 1 1,1-7-1,-1 0 1162,0-3 0,0-1 0,1 0 0</inkml:trace>
  <inkml:trace contextRef="#ctx0" brushRef="#br0">31279 7250 8137,'-26'5'0,"2"0"4163,3 0-3081,7-5 1,8 1-1,6 2 1,8 2-900,4-2 0,9 0 1,3 1-1,2 0 1,1-1-712,-3-1 0,1-2 0,-4 0-1602,1 0 1,-5 5 2129,2-1 0,3 8 0,1-5 0</inkml:trace>
  <inkml:trace contextRef="#ctx0" brushRef="#br0">31208 7478 8137,'-14'0'0,"0"5"693,0-1 443,6 1 1,14-5-1,13-2 1,6-1-1308,4-1 0,4-6 0,2 4 0,0-1 171,-1 1 0,6-5 0,-4 3 0</inkml:trace>
  <inkml:trace contextRef="#ctx0" brushRef="#br0">31820 7009 8704,'-21'6'237,"5"2"0,-4 8 1,1 1-1,0 5 1,2 3 711,1 5 0,0 8 1,0 0-1,0 5 1,4 1-122,-1-1 0,7 7 0,1-9 1,3 1-641,2-3 0,2-6 1,1 4-1,4-4-374,0-6 0,3-1 0,4-7 0,2-1-1182,3-2 1,-3-7 0,4-1-2493,1-2 3857,1-1 0,0-11 1,-1-2-1</inkml:trace>
  <inkml:trace contextRef="#ctx0" brushRef="#br0">32047 7435 8242,'-8'-14'485,"-3"4"0,5 3 239,-2 0 0,-1 1 1,-6 3-1,1-2 248,0 2 1,0 1 0,1 4 0,2 3-193,2 4 0,-1 5 0,-4 5-373,0 5 1,6 3 0,3 1 0,3 1-281,2-1 0,0-4 1,2-2-1,3 0-296,4 0 0,4-9 0,1-1-427,0-4 0,2-3 0,1-5 1,2 0-134,-1 0 1,-2-6 0,-2-4 180,0-2 1,-6-4 0,-2-2 242,1 0 1,-6-1 0,4 4 0,-4 1 460,-1 0 0,0 0 1206,0-1-407,0 8 1,0 2-1,0 10-73,0 4 0,0 4 0,0 1-649,0 0 1,0 2 0,2 1-1,1 2-534,2-1 1,1-3-1,-1 0-1184,4-1 1,-1 0-1049,2 0 1,-5-6 16,4-3 2516,1-3 0,4-2 0,0 0 0</inkml:trace>
  <inkml:trace contextRef="#ctx0" brushRef="#br0">32232 7606 11731,'-8'1'3117,"3"4"-2781,-2 3 1,5 6-1,-4 0 1,1 2 420,0 3 0,0-3 0,4 3-594,-4-3 0,4-2 1,-4 0-525,3 0 1,4-4 360,3-1 0,2-6 0,8 4 0</inkml:trace>
  <inkml:trace contextRef="#ctx0" brushRef="#br0">32474 7464 8232,'-10'1'1552,"1"2"-649,-2 2 1,0 6 0,0 0 0,3 5-155,1 3 0,3 0 0,4-3 1,0 1-554,0 2 0,6-5 0,3-6 1,6-2-203,4-2 0,1-3 1,4-2-1,-4-4-221,1-5 0,-5-2 1,3-4-431,-3-3 1,-9 3-1,-2-3 1,-3 3-113,-2 2 0,-2 2 0,-4 1 630,-8 1 0,-2 7 0,-6-2 1,0 4 81,-1 1 0,6 0 0,-2 1-460,3 4 0,2-2 517,0 7 0,0-7 0,-1 3 0</inkml:trace>
  <inkml:trace contextRef="#ctx0" brushRef="#br0">32673 7108 8265,'-7'0'2519,"7"0"1,7 0-1869,7 0 1,0 2-1,0 3-10,1 4 1,0 10 0,1 5-1,0 4 1,-5 4 123,-3 1 0,-3 9 0,-5 0 0,0 0-327,0 4 0,-7 5 0,-4-2-265,-6 1 0,-5-4 0,-8 1 0,-2-4-512,-1-5 0,-5 1 0,5-7-1091,1-5 0,-2 0 0,1-8 1430,1-2 0,-4-1 0,-1-2 0</inkml:trace>
  <inkml:trace contextRef="#ctx0" brushRef="#br0">32900 7762 8265,'-22'0'4940,"8"0"-5335,8 0 0,4 0 261,-3 0 134,4 0 0,-6-12 0,7-4 0</inkml:trace>
  <inkml:trace contextRef="#ctx0" brushRef="#br0">17289 14216 8014,'-14'0'1506,"0"0"-771,0 0 1,12 0 0,8 0 0,10 0 0,9 0-346,7 0 1,4 0 0,7 0 0,1-1 0,2-2-37,1-2 0,6-1 0,-5 2 1,3-2 391,3-2 1,-1 4-1,0-4 1,-4 0-439,0 0 0,-5 3 0,3-3 1,-4 2-67,-5 3 0,-2 0 1,-6-1-1,0 0-159,-3 0 1,-8 3 0,0 1-3703,-3 0 0,-8 1 2141,-4 4 0,-8-2 0,-7 7 1478,-7 1 0,-4 2 0,-6 1 0</inkml:trace>
  <inkml:trace contextRef="#ctx0" brushRef="#br0">17488 13975 8034,'-14'0'2005,"0"0"-1358,6 0 1,-5 1 0,4 4 1,1 5-1,-2 8 1,-1 6-95,-1 3 0,2 1 1,1 1-1,-2-1-407,-2 1 1,0-1 0,2-1 0,2-2-154,-2-1 0,3-7 0,0 2-18,2-3-711,1-2 567,5 1 1,6-3 0,4-2-1,2-6 181,3-2 0,4 3 1,1 1-116,2 2 0,2-3 1,4 3-416,1-2 0,-1 0 0,-1-3 0,-2 2-983,-1-2 0,-2-1 1500,2-2 0,3 0 0,-5 0 0</inkml:trace>
  <inkml:trace contextRef="#ctx0" brushRef="#br0">1635 7009 8034,'-7'-15'542,"-4"1"0,4 2 0,1 1 564,0 1 1,1 9-1,5 1 1,1 7-402,4 6 0,-2 8 0,5 4 0,0 6-300,0 7 0,-3 3 1,3 2-1,-2 0 0,-3-1-413,-1 1 1,-2-5 0,0-2 0,0-3 0,0-4-1034,0-4 0,1-9 1,2 0-984,2-5 1232,0-8 0,-4 3 1,3-7-1411,0-4 0,1-9 2202,-5-10 0,0-3 0,0-1 0</inkml:trace>
  <inkml:trace contextRef="#ctx0" brushRef="#br0">1522 7151 8034,'-14'-8'230,"-1"2"0,1 6 0,1 3 77,4 6 1,1 13 0,5 16 0,-2 5 575,2 4 0,6-1 1,3 5-1,4-2-102,6-4 1,0 0 0,7-6 0,3-6-302,0-9 1,9-8-1,5-7 1,5-7-262,8-10 1,-3-14-1,1-16-359,-2-3 1,-2-5 0,-4-4 0,-4-7-400,-6-2 0,-1 6 0,-15 2 0,-4 0 97,-7 1 1,-6 4 0,-4-1 0,-7 4 337,-7 5 1,-9-1 0,-7 5 0,-3 4 313,-2 5 0,2 6 0,1 10 1,0 4-35,-1 3 0,-1 9 1,-3 5-1,3 9-87,5 7 1,3 6-1,3-3 1,4 2-1371,4-1 1,3-4 0,3-4 1280,4-5 0,3 3 0,6 0 0</inkml:trace>
  <inkml:trace contextRef="#ctx0" brushRef="#br0">10337 4677 11546,'28'0'914,"5"3"-561,1 7 1,5-1-1,1 10 1,5-3-1,6-2 1,1 0 189,0 1 1,0-1-1,4-1 1,-3-4-1,-2-4-701,-2-4 1,-7 4-1,-5 0 1,-2-2-1,-5-1-1680,-5-2 1,-5 0 500,-5 0 0,-15 0 1,-10 1 1336,-10 4 0,-20-4 0,-4 6 0</inkml:trace>
  <inkml:trace contextRef="#ctx0" brushRef="#br0">10351 4805 7993,'-49'2'1050,"6"2"-607,13-2 0,11 11 0,11-4 87,8 4 1,15 1 0,13 0 0,12 0 0,9-1 140,7-3 1,9 1 0,-2-7-1,2 1-195,3 1 1,0-4-502,-2 3 1,-4-4 0,-10-1 0,-6 0-704,-7 0 0,-4 0 1,-8 0-1,-3 0-262,-5 0 1,-10 2 0,-6 1 0,-7 2-1671,-11-2 2660,-11 5 0,-11-7 0,-5 6 0</inkml:trace>
  <inkml:trace contextRef="#ctx0" brushRef="#br0">10394 4862 7988,'-29'-8'478,"7"2"72,3 6 1,13 0 0,11 0-250,12 0 1,10 6 0,8 4-1,6 1-70,4-2 1,11 2-1,-1-6 1,5-2-213,0-1 0,2 2 0,-4 1 0,-3-2-412,1-1 1,-3-4 392,0-2 0,-5-4 0,-5-7 0</inkml:trace>
  <inkml:trace contextRef="#ctx0" brushRef="#br0">10877 3853 7915,'-11'-8'169,"-5"1"0,-3 3 0,-1-1 1,1 2 470,-2 1 0,-1 4 0,-5 3 0,2 4 0,3 4-116,1 1 1,2 0 0,5 0 0,1 1-424,4-1 0,3 0 0,6 0 0,3 0 0,5 1 0,8-1-93,4 0 1,4 5 0,4 0-1,1-2 27,-1-1 0,0 3 0,-1 2 1,-3-1 34,-5 1 1,-5 2-1,-4-2 1,-6-1 353,-2 1 1,-4 3-1,-2-4 439,-6 2-649,-9-4 1,2 2 0,-7-6-20,-1 1 1,-2-3 0,0-2-115,3-5 0,-1-4 1,6-2-1,2-4-1682,1-5 1,8-2 0,3-3 1600,4 1 0,7-6 0,2-2 0</inkml:trace>
  <inkml:trace contextRef="#ctx0" brushRef="#br0">10948 4109 7915,'10'1'710,"-1"4"1,-6 3-18,2 6 1,-3 0-1,-2 2 24,0 3 0,0-3-2357,0 3 1,1-5 1639,4-5 0,3-2 0,6-7 0</inkml:trace>
  <inkml:trace contextRef="#ctx0" brushRef="#br0">11090 3910 7915,'-6'-8'1193,"4"1"0,-2 6-135,8-4 0,4 2 0,8-5-560,3 2 1,3-4 0,7 4 0,-1-1-1,0 0-797,1-1 1,-1 5-1,-1-2 1,-2 3-1179,-1 2 1,-6 0 0,0 0-874,-2 0 2350,-1 0 0,-1 0 0,0 0 0</inkml:trace>
  <inkml:trace contextRef="#ctx0" brushRef="#br0">11417 3639 7915,'-8'-6'381,"-3"3"22,7-7 1,-7 9 0,3 2 811,0 12 1,-5 8 0,5 7 0,-1 2-772,-1 3 1,7 4-1,-2 7 1,2 2 756,-2 1 1,4-1 0,-4-7 0,5-2-590,5-3 1,3 3-1,6-7 1,0-5-815,0-3 0,1-8 0,0-6 0,4-1-412,5-4 1,-2-2 0,2-2 0,0-4-2139,-2-5 1,3-4 597,-6-5 1,1 4 2153,-1-4 0,-3-4 0,5 1 0</inkml:trace>
  <inkml:trace contextRef="#ctx0" brushRef="#br0">11759 3938 7915,'7'-2'0,"-2"-2"3395,3 2-2721,-6-4 1,-1 12 0,-6 4-916,2 2 0,-3-2 1,1-1 240,2 2 0,-5 2 0,0 1 0</inkml:trace>
  <inkml:trace contextRef="#ctx0" brushRef="#br0">10635 910 8013,'-14'0'1531,"6"1"-789,3 4 0,4 3 0,1 8 0,0 4 0,0 7-179,0 5 1,0 7 0,0-1-1,0 3 1,0 2 0,0-2-144,0-3 1,5 1 0,-1-5 0,0-3-707,-3-1 1,-1-8 0,0-3 0,0-3-300,0-2 1,0-4 0,2-2-450,2-2 1,-2-3 1033,3-8 0,-4-9 0,-1-8 0</inkml:trace>
  <inkml:trace contextRef="#ctx0" brushRef="#br0">10650 896 8013,'0'-15'0,"-2"3"707,-3 2 0,2 4 1,-6 8-417,-2 2 1,4-1 0,2 7-1036,4 1 0,7 2 744,4 1 0,2 6 0,3 2 0</inkml:trace>
  <inkml:trace contextRef="#ctx0" brushRef="#br0">10849 1464 7968,'-15'5'0,"1"0"0,6 1 1030,4-1 1,2-2-1042,2 6 0,6-5 1,4 0-1,2-2-1950,3-2 1961,-1 0 0,0 0 0,0 0 0</inkml:trace>
  <inkml:trace contextRef="#ctx0" brushRef="#br0">11104 1365 8471,'5'9'3368,"0"1"-2961,0-7 0,-4 3 0,4-7 10,5-4 1,2-3 0,4-8 0,1-3 0,2-3-212,-1 0 1,2-5 0,-1 3 0,-3-2-354,-5-3 1,0 5 0,-6 2 0,-2 2-35,-1 2 0,-2 3 1,-2 0-1,-3 3 87,-4 2 1,-4 4 0,-1 6 0,-2 3 376,-3 7 0,3 1 0,-4 14 402,-1 5 0,10-2 1,-3 7-1,3-2 46,3 1 0,2-1 0,6-5 0,1-1-510,4-3 0,3 1 1,6-6-1,2-3 0,3-4-365,5-2 1,1-7-1,0 2 1,-1-4-1003,1-1 0,2-1 0,0-4 0,-2-5-474,-1-2 0,-7-2 837,2-1 783,3 1 0,-6 0 0,5 0 0</inkml:trace>
  <inkml:trace contextRef="#ctx0" brushRef="#br0">10721 611 7948,'-15'-14'1323,"1"0"1,5 1 32,-1 4 0,2 1-1586,-1 3 1,3 5 0,7-1 0,4 4 229,4 0 0,10 5 0,3 0 0</inkml:trace>
  <inkml:trace contextRef="#ctx0" brushRef="#br0">11943 782 7905,'-9'-16'600,"-1"-3"0,7 3 1,-2-3 817,4 4 0,2 7 0,3 5-1087,0 6 0,7 6 0,-1 9 0,3 1-595,1-2 0,0 0 0,0-1 1,0 0-1,1-4-1134,-1 1 1398,6-7 0,-4 7 0,5-5 0</inkml:trace>
  <inkml:trace contextRef="#ctx0" brushRef="#br0">12242 554 7905,'-2'15'524,"-1"-1"1,-3 0 454,-2 0 1,3 1 0,-3-1 0,0 0-77,1 0 0,5-1-2000,2-4 1,6-2 0,8-7 0,1 0 139,-1 0 1,5-7 0,0-2 956,-2-4 0,5-7 0,0-2 0</inkml:trace>
  <inkml:trace contextRef="#ctx0" brushRef="#br0">12398 583 7905,'13'-14'302,"-2"1"283,-2 4 2330,-5-4-2577,2 11 1,-8-2 0,-2 8-1,-6 6 1,-2 4-87,-3 5 1,-5 5-1,-4 7 1,-3 4-23,-1 1 1,-1-2 0,1 3 0,-2 3-437,-3 1 1,1 2-1,-4-2 1,-1-2-1524,1-1 0,6-6 1516,2 1 0,1-5 0,8-4 0,1-5 186,3-3 0,5-4 0,2-1 123,2-1 1,3-9 0,9-1 0,8-7 316,8-6 0,5-8 0,3-1-533,4 0 1,0-5-1,4 4 1,-3-3 0,-2 1-647,0 1 0,0 7 0,-6-2 400,-3 3 1,-2-3-1,-4 2 1,-1 3 117,-4 3 988,1 1 1,-14 2 0,1 5 0,-5 6 210,-4 7 0,-7 4 0,-5 5 0,-2 6-396,-3 7 1,-2 4-1,-2 5 1,1-1-1,1-2-218,3 1 1,-3-4 0,5-2-471,0-3 0,2-8 1,7-3-1,4-3 1,2-3-1446,1-4 0,6-3 0,0-7-6,8-4 0,6-9 1509,5-10 0,2-3 1,4-1-1,-2-1 338,3 1 1,5 4 0,3 2-1,-3 2 273,-1 2 0,-1-1 1,-1 3-1,0 5-67,1 4 0,-2-3 0,-2 5 0,-3 2-910,-1 2 1,-4 2 0,-7 4 0,-6 4-2588,-2 4 3028,-2 1 0,-6 7 0,-2 1 0</inkml:trace>
  <inkml:trace contextRef="#ctx0" brushRef="#br0">12185 1336 7905,'19'-14'8600,"0"0"-8475,6 6 0,-3-5 1,5 5-1,-2 1 0,-2 2-926,-3 3 1,-1 2-230,-5 0 1,-6 8 0,-6 5 0,-9 6-32,-7 3 0,-11 0 1,-2 3-1,-4-1 923,-1 1 1,2-3 0,1 0 0,1-1 0,1-4 395,3-1 1,9-3-1,7-2 1326,1-2 1,4-6-1,10 2-531,7-3 0,6-7 1,9-1-1,2-2-912,7-3 0,-6 0 0,7 0 0,-4 1-617,-2-1 1,1 0 0,-8 0-1,0 2-419,-3-3 0,-10 5 1,0-3-1,-5-1-932,-5-2 1827,-2-1 0,-1 0 0,0 0 0</inkml:trace>
  <inkml:trace contextRef="#ctx0" brushRef="#br0">12427 1180 7905,'-14'-8'0,"4"2"760,1 6 1,5 1-1,-2 6 1,1 5 649,1 6 0,-1 12 0,5 0 0,-2 6 0,-1 7-14,-2 2 0,-1 9 0,3-2-939,-2 4 0,0 0 0,5 0 0,0-4 0,2-6-2529,3-7 0,1-6 1304,4-9 1,4 0 0,-2-8 0,6-5-2248,-1-4 3015,-1-2 0,4-17 0,3-4 0</inkml:trace>
  <inkml:trace contextRef="#ctx0" brushRef="#br0">12597 1095 7837,'-22'0'2407,"8"-7"1,8 4-2037,6-6 1,6-1 0,4-4-186,2 0 0,7 4 1,2 1-1,-1-2-231,1-2 1,2 4-1,-2 1 1,-1 0 0,1 2-797,-4-1 1,-1-2 136,-2 4 1,-1-1 481,-3 1 1929,-4 3-264,-6-4-192,0 6-949,0 0-190,0 6 0,-2-4 1,-1 4-244,-2 1 0,-1 0-30,1 8 0,4-6-468,-4 1 697,3-1 0,1 1 1,-2-1 213,-2 2 1,-1 2-1,2 1 55,0 0 1,-6 2 0,4 3-127,-2 5 0,-1 7 0,-6 4 1,1 1-1,0 2-177,0-1 1,-1 2 0,1-6-457,0-1 1,0-2 0,1-3-982,4-4 0,1-2 0,5-7-3481,-2 0 4884,0-6 0,11-1 0,2-7 0</inkml:trace>
  <inkml:trace contextRef="#ctx0" brushRef="#br0">12768 640 7913,'-6'-14'4151,"4"6"-2900,-11 1 0,6 14 0,-8 4-299,1 6 0,0 5 1,-2 8-1,-1 3 1,-2 5-737,1 3 1,-2 7 0,1 1-1,2 0 1,-1 0 0,1-4-1717,-2 0 1,5-4 0,4-2-97,-1-1 1,5-8 1595,1-1 0,-3-1 0,0-6 0</inkml:trace>
  <inkml:trace contextRef="#ctx0" brushRef="#br0">12668 1038 10134,'-7'6'1524,"-5"4"0,6 7-637,-2 2 0,5 8 0,-2 1 1,4 7-470,1 1 1,0 10 0,0-3 0,0 3 0,0 1-212,0 0 1,0 2-1,0-3 1,0 2-613,0-3 1,1-2 0,3-5-1,0-7-762,-1-5 0,4-6 0,-1-6 0,2-1-2537,3-3 3704,-5-4 0,7-19 0,-5-3 0</inkml:trace>
  <inkml:trace contextRef="#ctx0" brushRef="#br0">12796 1237 7913,'-9'0'2326,"-1"0"-1228,7 0-553,-3 0 1,8 0-1,2 0 20,6 0 0,2 0 0,3-2 0,-1-1-124,0-2 0,0-1-178,0 1 0,1 4 1,-1-4-13,0 3 1,0 2 234,1 0 1,-8 8 0,-2 5 0,-3 6 245,-2 3 1,-2 3 0,-1 7-421,-2 1 0,-6 2 0,3-4 0,-1 3-209,-1-3 1,6-2-1,-4-4 1,0-3-967,0-1 1,3-4 0,-3-6 113,2-2-4294,-5-5 3425,9 2 1,-9-8-1,7-4 1,-1-8 1617,-1-8 0,-2-5 0,-7-2 0</inkml:trace>
  <inkml:trace contextRef="#ctx0" brushRef="#br0">12796 1436 8144,'0'-22'730,"0"3"0,2 5 873,3 4 0,-2 4-1171,6 6 0,-4 5 1,5 1-1,1 2 1,1 1-1,2-1-1021,1-3 0,-1-2 1,2 0-1,1 2 589,2-2 0,0-8 0,-5-3 0</inkml:trace>
  <inkml:trace contextRef="#ctx0" brushRef="#br0">13095 1066 7913,'-2'-8'7324,"-2"4"-6638,2 15 1,-4 0 0,6 12 0,0 3-344,0 1 1,4 1-1,3-1 1,1-2 0,3-3-730,1-1 1,-2-7-1,-1-6-753,2-2 0,0-3 0,1-7 1,-3-7-1,1-5-586,-3-3 1,0-6 1154,-7 1 1,0-8 0,0-1-1,0 0 1,0 0 414,0 0 0,-7-5 46,-2 4 1,3-2 0,1 6 909,3 3 0,-2 8 0,-1 0 1196,2 4 1,6 15-1212,2 9 0,6 12 1,-2 12-1,4 6 63,1 7 0,-1 9 0,-2 9 1,-3 0-341,-2 4 0,3 2 0,-2-1 0,-1-1 802,0-2 1,-1-6 0,-5 1-1,0-8-723,0-5 0,-2-10 0,-1-5 0,-3-5-998,-2-4 0,-1-5 0,-6-10 0,0-6-1392,-4-6 0,3-9 1,-3-9-1935,3-1 1,7-6 3735,-1-6 0,1 1 0,-6 5 0</inkml:trace>
  <inkml:trace contextRef="#ctx0" brushRef="#br0">13550 1294 17055,'14'-7'0,"0"-1"0</inkml:trace>
  <inkml:trace contextRef="#ctx0" brushRef="#br0">11901 4094 7788,'-27'13'5926,"3"-4"-6072,10-2 1,8-14 145,6-2 0,6-4 0,2-1 0</inkml:trace>
  <inkml:trace contextRef="#ctx0" brushRef="#br0">10692 3483 8170,'-20'-8'-35,"-2"-5"0,-2 7 1,2-5-1,1 3 0,2 2 1,0 3 50,0 1 1,-4 2 0,4 2-1,0 2 1,0 8 0,0 5-17,1 7 0,-4 9 0,0 3 0</inkml:trace>
  <inkml:trace contextRef="#ctx0" brushRef="#br0">10365 4478 8160,'-8'6'948,"2"-2"1,8 4-363,2-2 0,4 3 0,8-4 1,3-2-1,6-1-280,7-2 1,6-6-1,9-4 1,4-4 0,2-5-332,4-5 0,-8 4 0,8-1 0,-2 2-537,1 0 0,-6 0 0,-2 7 0,-3 2 305,3 5 1,-4 4 0,3 1 0,-2 0 215,-3 0 0,1 5 1,0 1-1,-1 2 87,1 3 0,-5 1 0,-2 1 0,1-2 233,-1-1 1,-3-1-1,3 4 1,1-2 109,-1-2 0,-4-4 1,2 3-1,0 0-174,-1 0 1,6-4 0,-2 4 0,0-1-121,1-4 1,0 3-336,5-1 1,0 0 0,-1-5 0,1 0-6,0 0 1,-1 0 0,-1 0 0,-1 0-297,-2 0 0,-7 0 1,4 0-1,-3 0 135,-4 0 1,4 0 0,-10 0 0,1 0 205,1 0 1,-5 0-1,3-2 1,-1-1-9,-4-2 0,-1-6 1,-2 3-1,0-1-16,1-1 1,-6 1-1,-1-5-231,-2-1 0,4 6 452,-5-1 104,-1 1-101,3-5 0,-6-1 0,5 1 0</inkml:trace>
  <inkml:trace contextRef="#ctx0" brushRef="#br0">10123 1976 8833,'35'0'239,"9"0"1,13 0 0,10 0-1,9 0-114,-35 0 1,3 0-1,4 0 1,2 0 0,4 0-1,1 0 1,1 0-1,0 0-76,1 0 0,0 0 0,2-1 0,2 1 0,-1-2 0,1 0 0,1 0 0,0 0-141,-1 0 0,1 0 0,-4-1 0,1 0 0,0 1 0,0-1 0,0 2 0,-1-1 0,0 1 0,-1 1 43,0 0 0,0 0 0,1 0 0,-1 0 0,-4 0 0,-1 0 0,-1 0 0,0 0-79,0 0 1,0 0 0,-2 0 0,-1 0 0,0 0 0,-1 0 0,-1 0 0,-2 0 0,0 0 0,-1 0 130,0 0 0,-1 0 0,3-3 0,1-1 0,-1 0 0,0-1 0,-1-1 0,0-1-105,0 0 0,-1 0 1,-3 2-1,1 1 0,37-6 1,0 1-889,-4 1 0,-8-3 990,-4 6 0,-8 0 0,-2 5 0,2 0 0,1 0 0</inkml:trace>
  <inkml:trace contextRef="#ctx0" brushRef="#br0">1422 8558 7935,'-19'0'225,"0"0"0,5 0 598,5 0 0,7 0 0,2 0 0,9 0 10,9 0 1,-1-4 0,5-1 0,0 2-321,1 1 1,-6 2 0,4 0 0,-3 0 0,1 0-61,-1 0 0,-7 6 1,-2 2-1,1 3-231,-2 4 0,-2-4 0,-6 9 1,0 1-1,0 2-201,0 4 1,-6 2 0,-4 1 0,-4 1-53,-5 2 1,3 1 0,-4-6 0,1 0-34,0 1 1,-2-5-1,4-2 1,-2-2-31,2-2 1,-4-3 0,2-2-67,2-3 1,6 1 77,1-7 1,9-1-1,2-7 215,12-6 0,3 1 0,6-4 99,-2-3 1,6-1 0,-1 3 0,5 0-69,3-1 0,0 6 1,-4 1-291,-1 2 1,0-4 0,1 5 0,-1 2-622,1 2 1,-6-4 0,0 0 0,-3 2-1236,-2 1 1,-3 2 0,0 0 1981,-1 0 0,0-6 0,0-2 0</inkml:trace>
  <inkml:trace contextRef="#ctx0" brushRef="#br0">1223 8672 8033,'-46'41'0,"5"-3"1185,10-5 1,12 5 0,11 3 0,2 7-269,2 2 0,9-4 0,6 1 0,8-2-268,10-3 1,7-6 0,11-4 0,9-8 263,8-10 1,3-6 0,9-11-1,-2-7-885,2-9 1,-4-8 0,-34 12-1,0-1 1,-1-2 0,-1 0 126,0-3 0,-1 0 0,30-20 0,-5-9 0,-8-2 0,-10 0-899,-7-2 0,-11-3 0,-7 8 0,-6 0 350,-6 0 1,-11-3 0,-10 5 0,-11 1 484,-9 2 1,-7-2 0,-6 2 0,-8 4 67,-8 4 1,1 9 0,-1 9-10,2 7 1,3 5-1,6 8-404,2 2 1,6 9 0,0 8 0,7 1-1000,6 3 0,9-3 0,5 0 0,5-1 1253,4-4 0,-2-1 0,4-2 0</inkml:trace>
  <inkml:trace contextRef="#ctx0" brushRef="#br0">2986 9667 7649,'-9'2'-592,"-1"1"0,-1 2 623,-1-2 0,-3-2 0,1-1 87,0 0 0,4 0 0,1 0 0,-2 0 115,-2 0 1,-1 0 1143,0 0 60,0 0-952,6 0 1,3 0-125,10 0 0,3 0 1,6 0-1,0 0 1,0 0 165,0 0 1,1 0 52,-1 0 1,0 0-1,0 0 1,1 0-74,-1 0 1,5 0 0,0 0 0,-2 0-214,-1 0 0,0 0 1,1 0-1,4 0-17,1 0 1,-5 0 0,4 0 0,-1-1 214,4-4 1,-2 3-408,2-2 1,-2-3-1,3 3 1,-1 1-22,1 1 1,-3 0 0,0-1 0,0-2-23,0 2 0,1 2 0,2-1 0,-1-1 1,-1-3 186,-1-2-173,5 5 1,-6-8 0,4 4 0,-3 1 259,-1 0 0,2-1-204,-4 3 1,2 2 0,-4-3 0,2 4-51,-1 1 1,2 0 0,-1 0 0,-2 0 55,-1 0 0,-2 0 0,1 1 1,-1 4-12,0 4 0,0-1 0,2 2 0,1 1-99,2 2 0,0-4 1,-4-1-1,-1-2 62,0-3 1,2-1-1,1-2 1,2 0 120,-1 0 1,-3 0 0,0 2-1,0 1 14,4 1 0,-3 1 1,3-5-44,-3 0 1,3 0 0,1 0 90,2 0 1,-3 5 0,5 0-1,1-2-380,2-2 0,-3-1 0,0 2 1,-1 1 67,-1 2 0,4 1 1,-6-3-1,1 2 142,-1-2 0,6 4 1,-4-1-23,0 2 1,5-3 0,-4 2 0,4 0-16,2-4 1,-2-2 0,-1 1-87,3 3 0,-4-4 0,8 4 0,-3-3-21,-1-2 1,-1 0 0,1 0 0,-1 0 25,1 0 0,-1 0 0,0 1 0,1 2-7,-1 2 0,1 0 1,-1-5-1,1 1 30,-1 4 1,0-3 0,1 3 0,1-4 24,3-1 0,-3 0 0,3 0-18,-3 0 1,-1 0-1,1 0 1,1 0 3,2 0 1,1 0 0,-4 0-61,3 0 0,-3-5 0,3 1 0,-1 0 1,-2 3 1,-2 1 1,8-2 0,-7-1 0,1-2 11,0 2 0,-2 2 0,1 1 92,-1 0 0,1 0 0,-1 1 0,2 2 23,3 2 1,-3 0-65,3-5 1,-1 0-14,1 0 1,-3 0 0,3 0 0,-3 0 14,-1 0 0,1 0 0,1 0 0,3 0-32,-3 0 1,-1 0 0,0 0-22,3 0 0,-3 0 0,4 0 0,-3 0-7,2 0 0,-3 0 0,5 0 0,-2 0 183,1 0-126,-1 0 0,-3 0 1,1 0 96,2 0 0,1 0 0,-4 0-83,3 0 1,-2 1-1,6 3 1,-1 0 3,0 0 1,-2-3 0,2-1 0,0 0-43,1 0 1,-4 5 0,3 0 0,-1-2-22,-4-2 1,4-1 0,0 0 0,0 2 53,-1 3 0,1-4 1,-2 4-1,4-2-6,-1 2 1,4-4 0,-6 6-20,3-1 0,-4-4 0,3 2 0,1-2-9,-1-2 0,-3 0 0,3 0 1,-1 0-8,-3 0 0,2 0 0,1 0 21,2 0 1,-6 0 0,4 0 0,-2 0-41,0 0 1,7-5-40,-2 1 11,-4-1 0,6 0 1,-5 0-1,-1 1-8,1-3 1,0 6 0,-3-6 111,1 1 0,0 4 1,-5-2-1,2 2 58,3 2 1,-2-5-1,2 1 1,-3 0 15,-2 3 0,2 1 1,2 0-1,1 0-48,-1 0 1,-2-2 0,-2-1 0,2-2-89,3 2 1,-3 2-1,3-1 1,-1-1 3,1-2 0,-3 0 0,3 4 1,-3-2 15,-1-2 0,4 0 1,0 5-1,-1 0 7,-2 0 0,0 0 0,1 0 0,3 0-9,-3 0 0,-1 0 0,0 0 1,2 0-24,1 0 0,0 0 0,-4 0 0,1 0 2,3 0 0,-3 0 0,4 0 14,1 0 1,-3 0-1,6 0 46,1 0 1,-2-4 0,0-3-1,3 1 359,1 0-375,-5 1 1,5 0-1,-4-1 1,1-1-3,0 1 1,-5 1-1,3 4 54,-1-4 1,3 2 0,-3-5 0,-1 2 163,1 3 1,5-1-1,-4 1-79,0-2 1,5-6 0,-3 2-89,3-4 1,2 4 0,-2-1 0,-2-1-56,-1-1 0,-1-1 0,2 2 0,-1 3-1,2 2 0,-4-4 0,0 4 0,1 0-110,-1-1 0,-4 3 0,1 4 0,-2 0 135,3 0 0,-4 0 0,3 0 0,-3 0 47,-2 0 1,1 0 0,1 1 0,1 2-61,2 2 0,2 0 0,-3-5 1,2 0-13,3 0 0,-4 0 0,3 0 0,1 0 0,-1 0 0,-3 0 0,4 0 0,-1 0 0,0 0 0,-3 0 0,4 0 0,-3 0 0,1 0 0,-3 0 0,1 0 0,-1 0 0,2 0 0,1 0 0,0 0 0,0 0 0,-1-2 0,-2-1 0,1-2 0,-1 2 0,2 2 0,0-1 0,-3-3 0,1 4 0,-1-4 0,3 2 0,-3-2 0,-1 3 0,-1-2 0,-1 2 0,1 2 0,-1 0 0,0 0 0,1 0 0,-1 0 0,-1 0 0,-2 0 0,-1 0 0,-5 0 0,3 2 0,-1 1 0,-4 2 0,4-1 0,-2-4 0,-2 0 0,-1 0 0,-2 5 0,0 0 0,0-2 0,1-1 0,-1-2 0,0 0 0,0 0 0,-4 0 0,-1 0 0,2 0 0,-3 0 0,0 1 0,-2 4-940,-1-4 1,-5 7-930,0-3 0,-1-2 1,-4 5 1868,-5-2 0,-2 6 0,-3-5 0</inkml:trace>
  <inkml:trace contextRef="#ctx0" brushRef="#br0">7280 9937 7932,'0'-9'291,"-2"1"3812,-2 2-3309,2 1 0,-4 6 1,7 4-1,2 6-229,2 7 1,5 4-1,-4 6 1,0 2-1,1 2-145,-4 1 1,3 5 0,0-5 0,1-3-535,-1-5 0,0 1 1,-2-7-1152,0-2 1,3-3-686,-3-4 1,-2-6-1,3-10 1950,-4-8 0,-13 0 0,-4-7 0</inkml:trace>
  <inkml:trace contextRef="#ctx0" brushRef="#br0">7180 10037 7932,'-14'0'0,"0"1"771,0 4 1,0 5 0,1 7 0,2 3 264,1 3 0,7 0 0,-2 6 0,4-1-594,1 1 1,5-6-1,3-1-408,4-1 0,-1-2 0,10-6 1,-1-4-1,2-4-34,1-4 0,3-1 0,-4 0 0</inkml:trace>
  <inkml:trace contextRef="#ctx0" brushRef="#br0">7507 9980 7932,'10'0'3134,"-1"0"-1457,-5 0-941,2 0 0,0 2 1,2 2 560,0 6 0,9 2 0,-2 3 0,0 0-829,1 4 1,-3-1 0,-2 5 0,-3 4 0,-2 3-303,-3 3 0,-1 2 0,-2-3 0,-2 1-712,-3-1 0,-2 2 0,-8-1 0,0-3 546,-4-4 0,-4 1 0,-5-5 0</inkml:trace>
  <inkml:trace contextRef="#ctx0" brushRef="#br0">4664 8018 7930,'-5'-14'495,"-1"0"0,-1-1 4565,1 1-3904,1 0 0,5 8-860,0 6 0,5 8 0,1 11 1,1 4-1,1 6 34,0 4 0,-4-2 0,4 7 0,-1 2 0,-3 1-350,3 2 0,-4-6 1,5 0-1,-2-2-285,-3-4 0,3-2 0,-1-4 0,-2-3-405,-1-2 1,3-1-1,-1-4 1,0-1-5034,-3 0 5743,-1-6 0,-6 5 0,-2-5 0</inkml:trace>
  <inkml:trace contextRef="#ctx0" brushRef="#br0">4664 8530 7930,'-10'-10'1816,"1"1"931,6 6-1710,-4-4 1,9 12 0,1 1-457,2 2 0,6 2 0,-2 4 0,4 0-248,1 1 1,1-8 0,-1-2 0,0-3-196,0-2 1,0-2-431,1-3 1,-1-2 0,-2-9 0,0-2-549,-3-1 1,0-6-1,6 1 1,-1-2-3060,0-3 3899,0 1 0,1-1 0,-1 1 0</inkml:trace>
  <inkml:trace contextRef="#ctx0" brushRef="#br0">12526 7890 7938,'0'-14'0,"-4"4"0,-1 1 0,0-1 0,0 1 1118,1 0 0,-3 1 2646,3-2-3270,2 4 0,0 18 0,9 7 1,-1 7-62,0 2 1,1 7 0,-4 3 0,2 3-292,-2 1 1,-2 1-1,-1 0 1,2-2-228,3-3 1,-4 1 0,4-6-1,-4-1-523,-1-2 1,0-8 0,0-3 0,0-3-1688,0-2 0,2-1 2295,3-4 0,-4-2 0,6-7 0</inkml:trace>
  <inkml:trace contextRef="#ctx0" brushRef="#br0">12484 8260 7938,'-10'-8'926,"1"3"1,4 5-234,-5 5 1,7-2 0,-3 8 0,1 3 571,0 4 0,1 2 0,5-2-706,4 1 0,3-1 0,6-5-391,0-3 1,1-4 0,0-6-208,4 0 0,-3-3 0,5-5 0,-2-8-555,0-4 0,0 1 0,-4-5 0,3-1-1601,1-2 1,1 3 681,-1 0 1513,-3 1 0,5-6 0,-7 1 0</inkml:trace>
  <inkml:trace contextRef="#ctx0" brushRef="#br0">3356 8075 8013,'-14'-8'384,"6"-5"1,1 4 744,1-4 1,4 4-766,-2-1 1,4 7-1,4 0 1,4 6-65,0 7 1,3-1 0,-4 5-1,1 5 1,1 5-8,-1 4 0,5-1 1,-6 11-1,3 2-55,-1 1 1,-5-3 0,2 0 0,-1-1-70,-1 0 0,1-2 1,-5-7-1,0 0-901,0 1 0,0-5 0,0-2-815,0-2 0,0-1 739,0-5 0,0-4 808,0-1 0,-6-6 0,-2 4 0</inkml:trace>
  <inkml:trace contextRef="#ctx0" brushRef="#br0">3384 8558 8013,'-1'-9'0,"-4"-1"620,3 7 0,-6-2 67,4 10 0,2 5 0,-3 7 0,4 4 126,1 1 1,1-3-1,3 3 1,2 0-481,2 0 0,1-5 1,5 2-1,1-4-356,-1-6 1,0-3 0,0-6-1,1 0 1,-1-1-247,0-4 1,0-4 0,2-10 0,1-5-557,2-3 1,0-1-254,-4-1 0,-1-1 1,0-1 1077,0-3 0,-6-5 0,-2 3 0</inkml:trace>
  <inkml:trace contextRef="#ctx0" brushRef="#br0">11147 8032 8010,'0'-14'-100,"0"0"0,0 0 440,0-1 1,0 1 0,0 0 0,0 0 826,0 0 1,0-1 301,0 1 0,0 8 1,0 6-926,0 8 1,0 11-1,0 4 1,0 6-341,0 4 0,0 3 0,0 5 0,2-1-235,2-2 1,-2-2-1,3 4 1,-4-4-945,-1-1 1,0-4 0,0-5 0,0-4-512,0-2 1,0-1 0,0-5-249,0 1 0,-1-3 1734,-4-2 0,-9-10 0,-8-8 0</inkml:trace>
  <inkml:trace contextRef="#ctx0" brushRef="#br0">11076 8416 8010,'0'-14'4280,"0"6"-3879,0 2 0,0 7 0,2 4-129,2 4 0,0-1 0,5 2 0,2-1-37,2-1 0,-4 3 0,1-6 0,1 0 3,1 1 0,3-4 1,-1 2-1,0-4-317,0-4 1,0-3 0,1-4 0,-3 2-830,-2-2 1,2-2 0,-2-1 0,1-2 907,-2-3 0,4-3 0,-5-6 0</inkml:trace>
  <inkml:trace contextRef="#ctx0" brushRef="#br0">2744 9411 7959,'-14'0'3288,"5"0"-2590,-1 0 1,9 0-1,1 0 1,9 0-1,7 0-186,3 0 1,5 0 0,-4 0 0,1-1 0,-1-2-342,-2-2 0,2 0 0,-1 5-1430,-2 0 1,-1-5-886,-1 1 0,-9-1 1458,-6 5 0,-6 1 0,-10 3 0,-2 2 331,-1 2 1,0 1 0,5 4-1,0-2 812,0-2 0,0-1 0,1 3 1627,3-1 1,4-5-1134,6 4 1,6-1 0,5 1 0,7-4-502,6-3 0,2 3 1,3-1-1,-1-1-525,1-1 0,-1-4 1,1-2-1,-1-4 75,0 0 0,1-11 0,-1 3 0</inkml:trace>
  <inkml:trace contextRef="#ctx0" brushRef="#br0">26062 8885 8037,'-2'-8'1128,"-1"2"1,-2 0 6,2-4 1,0 4 0,0 0 0,-4 1-591,-1 0 0,-1 0 1,-5 7-1,-1 4 1,1 9 139,0 7 0,-3 6 1,-1 5-1,4 5-85,1 3 0,-2 0 0,7-1 0,0-4-248,3-1 1,4-4-1,1-7 1,0-5-145,0-3 1,6-3 0,5-4 0,5-4-581,3-4 0,6-9 1,-3-4-1,2-7 153,-1-3 0,-5-2 1,1-4-1,-3 1-805,-2 3 0,-2-1 0,-1 6 0,-3 1 761,-1 3 1,-3 0 0,-4 1 1663,0 0-875,0 6 0,2 2 1,1 7-1,2 4 411,-2 5 1,3 7-1,-1 3-537,-2 3 0,5-4 0,0 3 1,0 0-403,-3 0 0,1 0 0,0 2 0,2-5-1338,3-4 1,-3 0-428,2-1 0,-1-1 1,5-4-1565,1-4 3331,-1-4 0,0-13 0,0-4 0</inkml:trace>
  <inkml:trace contextRef="#ctx0" brushRef="#br0">26389 8956 9696,'14'8'2023,"2"-1"1,1-7-1141,2 0 1,6 0-1,-1 0 1,4 1-556,6 4-744,-4-4 0,9 6 0,-6-6-4258,-1 4 4674,-9 3 0,-2 6 0,-7 0 0</inkml:trace>
  <inkml:trace contextRef="#ctx0" brushRef="#br0">26445 9312 7888,'-22'-14'6350,"8"-1"-5477,14 1 0,10 5 1,9-1 1702,4-1-1795,10 5 1,1-5-1,7 6-997,3 2 1,6-3-1,-2 1 1,-4 2-912,-4 1 1079,1 2 48,-11 0 0,4 0 0,-5 0 0</inkml:trace>
  <inkml:trace contextRef="#ctx0" brushRef="#br0">27711 8430 7862,'-8'-8'741,"-5"-4"0,5 2 1719,0-2 1,2 5-1575,6 7 0,0 8 0,0 13 1,0 7-321,0 9 1,0 5 0,0 4 0,-1 3 0,-3 3-234,0 7 0,-6-3 1,5 6-1,1-4-236,-3-1 1,4-1 0,-5-4 0,0-6-67,1-7 1,3 1 0,-2-7-118,0-2 1,4-2-1,-3-6 1,4-4-44,1-3 1,-5-6 497,0-1-330,1-6 0,5 4 0,4-7 1,4 0 109,4 0 1,1 0 0,1 0-84,-1 0 0,2 0 0,1-2 0,2-1-614,-2-2 1,4-1 0,-1 3-1,2-4-1106,4-1 0,1 4 0,-1-4 1654,-2 1 0,3-4 0,-5 4 0</inkml:trace>
  <inkml:trace contextRef="#ctx0" brushRef="#br0">28578 8317 7898,'-5'-15'338,"-1"1"1,0 0 0,-2 0 0,0 1 446,-3 4 1,3-2 0,-2 6 0,-1 2 0,-1 1 0,-2 4 92,-1 2 0,1 11 1,0 10-1,0 6-433,-1 7 0,1-1 1,0-1-1,1-1 1,2-4 56,2-1 0,6-7 0,-2-5 0,5-3-494,5-6 0,3-2 0,7-9 1,4-3-454,5-4 0,3-12 0,1-6 0,1-6 73,-1-3 0,-1 4 0,-3-3 0,-5 2-798,-3 0 1,-4 6 0,-2 8 0,-6 4 1073,-2 0 1,-4 7 173,-2 4 0,-4 10 0,-6 8-443,-1 8 1274,7 11 1,-3-2 0,7 2 0,-1-2 13,-1 2 0,4-4 0,-1 1 0,4-5-1193,4 0 1,6-4-1,-1-2 1,2-5-975,3-4 1,-1 1-1,0-7 1,0 1-2269,0 1 3512,1-4 0,-1 4 0,0-6 0</inkml:trace>
  <inkml:trace contextRef="#ctx0" brushRef="#br0">28095 8857 7890,'-15'0'2151,"1"0"-1243,6 0 0,2 1-151,6 4 1,11 1 0,5 4 0,6-5-1,8-4-207,6-1 1,1 0 0,1 0 0,1 2-310,2 3 1,2-4-1,-1 4 1,0-4 15,-5-1 1,0 5 0,-7 0-61,-2-2 1,4 3-1,-10 1 1,2-1-2334,-1 0 1,-7 1 0,0-4-1,-5 2 2136,0-2 0,-5 5 0,1 0 0</inkml:trace>
  <inkml:trace contextRef="#ctx0" brushRef="#br0">28493 8871 7907,'-14'0'1058,"4"-5"-596,1 1 1,5 0 0,0 9 1110,2 5 1,2 9 0,0 4 0,0 6-649,0 4 0,0 2 1,0 4-1,0-1-479,0 2 0,-5-4 1,1 0-1,1-1-365,1-3 0,0-4 0,-1-3 0,-2-3-691,2-1 0,2-2-848,1-5 997,0-6 0,6-8 0,4-10 0,2-2 337,2-2 0,1-1 0,-1 1 155,0 0 1,0 1-1,0 4 1,1 3 344,-1-1 0,0 6 0,0-4 265,1 3 1,-6 9-60,0 2 0,-5 4 0,0 1 0,-2 0 21,-2 0 1,-2 5 0,-1 0 0,-3-3-317,-2-5 0,0 2 1,-3-5-1,2 0-428,-2-4 0,-2-2 0,-1-2-797,-1 0 1,1-6 0,0-4-534,0-3 1,1-5 0,2-3-1,3-1 1471,2-3 0,-5-2 0,3-2 0</inkml:trace>
  <inkml:trace contextRef="#ctx0" brushRef="#br0">29175 8388 7936,'-1'-15'222,"-2"1"0,-4 0 895,-1 0 1,5 8 0,-3 7-549,-1 12 0,6 9 0,-4 11 0,4 6 1,1 6 38,0 2 0,0 13 0,0 0 1,1 5-1,2 1-18,2 2 0,1 2 0,-2-1 0,0-2-339,-1-6 0,4-2 0,-1-3 0,0 0-164,1-4 1,-3-3 0,-2-8 0,1-3-89,2-5 1,0-5-1,-5-2-417,0-3 1,-2-7 0,-3-2 14,-4-7 0,-4-6 0,-1-2 0,-2-4-133,-3-4 0,2-6 0,-7-2 1,1-4-414,0-1 1,-2 5 0,6-4-1,2 2-1813,1 0 2762,2 0 0,0-1 0,-1-2 0</inkml:trace>
  <inkml:trace contextRef="#ctx0" brushRef="#br0">29716 8743 7871,'-15'-6'0,"1"4"486,6-4 1,2 7 0,6 4 534,0 5 1,-2 7-1,-1 4 1,-2 1 0,1 5-468,-3 4 0,1 1 0,-5 4 1,1-1-1,-1-4-425,-1-1 0,2-1 1,1-2-1,-1-4-678,2-4 1,-3 2-1,5-4 1,-2-3-2507,-3-2 3055,5-9 0,-13 3 0,3-6 0</inkml:trace>
  <inkml:trace contextRef="#ctx0" brushRef="#br0">29431 8857 7871,'10'-8'1864,"-1"3"-1171,1 10 1,4 4 0,0 9 125,0 1 0,0 4 0,1-2 1,0 1-612,4 3 1,-3-4 0,3-1-1,-1-1-682,1 0 1,-4 0 0,4-6-1,-3-2 474,-2-2 0,1 1 0,-1 4 0</inkml:trace>
  <inkml:trace contextRef="#ctx0" brushRef="#br0">29943 8473 7952,'-6'-22'458,"4"1"0,-3 7 5529,4 0-4642,1 0 1,5 14 0,-1 9 0,-1 13-486,-1 10 1,-2 4-1,0 7 1,0 0-457,0-1 0,-2 2 0,-1 2 0,-3 2-430,-2-3 1,5 0 0,-3-4 0,1-3-213,0-5 1,0-5-1,5-4-479,0-5 305,0-3 0,2-10 1,3-6 134,4-8 0,4-3 0,1 0 0,0 3 552,0 2 0,1-4 1,-1 6-28,0 0 0,0 4 1,1 4-1,-3 2-7,-2 2 1,2 6 0,-4 6 0,0 3 199,-3 2 0,-4-3 0,-1 2 1,0 1-20,0 2 0,0-3 0,-1-2 0,-2 0-396,-2 0 0,-6-5 0,0 1 0,-5-6-525,-3-2 1,-6-2-1,1 1 1,-3-4-327,-1-4 1,1-2 0,2-4 0,3-4-791,1-4 1,2-8-1,5-2-928,0-4 0,6-2 2543,3 1 0,3 0 0,2-1 0</inkml:trace>
  <inkml:trace contextRef="#ctx0" brushRef="#br0">30242 8914 7795,'-15'0'0,"1"0"2474,6 0 0,4 0-1308,8 0 1,4 0-1,8 1 1,3 2-720,5 2 0,2 5 0,3-4 0,-1 0-697,1 1 0,-2 4 1,-2-2-1,-3 4-303,-1 1 0,-3 0 0,-3 0 1,-1-1-2697,0-3 3249,0 2 0,-6-4 0,-1 6 0</inkml:trace>
  <inkml:trace contextRef="#ctx0" brushRef="#br0">30483 8843 7795,'-6'-13'0,"-2"2"925,0 1 0,0 7 0,4-1 599,-6 2 0,4 4 1,1 4-1,3 6-558,2 6 1,-4 12-1,-1 0 1,2 3-693,1 2 0,2 4 0,0-1 0,2 2-1221,3-2 1,-4 1-1,5-4 537,1 1 410,-6-4 0,6 9 0,-7-5 0</inkml:trace>
  <inkml:trace contextRef="#ctx0" brushRef="#br0">31052 8914 8181,'0'-15'1619,"0"1"-338,0 0 0,-5 5 0,-1 1-546,-2 1 0,-1 3 0,-6 5 1,3 4-318,2 4 1,-1 9 0,5 2-1,0 2 1,-2 4 13,0 1 1,5 1 0,-2-1 0,3-3-126,2-6 0,2-2-414,3-1 1,2-8 0,8-3 0,-1-8-252,0-5 1,2-5-1,1-5 1,2-5-513,-1-3 1,-7 4 0,-3 0 0,-1 3 417,1 2 0,-3 0 0,3 2 1,-2 3 523,-2 0-88,-3 7 1,4 1 0,0 10 1176,-2 5 0,-2 7 0,1 4-587,3 1 0,-2-3 0,5 4 0,0 1-527,-1-2 1,3 3 0,4-6 0,0-1-622,1-2 1,0-2 0,3 0 0,1-1 236,-2-4 1,4 2 336,-2-6 0,6 0 0,-3-5 0</inkml:trace>
  <inkml:trace contextRef="#ctx0" brushRef="#br0">31763 8587 8378,'-22'0'1673,"3"0"-637,3 0 0,7 0 0,-1 0 0,1 1-41,1 4 1,-3 3 0,4 8 0,1 3-543,0 4 1,-1 6 0,3 4 0,-6 6-162,-3 7 0,-1 0 0,0 6 113,0 2 0,0-4 0,-2 3 1,-2-1-160,-1-2 0,2 4 0,6-7 1,2-2-487,-2-6 0,4 1 0,2-7-317,4-2 0,1-7 0,0-5-4086,0-3 2839,0-2 1,0-8 0,0-7 1803,0-12 0,0-1 0,0-7 0</inkml:trace>
  <inkml:trace contextRef="#ctx0" brushRef="#br0">31422 8729 8092,'-22'0'234,"1"0"1282,7 0 1,6 6-1115,3 4 1,5-4 0,5-1 0,4-2 76,4 2 0,1-4 0,0 4 0,1-3-442,-1-2 1,-5 0 0,-1-2 0,0-1-649,0-2 0,-5-6 52,2 2 1,-5-3 378,-5 3 0,-3 3 51,-6 6 1,5 0 0,1 1-471,1 4 0,1-2 1,3 7-1411,-2 1 2009,0 1 0,5 9 0,0 1 0</inkml:trace>
  <inkml:trace contextRef="#ctx0" brushRef="#br0">31621 9255 8175,'-15'14'752,"3"0"0,1 1 419,1-1 1,7-5 0,0-1-503,6-2 1,5-1 0,8-5-550,3 0 0,-3-6 1,3-2-1,-4-2 0,-2 1-279,-4-2 0,3-2 0,-8-1-102,-1 0 0,-3 4 0,-4 3 136,-6 0 1,-2 2-1,-3 5 1,1 0 270,0 0 0,0 0 0,-1 0-138,1 0-976,6 0 1,4 0-1944,8 0 2911,-2 0 0,11 7 0,-6 1 0</inkml:trace>
  <inkml:trace contextRef="#ctx0" brushRef="#br0">32076 8530 8216,'-15'-14'3105,"8"-1"-2164,0 1 0,7 8 0,0 6 0,0 9 440,0 9 0,0 9 0,0 9 0,0 3-1007,0 6 0,0 7 0,0-2 0,0 1 0,0-2 27,0 0 0,0-5 0,0 2 0,2-5-510,3-3 1,-4-8-1,4 0-260,-4-5 1,-1-8 0,0 2-842,0-3 986,0-8 1,0-8-1,0-9 1,2-4 146,3-1 0,-2-2 0,6-1 0,2-2 102,2 1 1,6 4 0,0 3 0,-2 3 64,-1 2 1,0 1-1,1 5 1,2 0 90,-1 0 1,-3 2 0,-2 2-1,-3 6 306,-6 3 0,-2 1 0,-2 2 97,0 2 1,0-2 0,-2 5 0,-1-2-186,-2 0 1,-7 0 0,-1-7-1,-4-1-483,-1-1 0,-4-5 0,-1 2 0,-4 0-905,-2-4 1,6-1 0,-1-2-1,0 0-1322,2 0 1,2 0 2310,5 0 0,-5-13 0,-2-3 0</inkml:trace>
  <inkml:trace contextRef="#ctx0" brushRef="#br0">25891 10151 8279,'-14'-12'500,"1"-2"72,4-2 0,-2 1 0,4 0 0,-1 1 0,-3 2 54,-1 2 1,-3 4 0,1 6 0,0 1 0,0 6 0,0 7 14,-1 8 1,1 11-1,0 5 1,1 2 0,4-1-144,4-1 0,3-6 1,2 1-1,2-5-511,3-4 0,4-5 0,9-10 0,2-4-150,2-3 0,0-4 1,4-4-1,-4-7-257,-2-4 0,-1-9 0,-4 4 0,-3-1-79,-2-1 1,1 5 0,-5-3 0,0 1 354,1 4 0,-3 6 0,-4 1 1799,0-1-347,0 5 1,0 6 0,0 11-620,0 6 0,0 6 0,0 5 0,0 2-53,0 3 0,0 4 0,0 5-213,0 1 0,0-1 0,0 1 1,0 1-240,0 4 0,0-4 0,0 2 0,0-5 0,0-5-501,0-1 1,0-3 0,0-9-809,0-4 1,0-3-2890,0-2 2878,0-6 1136,0-8 0,7-14 0,1-8 0</inkml:trace>
  <inkml:trace contextRef="#ctx0" brushRef="#br0">26317 10435 7970,'-14'0'4344,"0"0"0,17-2-3716,7-2 0,12 2 1,0-3-1,2 4-253,-1 1 0,-1 0 1,4 0-1,-4 0 0,0 1 1,-2 2-178,1 2 1,-2 0-1,-5-4-55,0 4 1,1-3-4211,-1 2 1310,-6-2 1,-2-4 412,-6-2 2344,0 2 0,0-4 0,0 6 0</inkml:trace>
  <inkml:trace contextRef="#ctx0" brushRef="#br0">26531 10207 7939,'-7'8'2758,"0"-1"1,-1-6-1387,3 4-1694,3-3-1693,2 4 384,0-6 4990,0 0-2378,0 6-373,0-4-570,0 4-253,0-6 1,0-2 307,0-2 50,0 2-298,0-4 1,0 4-2305,0-2-426,0 2 2885,7-11 0,1 12 0,6-6 0</inkml:trace>
  <inkml:trace contextRef="#ctx0" brushRef="#br0">26531 10804 7940,'-22'0'4814,"3"0"-4342,9 0-293,4 0 151,6 0 1,1 0-1,3-1 1,2-2-662,2-2-1,-3-4 1,4 4-719,2 2 1634,-5-5-317,1 6 1,-7-3 1595,0 10-1582,0-3-3114,0 4 2833,0-6 0,12-6 0,4-2 0</inkml:trace>
  <inkml:trace contextRef="#ctx0" brushRef="#br0">27043 10165 7937,'-10'0'0,"1"0"2115,5 0 1,-2 6-1325,6 4 0,0 2 0,0 2 0,0 2-261,0 3 1,-1 5 0,-3 7 0,-2 3 0,0-1-118,-1 2 1,-2-5-1,4 3-57,2-3 0,-3-3 1,1-2-1,2-3-336,1-2 0,2-5 0,2-7-332,3-2 1,2 3 0,8-4 44,-1-2 1,0-7 0,2-4-75,3 0 0,-2-3 1,7 4 132,1-1 1,-3 4 0,2-4-1,0 2-81,-2 2 0,3 1 1,-6 0-1,-2-2-485,-1 2 0,-1 2-494,-1 1 1,-5 0-753,1 0 2020,-7-7 0,3-1 0,-6-6 0</inkml:trace>
  <inkml:trace contextRef="#ctx0" brushRef="#br0">27242 10264 7937,'-15'-14'371,"6"1"3053,-1 4-1861,1 3 1,1 7-1,3 4-655,4 4 0,1 12 0,0 6 0,0 6-201,0 3 1,0 2 0,0 6 0,0 2-239,0 2 0,0-1 0,0-4-605,0-1 1,0-4-1,0 0 1,0 0-1581,0-2 0,5-1 0,1-6 1716,2-1 0,1 0 0,5 1 0</inkml:trace>
  <inkml:trace contextRef="#ctx0" brushRef="#br0">27725 10449 7911,'-14'-8'888,"1"-4"0,4 2 1,4-3 795,3-1 1,4 6 0,4 4 0,9 0-1044,7 0 1,0 2-1,1-3 1,4 4-1,3 1-796,3 0 0,1 5 0,-7-1 0,-2 1-1011,-2 1 1,0-3-1,0 5 1166,-4-1 0,-3 10 0,-2-1 0</inkml:trace>
  <inkml:trace contextRef="#ctx0" brushRef="#br0">27697 10605 7931,'-37'0'5627,"15"0"-4998,16 0 0,20 0 0,10 0-76,3 0 0,7 0 0,6-1-974,6-4 1,4 2 420,7-7 0,0 7 0,0-3 0</inkml:trace>
  <inkml:trace contextRef="#ctx0" brushRef="#br0">28550 10179 8099,'-15'0'373,"1"-5"1,2-1 0,2-2 1044,5-3 1,4 3 0,4 0 0,5 2-177,6 3 0,5 3 1,-2 4-1,4 7-352,1 7 1,-5-1 0,2 7 0,-4 1-330,-6 2 1,2 6 0,-6 0 0,-2-1-460,-1-2 0,-2-2 1,-2 1-1,-3-2-728,-4-4 0,1 3 354,-2-7 0,-4 0 0,-5-7 0,0-1-395,-1-1 0,2-6 0,-4 4 717,2-1 0,1-3 0,5-4 0,-1 0 1386,1 0-1165,6 0 0,4 0 1,10 0-1,8 0 5,8 0 0,7 0 0,2 0 0,2 0-861,-1 0 0,3 0 0,-1 0 0,1 0-1473,0 0 1,-2-4 0,-4-3 0,-1 1 2057,0 0 0,-5-5 0,-3 3 0</inkml:trace>
  <inkml:trace contextRef="#ctx0" brushRef="#br0">29175 10364 8038,'-14'0'1989,"5"0"1326,-1 0 1,10 0-3430,5 0 1,4-5 0,15-1 113,1-2 0,-4-2 0,-1-4 0</inkml:trace>
  <inkml:trace contextRef="#ctx0" brushRef="#br0">29502 10335 8038,'-14'8'0,"5"5"0,-1-4 0,7-1 814,-2 2 0,12-7 0,5 2-814,6-4 0,7-1 0,-3 0 0</inkml:trace>
  <inkml:trace contextRef="#ctx0" brushRef="#br0">29787 10449 8020,'0'8'5612,"0"5"-5026,0-12 0,1 6-829,4-7 0,3 0 1,6 0-1,0 0 243,0 0 0,1 0 0,-1 0 0</inkml:trace>
  <inkml:trace contextRef="#ctx0" brushRef="#br0">30227 10079 7997,'-14'-9'0,"0"1"1691,0 2 1,4-4 0,1 6-123,-2 0 0,4 11 0,3 7 0,2 8-598,2 5 1,0 9 0,0 5-396,0 5 0,0 6 0,2-3-583,2 2 1,0 1 0,3 3 0,0-1-808,-4-2 1,3-5 0,1 4 0,-1-2-810,0-3 0,4-4 1623,-6-4 0,7 3 0,-3-4 0</inkml:trace>
  <inkml:trace contextRef="#ctx0" brushRef="#br0">25663 9852 7984,'-7'2'2030,"2"2"-1553,3-2 1,2 3-298,0-10 0,2-3 0,1-6 0,3 0 1,2-1-64,3 1 1,-3-2 0,2-1 0,1-4 0,0 1 0,0-2-126,-2 0 0,-1 3 0,3-3 0,-3 1 0,0 2-166,0-1 0,-3 4 0,3-3-9,-2 3 1,3 2 99,-4 0 1,1 6 0,-2 1 141,0 1 390,1 4-91,-5-4 1,0 5 569,0-4-475,0 3 0,-2-4-346,-2 6 1,1 5 0,-5 1 0,0 0 1,0 1 0,-2 4 0,-2-2 0,1 4-97,1 1 0,1 0 0,-5 0 0,-1 1-217,1-1 0,1 0 1,2 0-2729,2 1 2933,-1-1 0,-4 0 0,0 0 0</inkml:trace>
  <inkml:trace contextRef="#ctx0" brushRef="#br0">25777 9497 8024,'10'0'3640,"-1"0"-3143,-6 0 0,10 0 1,-4 1 64,4 4 1,6-4-1,0 6 1,0-2-823,1-1 1,-4 6 0,3-4-1,-3 0-1024,-2 1 1,0 4 0,1-3 1283,-1 0 0,0 4 0,0-4 0</inkml:trace>
  <inkml:trace contextRef="#ctx0" brushRef="#br0">26986 11117 7992,'-2'-12'790,"-1"1"1536,-2 1 1,0 8-1840,5 2 1,0 7 0,0 9 0,0 1 0,0 5 0,0 2-47,0 1 0,0 5 0,0-6 0,0 1-337,0-1 1,0 3 0,0-5 0,0 1-543,0 1 0,0-7 0,0 2-504,0-3 0,-1-2 1,-2 1-1,-4-1-576,0 0 0,2-4 0,-5-3 1518,-1 0 0,-8-2 0,-3-5 0</inkml:trace>
  <inkml:trace contextRef="#ctx0" brushRef="#br0">26772 11444 8007,'-7'0'1491,"0"0"1,9 0-849,3 0 0,-2 5 0,6 1 78,2 2 0,2 0 0,1 3 0,0-3-243,1-2 1,-1 4 0,0-5 0,0-2-406,0-2 0,1-1 0,-1 0-497,0 0 0,2-8 1,1-4-1,2-7-931,-1-3 0,-3 4 0,0-1 1355,-1 4 0,6-6 0,2-1 0</inkml:trace>
  <inkml:trace contextRef="#ctx0" brushRef="#br0">26971 11672 8044,'-12'1'1701,"2"4"1,4 3-924,6 6 1,0 7 0,2 2 0,1 4-153,2 2 0,1 1 1,-3 1-473,2 2 1,-1 1-1,-4-8 1,0 0-1,0-4 36,0-2 0,0-1 0,0-4 926,0-1-1045,0-6 0,0-8 0,0-10-552,0-2 0,7-4 249,2-3 0,4 3 0,1-1 77,0 6 1,1-1 32,-1 8 1,0-1 0,0 5 0,-1 2 482,-4 2 1,2 4-1,-6 6 1,-2 1 416,-1-1 0,-2 0 0,0 2 0,0 1-222,0 2 0,-5 0 1,-1-6-1,0-2-562,-1-2 0,-4-4 0,2 3 0,-4-2-186,-1-3 0,0-1 0,-1-2-1870,1 0 0,0-6 0,0-4 2062,-1-2 0,1-9 0,0-1 0</inkml:trace>
  <inkml:trace contextRef="#ctx0" brushRef="#br0">28649 10108 8996,'0'-14'383,"0"-1"1,0 1 0,0 0 0,0 0-60,0 0 0,0 4 1,0 1-1,0-2 0,0-2-70,0-1 0,0-2 0,2-1 1,1-2-1,2 1-41,-2 2 0,-2-3 1,-1-1-1,0-1-77,0 1 1,0-1 0,0 4 0,0-2-179,0 2 0,0 1 0,0 2 0,0-1 75,0 1 1,0 0 0,0 0 51,0 0 1,0 4 239,0 1 1,0-1 893,0-4-391,0 6 1,-1 2-547,-4 6 1,-3 1-74,-6 4 0,4 3 0,1 6 0,-2 2-242,-2 3 1,4-3 0,-1 3-190,-1-4 0,0 4 1,0-1-519,2-6 0,4 3 1,-3-6-2840,2 4 1806,1 1 0,7-6 1773,2-3 0,4-10 0,6-3 0</inkml:trace>
  <inkml:trace contextRef="#ctx0" brushRef="#br0">28649 9667 8133,'7'-9'468,"2"-1"1,4 5 0,1-2 711,0 0 0,-4 3 0,-1 4-223,2 0 1,2 1-1,1 4-1037,0 4 1,0-1 0,1 2 0,-1 1-571,0 1 0,-4 3 650,-1-1 0,7 0 0,6 0 0</inkml:trace>
  <inkml:trace contextRef="#ctx0" brushRef="#br0">28379 10947 8050,'-8'0'468,"-3"-2"0,8-1 201,5-2 0,4-1 0,8 3 0,0-2 0,2 2-200,3 1 0,3 1 0,7-3 0,-3 0 0,0 1-443,-3 1 1,1-3 0,5-1 0,-1 0 0,0-2-1135,1 0 1,-1 0 1107,1-2 0,-7-9 0,-2 4 0</inkml:trace>
  <inkml:trace contextRef="#ctx0" brushRef="#br0">29630 9625 8133,'-6'0'64,"6"0"1,8 0 0,6 0 0,3 0 332,2 0-397,7 0 0,-11 6 0,6 2 0</inkml:trace>
  <inkml:trace contextRef="#ctx0" brushRef="#br0">28919 11146 8101,'0'-10'539,"0"1"2019,0-2-1188,0 4 1,-1 1 0,-4 8-792,-4 2 1,-3 9 0,1 8 0,2 1-1,-2 3-287,-2 2 1,-1 0 0,1-2 0,2-1-236,2 1 1,1-5 0,-3-1 0,3-3-1098,2-2 1,-4 1 0,4-3 409,-2-2 1,3-4 629,-4-6 0,-1-6 0,-4-2 0</inkml:trace>
  <inkml:trace contextRef="#ctx0" brushRef="#br0">28663 11174 8101,'8'-14'346,"5"6"206,-4 3 0,4 4 0,0 2 1,-2 4 153,-2 4 1,1 6 0,2 2 0,-1 2-231,-1-2 0,-1 4 0,6-2-334,-1-2 1,2-1 0,1-2 0,2-1 0,-2-2-1898,-1-2 1755,-2-5 0,7 8 0,1-4 0</inkml:trace>
  <inkml:trace contextRef="#ctx0" brushRef="#br0">29062 11075 8101,'0'-15'620,"0"1"2881,0 0-2336,0 0 1,4 7-1,1 7 1,-2 8-544,-1 5 0,-2 3 0,0 1 1,1 2-413,4-2 0,-3 4 1,4-2-1,0-2 1,2-1-247,0-2 0,5 1 0,-4-1 0,5-2-370,5-2 1,-3 3-1,5-6 1,-2 3-420,0-1 1,0-4 0,-4 3 13,4-2 0,-3-1 0,3-3 0,-3 1-372,-2 2 0,0-2 1183,1-8 0,-1-3 0,0-6 0</inkml:trace>
  <inkml:trace contextRef="#ctx0" brushRef="#br0">29403 10961 8101,'-10'-5'0,"1"0"578,-2 2 1,0 3-1,0 3 1,1 4 788,-1 1 1,3 7 0,0 9-1,0 3-855,0 1 1,5 2 0,-1 4-1,2 3-112,2 5 1,0-1-1,0-2-599,0-1 1,0-2 0,0 2 118,0-5 80,0-3 0,6-1 0,2-1 0</inkml:trace>
  <inkml:trace contextRef="#ctx0" brushRef="#br0">30810 9440 8103,'-42'0'1250,"12"0"1,3 0-635,13 0 1,7 0-1,7 0 1,8 0 0,5 0-190,1 0 1,0 4 0,2 3 0,3 1-182,5 3 1,-2 1 0,1 3-1,3-3 1,1-1-134,1-1 1,-4-2 0,-1 3 0,3-2-220,1 2 0,-4-3 0,1 0 0,1 0-168,2 0 0,-3-5 0,-2 3 0,0-1 73,0 0 1,0 4-1,4-4 1,-3-2 74,2-1 0,1-2 0,-1 0 102,-1 0 1,-1 0 0,6-2 0,-2-1 195,-4-2 0,4-4 0,-3 2-114,3 0 0,1 2 0,-1-3 0,0 2-27,1 2 0,-2-2 0,7 1 0,-3 2 4,-2 2 0,5-4 68,1 0 1,4 0-1,-4 5 1,1-1-36,0-4 1,0 4 0,-4-4 0,2 3-15,-1 2 0,-7 2 0,-1 1 0,0 2 69,-2-2 0,-2 3 0,-4 0-117,3 2 0,-3-4 1,3 0-1,-3-1-460,-2 2 1,-5-3 0,1 4-502,1 0 1,0-2 0,-2 5 954,-4 2 0,-10 2 0,-3 1 0</inkml:trace>
  <inkml:trace contextRef="#ctx0" brushRef="#br0">31009 9824 8122,'-1'-8'6014,"-4"3"-5605,3 3 1,-9 9 0,5 2 0,-2 4 20,-3 1 1,-2 5 0,-1 1-1,0 3 1,0 3 39,0 6 1,-1 0-1,1 4 1,0 0-1,0-1-355,0 0 0,-1 3 1,1-4-1,1 1-426,4 0 1,-4-3 0,5-7 0,1-3-1625,2-2 0,3 4-1267,2-5 414,0 0 2788,0-11 0,7-8 0,0-8 0</inkml:trace>
  <inkml:trace contextRef="#ctx0" brushRef="#br0">30867 9866 8046,'-6'-14'178,"4"5"0,-2-1 460,2-1 1,4 3 0,2-1 0,6-1-115,2 2 1,3 2 0,-1 6 0,0 0-293,0 0 1,0 0 0,1 0 0,-1 0-719,0 0 0,0 1-231,1 4 1,-1-2-713,0 7 868,-6-7 0,0 3 132,-3-6 1147,-4 7 0,4 1 0,-8 6-620,-2 0 1,-1 0 0,2 0-1,0 1-414,1-1 316,1 0 0,-4 7 0,-2 1 0</inkml:trace>
  <inkml:trace contextRef="#ctx0" brushRef="#br0">25990 11089 8137,'15'0'-419,"5"0"0,2 0 1</inkml:trace>
  <inkml:trace contextRef="#ctx0" brushRef="#br0">26687 11004 8197,'-8'0'-565,"8"-7"0,8-1 0</inkml:trace>
  <inkml:trace contextRef="#ctx0" brushRef="#br0">27341 10989 8263,'-14'-6'-139,"6"3"1,5-7 138,6-1 0,5-1 0,6-3 0</inkml:trace>
  <inkml:trace contextRef="#ctx0" brushRef="#br0">28336 10804 8057,'-12'-1'-593,"4"-2"567,8-2 1,1 0 0,9 5 0,1-1 0,3-2 0,4-2 25,1 2 0,6 1 0,-3 2 0</inkml:trace>
  <inkml:trace contextRef="#ctx0" brushRef="#br0">26445 12496 8100,'-9'-14'-136,"-1"0"320,7 0 1,-3-1 0,4 3-1,-1 1 1,-1 1 687,0-1 0,1 3 0,-2-1 1,-4-1-470,-4 2 1,4 2 0,-1 6 0,-1 2-177,-1 2 1,-3 11 0,1 8 0,2 4 0,1 2 10,1-1 1,5 5 0,-3 0-1,2-1-65,3-2 0,1-3 1,4-2-1,1-3-17,2-1 1,6-7 0,-2-6-318,4-2 1,1-1-1,0-5 1,1-3-188,-1-7 0,0-1 0,0-11 0,1 0-78,-1 0 0,-5-2 0,1-3 0,-1 4-169,-1 4 1,0-2 567,-3 2-34,-4 0 1,6 10 1162,-7-1-427,0 7 0,0-2 1,0 10-1,0 5 94,0 2 0,0 9 0,0 2 1,0 6-101,0 4 0,0-1 0,0 6 0,0 1-220,0 2 1,0-3 0,0 0-1,0 1-145,0 3 1,1-1-1,2-2 1,2-3-225,-2-1 0,-1-2 0,-2-6-273,0-3 0,1-4 0,3-5-2244,0-1 0,3-6-353,-3-4 1,4-8 2789,7-6 0,-1-9 0,0-3 0</inkml:trace>
  <inkml:trace contextRef="#ctx0" brushRef="#br0">27071 12695 8106,'-14'8'1564,"0"-2"0,1 1-226,3 2 1,6-2 0,10 0-1,8 1-816,8 2 1,5 4 0,3-9 0,3-2-1,5-1-731,3-2 1,-4 0 0,-2 0-1,-4-2 1,-1-1-1999,-3-2 0,-8 0 2207,0 5 0,-3-6 0,-2-2 0</inkml:trace>
  <inkml:trace contextRef="#ctx0" brushRef="#br0">27156 12923 8106,'-22'0'0,"-3"1"1255,6 4 0,5-3 0,6 4 0,3-1-495,7-1 0,10 1 1,14-5-1,4 0-1050,3 0 0,11 0 0,0 0 0,4 0 290,1 0 0,-2-6 0,-4-2 0</inkml:trace>
  <inkml:trace contextRef="#ctx0" brushRef="#br0">28294 12510 8155,'-14'0'206,"-1"0"1,1 0-1,0 0 1369,0 0 1,4 0-1,2-1 322,2-4 1,3 4 1296,8-4-2676,-4 3 1,17 4 0,-4 3 0,2 4-109,-1 4 0,4 7 1,0 2-1,-3 2 1,-3 0-58,-4 1 0,-6 2 0,2 1-134,-3 1 1,-2-1-1,-2 1 1,-3-1-977,-4 0 0,-4 1 0,-3-1 0,-1-1-244,-2-3 1,-1 1-1,2-6 1,-1-3 662,2-5 0,6 0 0,3-5 1364,2 2-682,1-5 1,6 4 0,6-9-88,7-3 0,2 2 1,7-6-1,3-2-404,1-2 0,1 4 0,0-1 0,2-1-715,4-2 1,-4-1 0,3 0-1,-3 0-2904,-2 0 3766,1-1 0,-1-5 0,1-2 0</inkml:trace>
  <inkml:trace contextRef="#ctx0" brushRef="#br0">29147 12510 8078,'-14'10'0,"1"-1"0,2 2 897,1 2 1,3 1 0,-5 1-1,3 0 75,-2 4 1,0-1 0,0 4 0,3 0 0,0-2-750,0 1 0,3-2 0,-3-3 1,2 1-1,1 2-103,-1-2 1,5-1 0,-6-3 0,2-2 465,1-2-586,-1 1 0,-8-2 0,-2-2 0</inkml:trace>
  <inkml:trace contextRef="#ctx0" brushRef="#br0">28820 12638 8078,'8'7'1320,"4"-1"1,-2 7-349,2 1 0,4-3 0,2 9 0,2-1-295,2 0 1,0 5-1,4-5 1,-3 0-1094,3 2 1,-4-6-1,0 3 1,0-6-1,-1-2-1261,-1 1 0,-1-5 1677,-5-1 0,0 3 0,1 0 0</inkml:trace>
  <inkml:trace contextRef="#ctx0" brushRef="#br0">29389 12496 8078,'0'-14'6077,"0"6"-4317,-7 2 0,6 7-1201,-4 4 1,3 8-1,2 6 1,0 0-192,0 1 1,5-2 0,0 4 0,0 0-98,1 0 1,-3-5 0,6 2-234,3-3 0,-1-2 0,0 0 0,-2-1-206,2-3 1,7 1 0,1-7-428,-2 0 1,3 2-1,1-1 8,1-2 0,0-2 0,3-1 0,-2 0-172,-3 0 1,4 5 0,-5 0 0,-2-2-709,-1-1 1,-2 2-1776,0 1 3242,1 0 0,-1-5 0,0 0 0</inkml:trace>
  <inkml:trace contextRef="#ctx0" brushRef="#br0">29716 12496 8078,'-15'-22'1599,"1"3"-928,0 3 1,4 7-227,1-1 0,1 9 1,-1 1-1,4 9 853,3 9 1,-3 5-1,1 9 1,1 3-918,1 1 1,2 2-1,2 5 1,1 1-586,1 3 1,6-6-1,-4 4 1,1-3-989,-1-2 1,5-2-1,-3-1 1,1-2-2137,1 0 3328,-1-5 0,6 5 0,-1-7 0</inkml:trace>
  <inkml:trace contextRef="#ctx0" brushRef="#br0">29971 12795 8089,'2'-13'2047,"3"4"-1092,4 4 0,-1-1 0,3 1 0,3 2 0,5 1-609,3 2 1,-3 0 0,5 0 0,0 0 0,0 0-741,-1 0 1,-4 0 0,3 0 0,-1 2-53,-4 2 1,-1-2 445,-2 3 0,0 3 0,1 0 0</inkml:trace>
  <inkml:trace contextRef="#ctx0" brushRef="#br0">30256 12610 7933,'-27'9'0,"3"-1"249,5-1 0,10-1 1,4-1 1317,3 4 1,2 4 0,0 3-1299,0 3 1,5-2 0,2 7 0,-1 1-161,0 2 0,4 1 0,-4 1-38,2-1 1,-3 2 0,3 2-1,-2 1-2165,-3-2 0,3 4 2094,-1-2 0,6 7 0,-3-4 0</inkml:trace>
  <inkml:trace contextRef="#ctx0" brushRef="#br0">30569 12567 8046,'-23'-6'4780,"9"4"-4113,8-4 0,6 9 0,2 5-61,2 6 1,-1 12-1,7 2 1,-1 8-422,-1 5 0,3 4 1,-4 1-1,-1 1-686,0-1 0,5 3 1,-3-2-1,2 0 501,-1 2 0,1-4 0,4 4 0</inkml:trace>
  <inkml:trace contextRef="#ctx0" brushRef="#br0">12014 725 8012,'-22'8'625,"-3"5"1,8-4-206,4 4 0,13 1 0,16 2 0,11 1 0,9 4 0,7-1 119,4 1 1,8-4 0,9-6 0,-1-3-591,0-2 0,-3-1 1,-6-5-1,-4 0 1,1 0-179,-1 0 1,-9-5 0,0 1 0,-6 0-1316,-8 3 0,-5 1 827,-8 0 0,-6 1 1,-5 3-1,-7 2 717,-10 2 0,-7 1 0,-7 5 0</inkml:trace>
  <inkml:trace contextRef="#ctx0" brushRef="#br0">12114 1024 8012,'-8'0'1265,"2"0"-1051,6 6 1,12-3 0,7 5 0,8-2 90,6-3 0,5 4 1,8-1-1,3 0-11,2 1 1,1-3 0,3-4 0,-1 0-187,-2 0 1,-2 0 0,3 0-103,-6 0 1,-3 0-1,-1 0 1,-2 0-931,-3 0 1,-8 2-1,-8 1 1,-2 2-341,-2-2 0,-9 0 1264,-4 2 0,-3 3 0,-2 6 0</inkml:trace>
  <inkml:trace contextRef="#ctx0" brushRef="#br0">13237 299 7912,'-14'0'1385,"0"-7"0,6 4-1009,3-6 0,4 4 1,2-3-1,4 0-40,4 0 0,6 0 0,2-3 0,3 3-285,3 2 0,-4-3 0,3 2 1,0 1-1,-2 0-325,1 2 0,-2 3 0,-5 1 126,0 0 1,0 1 331,1 4 0,-7 8 0,-4 6 1,-2 0-1,-2 1 340,0 4 0,0-2 0,0 2 0,0-1-254,0 0 1,0 2-1,0-6 1,0 0-929,0 1 0,0-4 0,0 3 0,0-3-491,0-2 0,-5 0 0,-1 0 1,-1 1-1547,1-1 2695,-5-6 0,-3 4 0,-8-4 0</inkml:trace>
  <inkml:trace contextRef="#ctx0" brushRef="#br0">13337 554 7912,'0'-14'613,"1"2"1,4 1-37,4 1 1,-1 7 0,2-2-426,1 4 0,0 2 0,0 4-123,-1 4 0,-7 4 1,1 3-1,-2 1 146,-2 2 0,-5 5 0,1-4 0,-1 1-1047,-2-1 0,6 4 1,-4-5 1116,4-2 1,1-1 234,0-2-394,0-6 1,1-1-214,4-7 1,-2-2 0,5-4 0,-2-7-410,-3-4 0,4-4 0,-3 2 0,0-4-3,-3-4 0,-1-2 0,0 1 443,0-1 0,-6-4 0,-4 2 1,-2 2 95,-2 4 382,6 1 1,-5 2-5,4 3 0,1 8 0,-2 3 520,-1 2 1,3 12-1,0 12 1,2 7-136,3 10 0,0 6 0,0 6 0,-2 5-247,2 4 1,7-6 0,4-3-1,2-4-423,-1-5 1,5-3-1,5-7 1,-1-1-547,-2-3 1,3-5-1,1-8 1,1-3-582,-1-2 0,4-1 1,-5-7-1,0-4 144,1-8 1,-4-2-1,3-9 1,-3-4 516,-2-2 0,-1-7 0,-2 3 0,-2 0 526,2 0 0,-3-3 1,2 5-1,-1 2 437,-1 1 0,5 3-212,-4 3 0,4-1 0,-1 6 1,-1 2 789,-1 1 0,-2 6 0,3 2-82,-2 2 0,1 1 5,4 5-641,-6 0 0,3 7-70,-6 2 0,4 5 0,-2 4 0,-1 2 27,0 2 1,1 2 0,-4 3 0,1-2-225,0-1 0,2-5 0,-1 3 0,-2-2-464,-2-2 1,-1-2 0,0-2 0,-1-2-679,-4-2 1,2 1-1,-7-6 1,-1-2 67,-1-2 0,-2-2 1,-1-5-1,1-7 64,0-4 0,0-7 0,-1 3 0,3 1 591,2-1 0,-1 2 0,5 7 0,0 1 653,-1 1 0,1 7 1,3 0-1,-2 6 295,2 6 0,1 12 0,2 7 1,0 9 881,0 4 1,2-2 0,3 4-1,3 4-1171,-1 2 0,6 7 1,-3-6-1,1 2-454,-2 0 0,4-4 0,-2 2-670,6-1 1,-1-3-1,5-6 563,-1-2 138,-4-7 0,11 10 0,-5-4 0</inkml:trace>
  <inkml:trace contextRef="#ctx0" brushRef="#br0">14190 1137 7960,'-21'7'1955,"10"-6"-1252,-3 4 0,4-2 0,-1 0-853,2 2 0,4 0 150,-4-5 0,6 6 0,-4 2 0</inkml:trace>
  <inkml:trace contextRef="#ctx0" brushRef="#br0">11147 2843 8087,'-14'15'775,"1"-1"0,5-2-291,8-2 0,7-4 0,7-6 1,2-1-1,1-4-198,2-5 1,5-7 0,-5-2 0,-2 0 0,-1-1-334,-2-4 1,-4 2-1,-3 0 1,0-1-27,-4 1 0,-1 5 1,-4-2-1,-1 3 1,-4 4-21,0 2 0,-4 2 1,-7 5-1,-1-2 213,2 2 0,1 3 0,2 5 0,1 6 204,4 6 1,-2 4-1,6 6 1,2 0 93,1 3 0,2 1 0,0-2 0,2-3-127,2-2 1,4 1 0,8-4 0,2 0-671,0-1 1,6-3 0,-3-6 0,1-3-340,3-1 0,-3 2 1,0-4-1,0-2-1132,1-1 0,-1-2 1850,1 0 0,4 0 0,-5 0 0</inkml:trace>
  <inkml:trace contextRef="#ctx0" brushRef="#br0">11716 2843 9507,'-10'13'1963,"1"-4"-1698,6-2 1,-8-6-1273,6 4 1,2-3-1,8 2 1007,4-2 0,4-2 0,1 0 0</inkml:trace>
  <inkml:trace contextRef="#ctx0" brushRef="#br0">12114 2516 7969,'-28'7'337,"1"-4"1,3 6 520,5 2 0,3 7 1,2 2-1,0 2 0,0 4 299,-1 0 0,6 3 0,1-1 1,2-1-643,2-3 0,3-4 0,2-5 0,4-3-791,5-2 1,4-4 0,3-6 0,4-2-221,1-2 0,-5-6 1,4-9-1,-2-4-429,0-4 0,0-3 1,-7-2-1,-2 1 173,-5 4 1,1 0 0,-1 8 912,-2 2 150,-2 1 1,-7 9 0,-2 9 0,0 9 406,4 6 1,2 10 0,2 0-1,2 5-53,2-1 1,-1 9-1,8-1 1,4 2-314,2 5 1,4-2 0,-4 7 0,4 0-11,1-1 1,-3-3 0,3 4-140,-2-2 1,-2 3 0,-7-5 0,-3 1-6,-2 1 1,-1-7 0,-5 3-152,0-6 0,-7-7 1,-2 1-1,-5-3-157,-5-2 0,1-5 0,-5-5 0,-3-2-436,-1-2 1,-1-6-1,-2-3 1,-2-3-82,-1-2 1,0-7 0,5-2-1,-1-5-477,1-5 1,6-3 0,3-8 0,4-2 1103,6-1 0,-4-13 0,5 2 0</inkml:trace>
  <inkml:trace contextRef="#ctx0" brushRef="#br0">12597 2829 7907,'-15'6'-348,"-4"-4"156,17 4 0,0-7 0,9-2 192,1-2 0,7-6 0,8 3 0</inkml:trace>
  <inkml:trace contextRef="#ctx0" brushRef="#br0">12953 2559 7983,'-14'14'2634,"-1"-6"-2096,7-2 1,4-6-119,8 0 1,0 0 0,5 0 0,2 0-964,2 0 0,3-1 1,1-2-1,2-4-365,-2-1 1,-1 1 0,-2-5-1,1 5 77,-1 0 1,0-2 830,0 4 0,0-6 0,1 3 0</inkml:trace>
  <inkml:trace contextRef="#ctx0" brushRef="#br0">13152 2502 7969,'8'2'1104,"-4"2"-532,-2-2 1,-2 11 1905,0-4-2264,0-3 1,6 1 0,4-9-664,3-3 1,-4 2 0,0-6 0,3-2 53,0-2 0,7-1 0,0 1 0,-2 2 22,-1 2 1,-6 4 27,-1-5 1,1 7 2369,4-1-1441,-6 2 1,-3 8-1,-10 4 1,-5 4-389,-2 5 0,-3 3 0,0 7 0,-4 1-336,-5 3 1,0-2 0,-3 6-1,-3-1-39,0 0 0,-4 1 0,-1 2 0,0-1-67,0 2 0,-1-7 0,6-3 1,5-7 463,3-2 1,7-7 0,6-6 153,-2-2 1,6-1 0,5-6-200,8-4 0,11-5 1,6-9-1,5-4-357,3-4 0,2-2-76,-2 1 1,-3 4 0,4 1 0,-4-1-317,-2 2 1,-6 6 0,-3 6 0,-3 1-898,-2 1 1276,0 2 1,-6 7 869,-3 4 0,-10 8 0,-4 7 0,-4 2 283,-1 4 0,0 5 1,0 2-1,-1 1-510,1 0 1,0-4 0,0 2-1,1-5-139,4-4 1,1-10-1653,3 1 820,3-9 0,1-5 1,9-11-1,3-6 252,4-7 0,8-3 0,-3 0 0,4 2 130,6 1 1,-2 2 0,5-2 0,-4 6 113,-5 2 0,1 3 0,-6 4 0,-2 2-318,-1 1 0,-3 6-68,-4 0 0,-3 11 1,-6 10-1,-1-1-330,-4 1 1,-8 4 0,-7-1 0,-2 2 535,-3 3 0,4-1 1,0-1-1,3-2 791,-1-1 1,4-8 0,7 0 1523,2-5 0,3-3-1334,8 1 0,4-4 0,10-10 0,5-4-487,3-4 0,-4 4 0,-1 1 0,-1 0-718,-4 0 1,4 5-662,-2-2 0,-6 10 0,-10 4 1,-6 5 297,-7 5 0,-9-1 1,-5 4-1,-2 0 501,-3 0 1,2-5-1,2 2 1,3-3 1533,1-2 1,4 1 1310,7-1-1879,-2-6 1,18-2-1,4-6 1,10-2-449,7-2 1,1-4-1,1-6 1,-1-1-2,1 1 0,-2-5 0,-2-1 0,-3-1-797,-1 1 0,-7-1 0,-6 4 1,-2-2-875,-3 1 1,-1-2 0,-2 1 0,-2 0 876,-3-2 0,-2 4 0,-8-5 522,1 1 1,0 2 0,0 5 589,-1 0 1,6 1-1,1 2 690,2 2 1,-4 7 0,6 4-547,0 10 0,3 11 0,1 10 0,1 6-54,4 7 0,-2 0 0,7 6 0,1 0-134,1-1 1,1 4 0,-2-4 0,-1-1-617,1-3 1,1-7 0,3-4 0,-1-1-967,0-3 1,0-9 0,0-4 1085,1-3 0,-1-8 0,0-2 0</inkml:trace>
  <inkml:trace contextRef="#ctx0" brushRef="#br0">13721 2488 7918,'-15'-6'6685,"7"4"-5994,-4-4 1,10 12-1,-3 5 1,4 6 81,1 7 0,0 9 1,-2 5-1,-1 5-384,-2 4 0,1 1 1,4 7-1,-2 3-516,-3 1 0,4-6 0,-4-4 0,3-3-257,2-5 1,0-9 0,0-2-1460,0-5 0,2-9 1,3-2 361,4-7 0,-1-14 0,2-5 1,-1-7 1004,-1-3 1,5-2 0,-5-5-1,1 3 167,1 2 1,-6-1 963,6 6 0,-7 4 799,2 6 1,-4 12 0,-1 3 0,0 10 108,0 8 1,0 4 0,0 4 0,0 3-727,0 1 1,2-3 0,1 4 0,2-4-901,-2-6 0,3-1 0,0-7 1,1-1-1511,-1-2 0,0-9 0,-1-2-1646,5-3 1,-4-10 3218,-1-6 0,3-7 0,0-7 0</inkml:trace>
  <inkml:trace contextRef="#ctx0" brushRef="#br0">13834 3057 7900,'-6'-29'436,"4"5"1,-2 2-1,2 2 620,2 2 1,0 3 0,0 0 0,0 1 8,0 0 1,5 0 0,1 1-906,2 4 1,3-2-1,5 4 1,0 1 0,-4-2-1619,1 0 1,0 5 895,1-2 0,-5 4 403,1 1 0,-7 6 0,2 5 1,-4 6 816,-1 7 1,0 5 0,0 4 1981,0 5-1975,0-4 1,0 7 0,0-4-27,0-1 0,0-6 1,0-8-812,0-1 0,0-2 1,2-7-123,3-2 1,-2-5-1,5-10 1,0-6-534,-1-7 0,3 1 1,4-5-1,0 0 89,1 0 0,-1 4 0,0 1 0,0 6 699,0 6 1,1 4 374,-1 1 1,-6 6-1,-3 3 1,-4 4 170,-1 1 1,0 0 865,0 1 1,0-6-1959,0 1 0,0-9-827,0-1 1,0-6-753,0-8 1409,0 6 1,0 3 0,0 10 1675,0 4 0,0 4 485,0 1 1,0-8-1719,0-6 0,0-12-85,0-12-356,0-3 0,2-3 0,1-1 1,2-4-1,-2 0-104,-2 0 1,-1-3 0,0 5 626,0 2 0,2 2 1,1 6-1,2 4 646,-2 3 971,5 8-1115,0 2 1,4 7 0,-1 5 395,-1 9 1,1 0 0,6 9 0,2 1-118,-1 2 1,-3 3 0,0 2 0,-3 1-202,-2-1 0,2-4 1,-4-4-1,0-5 124,-3-3 1,1-2-447,-1 0 1,0-8 0,-7-6-369,-3-8 1,4-4-509,-4-2 0,4-2 0,1-2-1343,0-1 2127,0 0 1,0 13-1,1 8 597,4 10 0,-2 4 0,7 8 1,-1 1 371,-1 2 1,3 1-1,-5 1 1,1-1-161,-1 1 1,0-1 0,-3 2 0,2 2-180,-2 1 1,-1 2 0,-2-4 0,0 2-73,0-1 1,-6 3 0,-4-4 0,-3-2-58,-1-4 0,0-9-507,0-2 0,-2-1 0,-1-9 0,-4 0-925,-1-3 1,5-7 0,-4-5-1,4-5-919,2-3 0,-2-5 0,9 4 0,0-1-1221,4 1 3135,2 1 0,2-2 0,0-1 0</inkml:trace>
  <inkml:trace contextRef="#ctx0" brushRef="#br0">14574 3142 7863,'8'-8'5660,"-2"2"-3683,-6 6 0,0 1-435,0 4-4391,0-3 2849,0 4 0,6-6 0,2 0 0</inkml:trace>
  <inkml:trace contextRef="#ctx0" brushRef="#br0">7010 10620 7977,'14'8'354,"2"-4"1,1-2 0,4-2 0,2-2-1,6-2 1,2-6 69,1-3 1,3-1 0,0 0-1,-1 0 1,3 0 0,-3-1-410,1 1 0,3 5 0,-5-1 0,-1 1 0,-2-1 0,-2 1-54,1-2 1,-2 0 0,-4 0 0,-4 3 83,-3 1 1,3-2 0,0 4 0,-2 0 169,-1-1 1,-2 5 0,1-4-9,-1 3 0,0 2 1,0 0-1,0 0-118,1 0 1,4 0-1,0 2 1,-2 1-59,-1 2 0,3 1 0,0-1 1,0 3-323,1 0 1,-4 3 0,3-5-1,-3 2-626,-2 3 0,5 0 1,-2 0 916,-4-2 0,1 1 0,-6 4 0</inkml:trace>
  <inkml:trace contextRef="#ctx0" brushRef="#br0">25749 11075 8403,'-10'0'-624,"2"1"1,0 4-578,1 4 1161,3-2 32,-2-1 0,8-6-11,2 0 19,-2 0 0,11 6 0,-5 2 0</inkml:trace>
  <inkml:trace contextRef="#ctx0" brushRef="#br0">25649 11103 8437,'-14'-8'-545,"5"-3"137,-1 6 418,7 1 0,-2 2 0,11-1-49,9-2 1,-6 0-1,5 4 49,-1-4 0,0 3 0,1-2 0,0 2 35,0 2 0,-1 2 0,-2 1 0,-1 3 51,1 2 1,0-3 0,0 4 0,-2 2-20,2 2 0,0-3 0,0-1 0,-1 0-51,1-1 1,2 3-1,1-6-33,0-2 0,0-1 0,2-2 0,3 0-84,5 0 0,-1 0 1,4-2-1,3-2-642,0-6 733,0-9 0,5 3 0,1-4 0</inkml:trace>
  <inkml:trace contextRef="#ctx0" brushRef="#br0">26971 11103 8880,'0'-9'-668,"2"1"548,3 1 1,3 3 0,6 4 159,0 0 0,0 0 0,1 0 0,-1 0-39,0 0-20,7 0 1,-6 0 0,4-2 0,-3-1-16,-2-2 1,1 0 0,-1 5 0,0 0 0,0 0-32,0 0 0,2 0 0,2 0-171,1 0 1,0 5 210,-5 0 1,0 6 0,0-3 0</inkml:trace>
  <inkml:trace contextRef="#ctx0" brushRef="#br0">28365 13562 8455,'-2'-12'-2,"-1"1"1,-2 1 0,2-1 0,2-1 24,1-3 1,0 1-1,0 0 1,0 0 421,0 0 1,0 4 0,-2 1 0,-1-2-38,-2-2 0,-1 5 0,1 3-168,-4 4 0,1 1 0,0 1-164,1 4 0,-4 9 0,2 10 0,-4 4-37,-1 5 1,1 2 0,2 5-1,4-4 52,0-1 0,2-2 1,5-5-1,0-1-202,0-3 0,7-4 50,2-5 0,4-7 0,3-4 1,1-4-101,2-4 1,0-4 0,-5-8 0,2-1-298,3-2 1,-3-7-1,3 3 135,-4-4 1,-5 5 0,-2 1 225,-2 1 0,-1 4 499,-5-3 1,-2 9 0,-2 7-1,-4 6-93,0 7 1,-3 2 0,4 3 0,1 0 2,0 4 0,-4-3 0,6 5 0,0-2-363,3 0 1,1 0 0,0-5-309,0 0 0,1 0 0,3 0 0,2-1-617,2-3 0,-3 2 59,4-2 0,-4 2 0,3 3 917,-2-1 0,5 0 0,-3 0 0</inkml:trace>
  <inkml:trace contextRef="#ctx0" brushRef="#br0">27867 14131 8323,'14'0'0,"5"0"0,2 0 249,1 0 0,2 0 1,6 0-1,3-1 0,5-3-58,3 0 0,0-3 0,0 4 0,-1-2 0,1 2-98,-2 2 1,-6-4 0,0 0 0,-3 2-490,-1 1 0,-7 2 1,-3 0-1,-3 2-1248,-2 3 1644,-6 3 0,-2 6 0,-6 0 0</inkml:trace>
  <inkml:trace contextRef="#ctx0" brushRef="#br0">28294 14160 8296,'-14'1'0,"-1"4"-32,1 4 1,1-1 0,2 2 0,2 1 650,-2 1 0,0 3 1,1-1-1,4 2-138,0 3 1,4-4-1,-3 4 1,4-1-261,1 1 0,0-4 0,0 4 0,1-4-245,4-6 0,3 4 1,8-5-1,1 0-388,2-4 0,2-1 0,-2 1 0,3 0-30,0 0 0,3-3 1,-4-2-1,-1-3-184,1 0 1,-2-7 0,-5 1 0,-1-3 176,-4-1 1,2 3-1,-6-1 449,-2-4 0,5-8 0,0 2 0</inkml:trace>
  <inkml:trace contextRef="#ctx0" brushRef="#br0">28450 14216 8296,'-8'-6'-112,"-4"5"0,2-4-66,-3 3 0,-1 9 0,0 2 800,0 4 1,4 2 0,2 4-388,2 5 0,1 3 0,5 1 0,0 1-212,0-1 0,0 1 0,2-1 0,1 1 1,3-1-426,2 0 1,2-5 0,2-5-1607,-2-2 2008,3-2 0,-6 1 0,8-1 0</inkml:trace>
  <inkml:trace contextRef="#ctx0" brushRef="#br0">28464 13761 8285,'-14'7'0,"5"1"0,1 8 0,1 1 27,4 2 1,-3 6 0,1-3 0,2 2 0,1 0 8,2 1 0,2-3 1,1 2-1,2-1-363,-2 0 0,3-1 0,1-5 0,1 2 327,3-2 0,-5-1 0,0-2 0</inkml:trace>
  <inkml:trace contextRef="#ctx0" brushRef="#br0">27953 13520 8535,'-15'6'-8,"-4"4"0,0 10 0,2 7 1,3 5-1,3 1 96,1 2 0,2 1 0,-3 6 0,3 1 404,2 0 1,1-5 0,5 0-1,0 0 1,0-2 0,2-3-370,3-3 0,3-2 0,6 1 0,0-1-158,0 1 1,5-6 0,0 0-1,-1-3-220,-3-3 0,4-1 0,0-1 0,-1-1-4,-3 0 1,1-1 0,2-2 0,1-3-1,-2-2 1,5-1 0,2-4 0,3 2-29,1 2 1,0 0 0,1-5 286,-1 0 0,7-13 0,1-3 0</inkml:trace>
  <inkml:trace contextRef="#ctx0" brushRef="#br0">28877 13363 8481,'-13'10'0,"2"1"7,2 5 1,1 9 0,-2 8 0,4 0 0,1 4 662,0 5 0,1 3 1,4 7-1,0 1-343,0 3 1,0 1-1,1-1 1,2 1-138,2 0 0,1-2 0,-2-1 0,0-3 117,-1-2 1,-1-4-1,-2-5-182,0-2 0,0-7 0,0 1 0,-2-5-203,-2-3 1,-4-7 0,-6 2 144,-1-3 0,1-8 1,-2-4-1,-1-2-171,-2-2 0,-5 0 0,5-2 0,2-2 178,1-6 1,2-2 0,1-3-13,4 1-62,-4 0 0,5 0 0,-6-1 0</inkml:trace>
  <inkml:trace contextRef="#ctx0" brushRef="#br0">6015 8189 8077,'-15'0'400,"3"1"1,1 2 0,1 2 403,-1-2 0,6 0 1,5 1-320,8 0 1,5 1 0,3-5 0,1 0 0,2 0-375,-2 0 0,-1 0 0,-2 0 0,1-1 0,-1-3 0,0 0 0,0-1 446,1-1 1,-6 4-3018,0-3 1,-4-1 2459,5 1 0,-7 0 0,3 5 0</inkml:trace>
  <inkml:trace contextRef="#ctx0" brushRef="#br0">5901 8274 8022,'-10'0'405,"1"0"256,6 0 1,-8 2 46,6 2 1,0-1-1,5 7-464,0 1 0,0 2 1,0 1-1,2 0 0,1 2 28,2 3 1,6 3-196,-2 6 1,-1 1 0,0-1 0,0 1 0,0 1 51,3 3 1,-3-2 0,0 6 0,0-1-108,-1 0 0,-2 2 0,3 5 2,-2 0 1,1-1-1,-4 2 1,2 2 74,-2 2 1,3 1 0,-1-4-46,-2 3 0,0-1 0,0-4 0,2-2 0,-2-2 30,-1-1 0,-1-6 0,2 1 0,2-3-141,-2-1 0,1-3 0,-1-2 57,1-5 1,3-3-1,-4-2 1,2 0-225,-2 1 0,5-8 334,1-2 1,-1-3-12,2-2 1,-1 0-1,5 0-78,1 0 1,-1 0-1,0 0 1,0 0 172,0 0 0,5 0 0,0 0 0,0 0-677,2 0 0,-5 0 1,3 0-1,-4-2-1557,0-3 1,4 2 2039,-1-6 0,-2-1 0</inkml:trace>
  <inkml:trace contextRef="#ctx0" brushRef="#br0">20474 8359 7860,'-14'7'0,"0"-6"1573,-1 4 0,1-2 0,0 0-402,0 2 0,7 1 1,9-3-1,9 2-955,6-2 0,4-1 1,-4-2-1,4 0 1,-1 0-299,1 0 1,3-5 0,-4-1-1,1 0-269,-1-1 1,-1 2 0,-5 5-1,1 0-452,-1 0 1,0 0 940,0 0 0,-4 7 0,-2 2 1,-2 4 135,-3 1 1,-1 5 0,-2 3 0,0 3 454,0 5 1,0 8 0,0 0 0,1 5-143,4 4 1,-3 7 0,4 8-1,0-1-206,4 4 1,1 5-336,-2-9 0,4 1 1,-4-4-1,4 1 79,1-3 1,-1 5 0,-2-11 0,-3 1 62,-2-4 1,4-4 0,-6-4-75,0-1 0,-3-11 0,-1 0 0,0-5 1,0-5 0,0-1 0,-1-2 0,-6-1-399,-7-4 1,-2-1 0,-9-5 0,-5 2-1480,-6-2 0,-6-1 0,0-2 1763,-1 0 0,-6-13 0,-1-3 0</inkml:trace>
  <inkml:trace contextRef="#ctx0" brushRef="#br0">18384 7563 7963,'-14'0'926,"0"0"1387,-1 0 0,9 0-1616,6 0 0,8 0 1,9 0-1,4 0-49,1 0 1,-5 2 0,2 2-314,-3 6 1,-2 3 0,-1 1-1,-4 0 1,-4 2 167,-3 3 1,2-2 0,1 5-1,-2 0-100,-1 0 0,-4-4-313,-2 1 1,2-3-1,-4-2-98,-1 0 1,4-4-361,-6-1-78,6-6 1,-2 3 42,10-6 1,3 0 0,7 0-29,4 0 1,-3 0-1,3 0 1,-3 0-457,-2 0 0,0-1 1,0-2 451,1-2 1,-1-1-1,-1 1-822,-4-5 1,2 3-1,-6-3-1514,-2-1 2771,-1-2 0,-9-1 0,-1 0 0</inkml:trace>
  <inkml:trace contextRef="#ctx0" brushRef="#br0">18242 7705 7948,'-22'13'0,"-4"-7"0,7 12 982,2-1 0,-3 5 0,1-1 1,3 1 4,5 3 1,4-3-1,7 2 1,0 0-933,0-2 1,11 3-803,4-6 1,10-2 0,2-6 746,4-1 0,9-1 0,-4 5 0</inkml:trace>
  <inkml:trace contextRef="#ctx0" brushRef="#br0">18796 7435 7845,'-8'0'1909,"4"0"-1080,8 0 1,0 0-1,5 0 1,2 0 139,2 0 1,6 0 0,1 2 0,2 3-370,4 4 1,-4 5 0,0 5-1,-2 5-341,-2 3 1,-2 1 0,-4 1 0,-2 1-88,-6 3 1,-2 3 0,-4 5-149,-2-3 1,-9 3 0,-7-5 0,-3 2-1188,-2 0 1,-2-11 0,-3 0-149,-3-5 1311,3-3 0,-11 2 0,5 1 0</inkml:trace>
  <inkml:trace contextRef="#ctx0" brushRef="#br0">9484 7762 7914,'-15'-8'1127,"8"2"0,0 12-820,7 4 0,0 4 0,0 5 0,2 5 0,1 1-68,2-1 1,1 2 0,-3-2-1,4 3-53,0 1 0,-3-1 1,2-1-1,-1-4-1183,-1-2 1,1-1 0,-5-5-1572,0 1 2044,0-8 524,0 0 0,0-1 0,0 2 0</inkml:trace>
  <inkml:trace contextRef="#ctx0" brushRef="#br0">9384 8046 8023,'0'15'106,"0"1"151,0 2 1,2 0 0,1 6-1,3 1 146,2 2 0,-3-4 0,4-1 0,2-3-169,2-6 0,1 0 0,0-9 0,2 0-208,3-3 1,-3-2 0,5-6-314,-1-7 1,-4-2 0,3-7 0,-3-3-95,-2-1 0,0-1 0,-1 0 1,-2-1 380,-2 1 0,1-7 0,4-1 0</inkml:trace>
  <inkml:trace contextRef="#ctx0" brushRef="#br0">14062 9312 8085,'-2'-8'612,"-1"2"0,-3 1 3414,-2 0-3479,5 0 0,-4 12 0,7 4 1,0 6-1,0 7 43,0 3 1,5 7-1,0 4 1,0 5-58,1 4 0,-5 4 1,4 7-1,-3 2-85,-2 2 1,5 1-1,-1-3 1,-1 3-237,-1 2 0,0 1 0,1 2 0,1-4-141,0-8 0,-3-8 0,-1-1 0,0-4-358,0-5 1,0-3 0,2-9-1,1-2-1539,2-5 0,-1-3-29,-4-2 0,0-8 1,0-6-570,0-8 2424,0-4 0,0-9 0,0-1 0</inkml:trace>
  <inkml:trace contextRef="#ctx0" brushRef="#br0">14019 9482 8159,'-8'0'2141,"-4"0"-1187,2 0 1,-3 2 0,1 4 0,1 8-188,1 9 0,7-1 1,-3 3-1,1 3 0,0 4-295,2 0 0,2-2 0,1-4 0,0 0 0,0-4-1845,0-2 1,0-1-1,1-6-2576,4-4 3949,-3-2 0,10-7 0,-4 0 0</inkml:trace>
  <inkml:trace contextRef="#ctx0" brushRef="#br0">14019 9539 8159,'6'-8'4224,"4"4"-3088,-4 2 1,2 2-392,-3 0 0,3 0 0,6 0 0,0 0-528,0 0 1,5 0-1,0 2 1,-1 1-758,-2 1 1,-2 3-1,0-2-1539,0 4 1,0-1 2078,1 1 0,5 1 0,2 4 0</inkml:trace>
  <inkml:trace contextRef="#ctx0" brushRef="#br0">12313 8445 7582,'-14'0'160,"4"0"1,1 0 411,-2 0 1,-2 0 0,-1 0-118,0 0 1,-1 4 0,3 3-1,1-1 1,1 2 0,-1 1-217,-1 7 1,-3 0 0,1 8 0,0 1-8,0 2 1,0 3 0,1 3-1,2 5-63,1 3 1,2 2 0,-1-1 0,4 2 0,2 1 179,-2-3 0,4 9 0,-2-9-198,6 3 0,0-1 0,6-1-15,2-1 0,7 1 0,2-2 1,2-2-82,4-1 1,1-6 0,1 0 0,0-7-295,1-6 0,1 0 0,2-3 0,2-5 158,3-4 0,-1 3 0,3-5 0,-2-4 161,-2-4 0,2-5 1,-2-6-1,2-2-36,2-3 1,-4-1-1,0-6 1,-2 3-74,0-3 1,0 1-1,-5 0 17,1 1 1,-5 1-1,-2-6-47,-2 1 1,-1-1 0,-5 1 0,1-2 10,-1-3 0,-6 3 0,-3-5 1,-4 2 54,-1 0 1,0-2 0,-3 3 0,-5-1-1,-8 1 149,-4 2 0,-4 2 0,-4 0 94,-1-1 1,-4 2 0,-3 2 0,-2 3 26,-2 1 0,-9 2 0,7 5-117,-3 0 1,4 4 0,0 3 0,-1 0 0,0 4 0,5 2-560,2 1 0,-3 4 0,6 3-637,5 0 0,1-2 0,7 3-2183,1-2 3219,2 5 0,2-3 0,0 7 0</inkml:trace>
  <inkml:trace contextRef="#ctx0" brushRef="#br0">14744 9468 8440,'-6'-8'3099,"-4"3"-2709,4 4 1,1 1 0,10 0 0,5 0 0,4 0 260,5 0 0,-3 0 0,4 0 0,-1 1-561,0 4 0,5-3 1,-5 3-1,0-4 1,0-1-615,0 0 0,0 0-1715,-5 0 1644,0 0 0,-8 0 1,-6 0-1,-8 0 363,-4 0 1,-7 2 0,-2 1 0,-1 2 153,-3-2 0,-7 3 0,-1 0 1,3 1 660,5-1 0,3 5 1,4-3-1,1 1 3136,4 1-3212,-1-7 0,14 3 0,2-6 0,9 0-214,6 0 1,8-1 0,-1-4 150,3-4 0,1 1 0,1 0-412,-1 2 1,1-4-1,-3 4 1,-2-1 0,-5 1-420,-3 3 0,-2-3-2826,0 1 3213,1 0 0,-8 5 0,0 0 0</inkml:trace>
  <inkml:trace contextRef="#ctx0" brushRef="#br0">6626 8260 5889,'0'8'-16,"0"0"16,0-4 0,0 4 0,0 6 0</inkml:trace>
  <inkml:trace contextRef="#ctx0" brushRef="#br0">6640 8203 6459,'-9'-5'-150,"-1"0"1,-1 2 408,-2 2 1,-1 1 0,0 0 188,0 0 0,0 1 1,-1 2-1,3 4 0,1-1-309,1 0 0,2 5 0,-3-3 1,2 2-150,-2-1 1,0 1 0,0 4 0,1 0-101,-1 0 0</inkml:trace>
  <inkml:trace contextRef="#ctx0" brushRef="#br0">6312 8555 8833,'-4'10'-1,"0"12"-2,-1 1-2,-1 1 0,4-5 0,-4 5 0,1-1 0</inkml:trace>
  <inkml:trace contextRef="#ctx0" brushRef="#br0">6632 9610 8896,'8'10'-4,"11"12"1,0-2 0,5 4 0,-4-5 0,1 0 37,-1 2 1,6-10-1,-3 3 1,4-2 15,2 1 0,-1-3 0,0-3 0,1 0 0,-1-2 1,1 1 1,-1-5-61,1 4 1,1-3 0,1-1-1,2 3-15,-1 0 1,-2 1 0,-2-5 29,1 0 0,-1 0 0,1 0 1,-1 0-1,2 0-55,3 0 0,-3-2 57,4-2 0,-4 1 1,-2-7-1,0-1 30,1-2 0,-2 4 1,-2-1-1,-1-1 14,1-1 1,2-3 0,1 1-41,1 0 0,-6 0 1,1 0-1,0-1 0,0 1 9,-1 0 0,-1 0 0,4-2 0,-3-1 7,3-2 0,-20 13-20</inkml:trace>
  <inkml:trace contextRef="#ctx0" brushRef="#br0">6711 8133 10473,'-28'13'-511,"1"1"-37,3 0 0,5 1 548,3-1 0,9 0 0,0 0 0</inkml:trace>
  <inkml:trace contextRef="#ctx0" brushRef="#br0">10914 9496 12045,'6'10'21,"8"11"126,0-6 0,5 1 146,0-11-174,6 0 1,-3-5-1,7-2-179,-1-3 1,5-3 0,2-7 0,0-4 5,0-5 0,-2-3 1,-3-1-1,2-2-26,1-3 1,-5 3 74,-4-4 0,-2 0 1,2-1-1,-7-1 119,-6-4 1,0 4 0,-6-1 0,-2 1 26,-1 0 1,-4 3 0,-3-4 0,-4 2 72,-4 4 1,-7 2 0,-4 4 0,-3 5 188,-1 4 1,-2-2 0,-2 11 0,-3-1-301,-1 3 1,3 3-1,-4 2 1,1 0-468,0 0 1,4 5-1,1 1 1,4 1-469,3-1 0,7 3 1,-2-2 831,3 1 0,2 1 0,-1 5 0</inkml:trace>
  <inkml:trace contextRef="#ctx0" brushRef="#br0">15853 9795 7990,'-8'0'1222,"8"6"1,10-4-949,9 3 0,3-4 0,6-1 1,2 0-1,3 0 0,4 0 360,-1 0 0,10 0 1,-3 0-1,2-1-401,4-4 0,-3 2 1,5-5-1,-1 0 1,-1 0-168,0-3 0,-1 0 0,-6 0 1,-1 3-172,-3 2 1,-3-4-1,-6 6 1,-3 0-317,-2 3 0,-3 1 0,-7 0-974,0 0 984,-6 0 1,-5 1 0,-11 3 0,-8 2 68,-4 2 1,-9-3 0,-7 2-1,-3 1-81,-6 0 0,-5-5 0,1 4 0,0-3 141,0 1 1,-3 5 289,4-6 1,1 7-1,6-3 1,3 2 646,5-1 1,8-1 0,2 3 828,3-1 0,9-7-1079,11 2 0,14-4 1,13-1-1,8 0-121,6 0 0,6 0 0,13-1 1,3-4-321,2-5 0,-3 3 0,2-3 0,0 1-370,-4 1 1,-3-3-1,-5 4 1,-5 1-515,-3 0 1,-7-4 0,-4 5 0,-5 1 919,-4-3 0,-3-1 0,-7-6 0</inkml:trace>
  <inkml:trace contextRef="#ctx0" brushRef="#br0">11958 8501 8045,'-15'7'-6,"7"-4"1,5 6 0,8 2 0,11 4 291,11 4 1,12 3 0,10 8 0,2 1-1,4 4-25,5 1 0,0-2 0,6 2 0,2-1 0,2-2-192,1 2 1,0-5 0,0 3 0,-1-3 0,-4-3-255,-4-4 0,-6-1 0,-5-6 0,-7 0-1089,-4-3 1,-10-9 1273,-2 1 0,1-3 0,-7-2 0</inkml:trace>
  <inkml:trace contextRef="#ctx0" brushRef="#br0">11004 9226 6770,'1'0'0,"27"0"0</inkml:trace>
  <inkml:trace contextRef="#ctx0" brushRef="#br0">18341 9568 7550,'10'4'-142,"1"1"375,5-2 1,-1-1 0,9-2-1,3 0 1,5 0 0,6 0-1,3 0 337,1 0 1,12 1-1,3 4 1,3 3 0,1 2-179,1-1 0,6-6 0,0 4 0,5-3 1,4 1-199,2-2 0,-3-1 0,-35-2 0,0 0 0,1 0 0,1 0 1,1 0-1,-1 0-76,-1 0 1,0 0 0,0-1 0,0 0 0,35-2 0,0-3-75,1-2 0,-2 5 0,-5-2 0,0 3-91,0 2 0,-11 0 1,-3 0-62,-2 0 1,-7 7 0,-4 1 0,-6 1 18,-4 0 1,-2-1 0,-7 2 0,-3-4-737,-1 0 1,-7-4-190,-4 3 1,-7-5-1,2-5 1014,-4-4 0,-7-10 0,-2-3 0</inkml:trace>
  <inkml:trace contextRef="#ctx0" brushRef="#br0">3939 9511 7890,'-5'-10'124,"-1"1"391,-2-2 1,5 3 0,-4 0-1,3 0 1,-3 2 369,-1-1 0,4 3 0,-4 5 0,1 4-322,4 4 0,2 9 0,1 2 1,0 4-1,0 6 27,0 6 0,4 6 0,3 2 0,-1 2 0,2 3-297,0 1 1,0-3 0,3 6 0,-3-1-243,-2-2 1,5 1-1,-3-7 1,1 0-367,1-3 1,-7-7-1,3-1 1,-1-5-1,0-4-1513,-2-5 1,-1-3-1900,-2-2 2122,0-6 1,0-5 1604,0-13 0,0-5 0,0-14 0</inkml:trace>
  <inkml:trace contextRef="#ctx0" brushRef="#br0">3967 9639 7890,'-6'-8'610,"-2"-3"1,-6 6 431,0 2 0,-1 3 0,1 5 0,0 4-134,0 4 1,-1 1-1,3 0 1,1 0-738,1 1 1,2 4 0,-1 0-1275,4-2 1,4-1 0,1-2-1455,0 0 2557,0 0 0,0 1 0,0-1 0</inkml:trace>
  <inkml:trace contextRef="#ctx0" brushRef="#br0">3953 9610 7901,'5'15'2615,"-1"-1"1,3-2-1915,-2-2 0,-2 1 1,8-5-149,5 2 0,-1-5 0,7 2 0,1-3-806,-1-2 0,0 0 0,3 0 0,-1 0 1,-1 0 252,0 0 0,3-7 0,-3-1 0</inkml:trace>
  <inkml:trace contextRef="#ctx0" brushRef="#br0">21597 9468 7966,'-14'0'43,"0"-5"0,0 1 0,-1 0 657,1 3 0,6 7 0,3 4-331,4 2 0,2 3 1,4-1-1,5 0-178,2 0 1,9-1 0,4-4-1,5-2 1,6-3-38,6 1 1,-3-6 0,8-9 0,-1-3-162,2-1 0,-1-6 0,7-2 0,1-2 0,-3 2-325,-1 1 1,-4 2-1,-4 5 190,-1 0 0,1 0 0,-2-1 1,-3 3 85,-5 2 0,2-1 1,-2 5 232,-1-2-204,-2 5 0,3-3 0,0 6 221,-1 0-169,-2 0 0,3 0 1,0 0-1,0 0 56,2 0 0,-5 1 0,5 2-36,0 2 1,-4 1 0,5-3 0,1 4 0,-2 1-44,-1 3 0,6-5 0,-2 0-19,3 1 0,1-6 0,1 4 0,0-3-92,-1-2 0,-4 0 0,-1 0 1,-1 0-10,0 0 1,-2 4 0,2 3 0,-1-1 174,-4 0 0,-1 5 1,-1-1-1,1 1 48,3-2 0,-3 4 1,3-5-72,-3 0 1,-2 3 0,1-5 0,-1 1-67,1-1 1,-1 3-1,1-4 1,-1 0-301,1 1 1,-6-4 0,1 2 0,0-2-619,-2-2 0,5 0 950,-4 0 0,-2-6 0,-1-2 0</inkml:trace>
  <inkml:trace contextRef="#ctx0" brushRef="#br0">17161 5644 6632,'-9'0'-446,"-1"0"389,-1 0 0,5-2 6,1-2 51,4 2 0,1-11 0,0 5 0</inkml:trace>
  <inkml:trace contextRef="#ctx0" brushRef="#br0">17175 5573 7045,'-1'-8'392,"-2"2"226,-2-1 0,-1-1 132,1-6 1,-3 2-269,-6 2 0,0 4 0,-1 7-93,1 4 0,2 3 0,0 8 0,3 3-36,-2 4 1,3 6 0,0 6 0,2 6 25,3 4 1,1 4 0,2-1-1,0 2 95,0 1 1,0-4-1,0-9 1,0-5-169,0-3 1,6-7-1,4-6 1,3-6-337,1-6 0,0-10 0,2-8 0,1-9-166,2-11 0,6-6 0,-3-6-303,1-2 1,2 3 0,-6-5 0,-2 3 9,-1 3 1,-8-1 0,-3 12 0,-4 4 216,-1 3 1,0 7 748,0-1 0,-1 10 0,-4 6 1,-3 6 634,0 6 0,-3 6 1,6 5-343,2 9 1,2-1 0,1 7-1,0 0-377,0 2 0,1 0 1,4-1-1,4 0-334,4 1 0,-2-6 0,2 1-378,2-7 1,3-4-1,-4-7 1,0 0-768,1 0 1,-1-4 0,0-2 0,0-2-948,0-3 1,1-1 0,-1-4 2032,0-2 0,7-4 0,1-7 0</inkml:trace>
  <inkml:trace contextRef="#ctx0" brushRef="#br0">17616 5871 15211,'14'0'-2286,"-4"0"2286,-1 0 0,1-6 0,4-2 0</inkml:trace>
  <inkml:trace contextRef="#ctx0" brushRef="#br0">17801 5047 8161,'-14'-14'6104,"6"6"-4787,2 1 1,7 9-1,2 4-182,2 9 0,6 10 0,-1 11 0,2 4-461,2 4 1,1 10 0,-3 1 0,-1 5-322,-1 0 0,-5-3 0,3-5 0,-2-5-305,-3-3 1,3-6-1,-1-3 1,-2-3-523,-1-5 0,-2-8-527,0 0 1,0-12 583,0-7 1,1-6 0,3-10 0,0-1 195,-1-2 0,5-5 1,0 5-1,2 0 254,-1-1 1,5 4 0,5-3 26,-1 3 1,4 4 0,0 2 0,2 5 78,-1 4 1,-4 1 0,3 0 0,-1 1 350,-4 4 1,-2 5 0,-4 9 297,-2 4 0,-6-1 0,2 4 1,-3 1-395,-2-1 1,-7 6-1,-2-8 1,-4 3-395,-1 1 0,-2-6 0,-1-3 0,-2-3 0,1-2 0,-2-1 0,1-4 0,-2-3 0,2-6 0,-3 0-1393,0 0 1,-3-6-1,6-3 1,2-4-297,1-1 0,2 0 1689,-1-1 0,-5-5 0,-2-2 0</inkml:trace>
  <inkml:trace contextRef="#ctx0" brushRef="#br0">3313 9539 8107,'-36'8'380,"-2"5"0,9-4 0,9 4-380,7 1 1,13-1-1,11-4 1,7-2-1,7-3 1,8 1-1288,10-2 1287,0-8 0,18-2 0,-2-8 0</inkml:trace>
  <inkml:trace contextRef="#ctx0" brushRef="#br0">4692 9795 7911,'16'0'304,"3"2"1,6 1 0,5 3-1,5 0-304,1 1 0,2-2 0,5-5 0</inkml:trace>
  <inkml:trace contextRef="#ctx0" brushRef="#br0">17062 6568 7952,'-14'-8'1078,"6"-5"1,1 6-61,1-1 1,6 3 0,-2 11 0,7 10-1,3 11-548,3 9 0,2 12 1,1 4-1,0 5 0,0 3-250,1 1 0,-6-4 0,-1-5 0,0 0 0,-2-3 15,1-6 0,2-2 0,-4-9 0,-2-6 82,-2-5 1,-1-5-339,0-2 0,0-8-58,0-6 0,2-6 0,1-10-9,2-3 1,0-3 0,-4-6 0,2-1 127,2 1 0,6 1 0,-3 3 0,2 4 199,-1-1 1,-1 10 0,3-1 113,-1 4 0,-1 3 0,5 5 235,0 0 0,-4 0 0,-2 1-292,-2 4 1,4 3 0,-6 6 0,0 1 159,-3-1 0,-2 5 0,-4 1 1,-5 1-312,-2-1 1,-4 1 0,-2-4-548,0 2 0,-8 0 0,4-5 0,-2 1-102,1-1 0,5-5 0,-2-1 0,2 0-8391,4 0 8895,-3-5 0,9 10 0,-6-5 0</inkml:trace>
  <inkml:trace contextRef="#ctx0" brushRef="#br0">17574 7137 7831,'-21'0'430,"10"0"0,-3 0 5182,1 0-5693,0 0 1,7 0 80,6 0 0,13-7 0,9-1 0</inkml:trace>
  <inkml:trace contextRef="#ctx0" brushRef="#br0">18029 6781 7807,'-8'-6'239,"-3"-2"0,6-6 1483,2 0 1,-5-1-259,-2 1 0,-2 6 1,-3 7-1,3 7-369,2 8 0,-1 10 0,5 1 0,0 5 3,-1 3 0,3 1 0,4-6-622,0 0 0,0-5 1,1-6-458,4-6 1,3-5-1,6-7 1,0-6-26,0-7 0,5-8 1,0-10-1,-1-1-1488,-2 2 0,-2-4 0,0 2 724,0 1 0,-6 4 0,-3 4 1,-2 7 590,2 6 1,-5 0 527,0 6 0,0 8 1,-5 10-1,3 6 849,2 3 0,0 0 0,0 3 1,0-1-1003,0 1 0,7-3 0,2 0 1,4 0-1561,1 0 1,0-4 0,0 1-1,1-5-1329,-1-4 0,0 2-1100,0-2 3793,1-4 0,-1 0 0,0-6 0</inkml:trace>
  <inkml:trace contextRef="#ctx0" brushRef="#br0">18583 6341 7841,'-14'0'4559,"0"0"0,6 6-2937,3 3 0,3 4 0,2 3-770,0 3 1,0 4 0,-1 9 0,-2 4-255,-2 5 0,-1 0 0,1 10 0,-3-2-338,0-3 1,-3-2 0,6-1 0,1-2-407,-3-3 0,4 0 0,-5-8 1,2-5-868,3-3 1,-4-3-1,3-5 1,-1-1-1425,-1-4 1,2-2 0,-4-9-2271,2-3 4707,-5-3 0,3-12 0,-6-2 0</inkml:trace>
  <inkml:trace contextRef="#ctx0" brushRef="#br0">18327 6483 7841,'-5'14'2578,"1"0"446,0 0 1,3 1-2527,1-1 1,6-6 0,4-4 0,2-4-172,3-4 0,-1-4 1,0-6-1,-1-1-431,-4 1 0,2 0 1,-6 0-1,-2-1-22,-1 1 1,-4 0 0,-3 1 0,-4 4-122,-4 4 0,-1-1 0,0 1-75,0 2 1,-1 1-1,1 4-272,0 3 0,6 3 1,2 6-1,1 0-807,0 0 1,0 7 1400,5 2 0,7-2 0,1 0 0</inkml:trace>
  <inkml:trace contextRef="#ctx0" brushRef="#br0">18640 6923 7841,'-8'21'0,"2"-4"0,6 5 1533,0-1 0,0-2 0,1-5-507,4 0 0,3-6 0,6-3 1,0-3-797,1-2 1,4-7 0,-2-2 0,-3-4-385,-3-1 0,-3 0 0,2-2 0,-6-1 134,-2-2 1,-4 1 0,-2 7 0,-6 3-23,-3 2 0,-1 1 1,0 5-1,0 0 229,0 0 0,-1 2 0,1 1 0,0 3-1330,0 2 1,4-3-3563,1 4 4705,6-5 0,3 2 0,7-6 0</inkml:trace>
  <inkml:trace contextRef="#ctx0" brushRef="#br0">18796 6184 7811,'-8'6'1768,"2"-2"0,6 5-727,0 2 0,2 8 0,1 6 1,2 7-254,-2 6 1,5 9-1,1 7 1,2 3 172,-1 0 0,2 3 1,-4-10-1,2 1-515,-1-4 0,1-9 0,2-6 0,-1-7-403,-1-6 0,-5-5 0,4-4 28,2-6 1,-5-4 0,1-6 0,-3-7-272,1-4 1,6-8 0,-3 1 0,2-1 170,-1 1 0,-1 4 0,3 4 0,-1 0 287,1 2 0,1-2 0,2 11 225,1 2 1,-6 3 0,-1 5 398,-2 4 1,4 6 0,-5 2-883,-2 2 0,-2 6 0,-1-1 0,0 1 0,0-1 0,0 1 0,-1-4 0,-4-1 0,-4 1 0,-3-2 0,0-5 0,-1-2-332,-3-2 0,-3-2 0,2-5 1,-2 2-2221,2-2 0,-4-2 0,1-2 2552,-2-4 0,-2-3 0,-5-6 0</inkml:trace>
  <inkml:trace contextRef="#ctx0" brushRef="#br0">21228 9980 7811,'-8'0'1865,"0"0"-855,3 0 0,10 0 0,-1 0 1,8 0-205,2 0 1,6 0-1,4 0 1,1 0-303,-1 0 1,3 5 0,-5-1 0,2 0 0,-2-1 0,0 0-593,0 2 1,-5-1 0,2-4 0,-3 0-1052,-2 0 1,1 0 0,-1 0 0,0 0-3648,0 0 2621,-6 0 2165,-2 0 0,-18 7 0,-4 1 0</inkml:trace>
  <inkml:trace contextRef="#ctx0" brushRef="#br0">21284 10193 7902,'-6'14'472,"5"-4"1,-4-1 1016,3 2 1,4-3-1031,3 2 1,4-7 0,8 2 0,4-2 0,1 0-560,3 2 1,1-1-1,-1-2 1,-1 1-616,1 2 0,2 0 0,3-5 0,0 0-1233,-2 0 1948,10 0 0,-14-7 0,10-1 0</inkml:trace>
  <inkml:trace contextRef="#ctx0" brushRef="#br0">21967 10008 7976,'-6'-8'0,"-4"4"565,-3 2 0,4 1 1,-1-3-1,-1 0 601,-1 1 1,2 3 0,2 4-531,2 6 1,-3 2-1,2 4 1,1 3 0,-2 5 173,0 3 0,5 0 1,-2-2 1081,4-2-1731,1-5 1,0 2-1,1-5-273,4-1 1,-2-6 0,7-4 0,2-4-134,6-4 1,-3-6 0,6-9 0,-2-4-633,0-4 0,0-6 1,-5-1-1,-1 4-26,-4 5 1,2 0-1,-6 6 1071,-2 2 1,-3 2 1776,-5 6-1446,4 2 1,-5 14 0,6 2-1,0 4 18,0 1 1,1 7 0,2 1-321,2 0 0,6 9 1,-3-2-1,1 1 59,1 0 0,-5 3 0,3 2 1,-2 0 65,-3-1 0,0 0 0,0-8 0,2 0-76,-2-3 1,-1-5 0,-4-1 0,-1-4-59,-2-4 0,-6-6 0,0 4 0,-5-3-274,-3 1 1,-6 0 0,1-5 0,-2 0-904,-3 0 0,6-5 0,-1-1 8,-1-2 0,4 3 0,2-3 0,3 0-604,2 1 0,6-3 1,3-4-1,5 0 1585,5-1 0,3-5 0,6-2 0</inkml:trace>
  <inkml:trace contextRef="#ctx0" brushRef="#br0">22294 9966 7976,'-14'0'2338,"-2"0"-1180,-3 0 1,3 6-1,-3 5 1,5 5 5,4 3 0,-1 5 1,5-4-1,0 2-722,-1 3 0,3 1 1,4-1-1,0-3-21,0-1 1,6 1 0,3-6-771,4-4 1,6-2-1,0-1 1,0-4-1006,2-4 0,-4-12 0,5-3 0,-1-3-447,-4-4 0,3-1 0,-1-6 1801,-1-1 0,-2 1 0,-2-1 0</inkml:trace>
  <inkml:trace contextRef="#ctx0" brushRef="#br0">22635 9909 7939,'-9'0'1301,"-1"0"854,-1 0 0,-2 0-1255,-1 0 1,5 0-1,-1 0 1,1 3-1,-1 6-180,1 10 1,6 2 0,-4 3 0,3 1-141,-1 2 1,0-4-1,5 0 1,0-3 3,0-2 1,6-3-815,4 0 1,3-8 0,1-3-306,0-8 1,0-10 0,0-9 5,1-4 1,-6-7-1,-1 0 1,0-3-76,0-2 0,-5-4 0,2-3-214,-4-1 0,-1 1 0,0 7 468,0 1 1,0 2-1,0-1 1,0 7 702,0 5 1,-4 12 0,-3 1-138,-1 4 0,4 5 0,-4 9 0,1 8 168,4 8 0,2 7 1,1 4-1,0 5 1188,0 3 0,1 1 0,4 1-1078,4 0 1,-1-7 0,2-3 0,1-3-1088,2-1 0,5-2 0,1-4 437,-1-4 0,-2-8 0,-1-3 0,3-2-7467,1-2 7623,0-3 0,1-7 0,2-2 0</inkml:trace>
  <inkml:trace contextRef="#ctx0" brushRef="#br0">23033 9625 7865,'-22'14'833,"2"0"0,5 2 0,1 1 897,0 2 1,6 5-1,3-4 1,2 2-903,-2 4 1,4 1 0,-4 1 0,5 0-619,5 1 1,1-1 0,5-1 0,-1-2-314,1-1 1,1-7-1,3 1 1,-1-6-871,0-2 0,2-7 0,1 2-672,2-4 1,2-2 0,-4-4 1644,2-4 0,0-4 0,-5-1 0</inkml:trace>
  <inkml:trace contextRef="#ctx0" brushRef="#br0">23261 9568 7865,'0'-10'960,"0"1"1792,0 6-1438,0-10 1,0 13 0,0 1 0,1 12-598,4 9 0,-3 5 0,2 5 191,-2 6 0,-2-1 0,0 11 0,0-2-253,0 1 1,0-3-1,0 4 1,0-4-388,0-1 1,0-7-1,0-5 1,1-5-169,4-7 1,-3-8-455,3-2 1,-2-12 0,0-3 0,3-10-349,2-8 0,0 2 0,3-2 0,-2 1 100,3 1 1,0-4-1,1 7 1,-2 2 167,-2 1 0,1 7 356,4-1 1,0 7 0,-1 0 285,-4 6 0,2 5 0,-6 6 435,-2 0 0,-1 2 1,-2 2 32,0 1 0,-2 0 1,-1-5-1,-3 0-248,-2 0 0,-2 0 0,-4-1-432,0-3 0,-5 1 0,0-5 0,2 0-721,1 1 0,2-1 1,0-3-2859,-1 2 1,7 1 3582,4-1 0,2-4 0,2 6 0</inkml:trace>
  <inkml:trace contextRef="#ctx0" brushRef="#br0">23645 10023 16886,'-5'9'2626,"-2"1"-2550,0 1 0,3-4 1,0 3-1,1 1-689,-2 2 0,2-1 1,-5-1 612,1-1 0,3-1 0,4 6 0</inkml:trace>
  <inkml:trace contextRef="#ctx0" brushRef="#br0">24043 9809 7817,'-8'-8'0,"-5"1"1333,4 2 0,-4 3 0,-1-3 0,0 4-216,-1 1 0,6 1 0,1 4 0,0 6 0,2 7-560,-1 5 0,3 3 0,2-1 1,-1-3 367,-2-1 1,2 2-1,8-5-1010,4-6 0,-1 1 1,2-10-1,1-5-748,1-5 1,3-12-1,-1-5 1,0-3 119,0-1 0,-1 1 0,-2 2 0,-3 2-313,-2 3 0,4 1 1744,-6 5-11,1 6 0,-5 8 1,0 9-1,0 4 101,0 1 1,0 5-1,2 0 1,1-2-669,2-1 1,4-2-1,-3 1 1,2-1-827,3 0 0,2-4 0,1-3-1490,0 0 1,1 2 0,-1-4 2175,0-2 0,7-1 0,1-2 0</inkml:trace>
  <inkml:trace contextRef="#ctx0" brushRef="#br0">24597 9582 7811,'-8'0'949,"-3"-2"5088,6-2-4754,1 2 1,-1-3 0,0 10 0,2 6-696,1 6 1,-2 6 0,-3 7 0,0 4-14,-5 9 1,0 1 0,-2 7 0,-1-1 118,1 1 0,0-4 0,0 4 0,0-1-385,-1 1 0,7-12 1,4-1-252,2-6 1,-3-10 0,1-3-1127,0-3 1,3-7 0,2-3-1391,4-4 0,-2-7 1,5-14-1,0-4-114,0-4 1,-5-2 2571,2 1 0,3-7 0,0-1 0</inkml:trace>
  <inkml:trace contextRef="#ctx0" brushRef="#br0">24384 9681 7811,'-14'0'4229,"-1"0"-3196,8 0 1,-5 7-103,8 2 0,-1 4 1,7-1-1,1 0-622,1-3 1,8-6 0,-3 2 0,4-4-629,1-1 0,0-1 1,0-4-1,1-4-6,-1-4 0,-6-1 0,-4 0 0,-2-1-420,-2 1 1,-2 5 0,-2-1 427,-6-1 0,-2 5 0,-3 1 353,1 4 0,0 1-640,0 0 0,6 1 0,3 4-1988,3 4 2592,2 4 0,0 1 0,0 0 0</inkml:trace>
  <inkml:trace contextRef="#ctx0" brushRef="#br0">24611 10023 7811,'-12'22'0,"1"-3"1686,1-4 0,7 0 0,-2-1-447,4 0 0,2-1 0,4-4 1,4-4-1216,4-3 1,1-9-1,1-2 1,-3-4-316,-2-1 0,1 0 0,-5-1 0,0 1-10,1 0 1,-3 0-1,-5 1-67,-4 4 1,-3 2 0,-6 7 757,0 0 0,-4 2 0,3 1 1,2 3 346,0 2 0,5-3-1836,-1 5 1,7-7 1098,2 1 0,13-2 0,9-2 0</inkml:trace>
  <inkml:trace contextRef="#ctx0" brushRef="#br0">24825 9468 7772,'-7'-8'2207,"4"2"-778,-6 6 1,6 1-1,-2 6-474,3 7 1,2 8 0,0 11-1,2 7-240,3 6 1,-4-1 0,4 6 0,-4 0-55,-1-1 1,2 1-1,1 1 1,2-6-326,-2-7 0,-1-1 0,-2-10 0,0-6-231,0-4 0,1-5-353,4-4 0,-2-9 0,5-9 0,0-6-275,0-4 1,-3 2-1,4-5 1,2 1 111,2 4 0,1-2 0,0 3 1,0 5 133,1 3 0,-6 3 0,1 5 0,1 0 717,1 0 0,-4 7 0,-2 4 0,-1 5 606,0 3 1,0 1 0,-5-2 29,0 0 0,-2 6 1,-1-5-792,-2-1 0,-6-3 0,3 0 0,-1-3-811,-1-2 0,1 1 1,-7-7-1,-1 0-1722,-2-3 0,0-2 0,3-4 0,-1-5 2248,-2-2 0,0-15 0,4-3 0</inkml:trace>
  <inkml:trace contextRef="#ctx0" brushRef="#br0">25081 9440 7767,'7'0'1651,"6"0"1,-3 0-1511,2 0 0,2 1 0,-1 4 0,-2 4 1611,-1 4 1,-1 8 0,5 2 0,0 4-496,1 2 1,-3 4 0,-1 2 0,-3 1-610,-1 3 1,-3 2 0,-4 2 0,-1 1-266,-4 4 1,-3-4 0,-6 3 0,-2-2-620,-3-3 0,-3-1 0,-8-1-849,-3-2 1,1-7 0,-7 2-5459,-5-3 6543,1-7 0,-12-3 0,4-6 0</inkml:trace>
  <inkml:trace contextRef="#ctx0" brushRef="#br1">13920 8331 8090,'-15'-8'349,"1"2"0,0 1 0,0 0 1,0 2 430,-1 1 1,1 2 0,0 2 0,0 3 0,-1 4-368,1 4 0,0 9 0,0 8 0,0 11 0,-1 11-123,1 8 1,5 7 0,1 7-1,1 3 1,4 2 0,2 2-68,1-2 1,0-2-1,1-6 1,4-1-39,4-4 1,4-9 0,3-10 0,3-4-31,5-5 1,2-10 0,3-10 0,1-7-148,3-7 1,2-10 0,4-10 0,-1-12-63,2-13 0,-1-8 1,1-8-1,-6 2-3,-4 3 0,0-8 3,-11 3 1,4-2 0,-8 6 0,-4 2-89,-3 2 1,-3 2 0,-7 4 0,-4 2 163,-8 3 1,-2 3-1,-9 7 1,-4-1-26,-2 1 0,-2 4 0,3 2 0,-2 2 146,-1 2 1,1 2-1,7 4 1,3 1-551,1 1 0,2 6 0,5-4 0,2 0-1685,2 0 1,4 3 2091,6-4 0,0-7 0,0-6 0</inkml:trace>
  <inkml:trace contextRef="#ctx0" brushRef="#br1">18782 8302 7886,'-14'-4'284,"0"-1"0,-1 0 0,1 0 36,0 1 1,0-1-1,0 3 1,-1-1-1,1-2 1,-2 2 384,-3 2 1,4 2 0,-6 2 0,0 5 0,-1 3-401,0 5 1,-3 2-1,4-3 1,1 4 0,-2 5-97,0 3 1,4 3 0,-2 2-1,1 2-147,0 3 1,0 1 0,5 4 0,-1 1-156,1-1 1,5 1 0,1 0-1,2-1 63,2 1 1,-2-7-1,1-2 1,2-4 80,2-2 0,7 0 0,3-1 0,4-1 89,1-3 1,2-4-1,1 3 1,2-1-2,-1-4 0,4-1 0,0-2 0,2 0-7,-1 1 1,-1-3 0,4-1-1,-3-1 86,3 1 1,1-5 0,3-1 0,1-3-54,2-2 0,1 0 1,-4 0-1,1 0-32,2 0 1,2 0 0,-3 0-1,2 0-27,3 0 1,-4 0 0,3 0-1,-1 0-103,-3 0 47,4 0 0,-6 0 0,5 0-82,-1 0 0,-3 0 0,3 0 0,-1 1 55,1 4 0,0-4 1,-2 6-1,1-3 1,-1 1 1,-2 2 0,0-4 0,3 1 1,-3 1 0,3-5 0,-3 0-28,-1 0 0,4 0 0,0-1 0,-1-3-76,-2 0 0,-2-6 1,0 4-1,2-2-25,4-3 0,-4 3 0,3-1 0,-3-2 5,-2-2 0,-1-1 0,-2-1 0,-1 0-32,1-4 0,-3 1 0,1-4 22,-3 2 0,-1-1 0,-5 2 1,1-3-2,-1 0 1,-2-5 0,-1 3-1,-3-2-4,-1-3 1,-3 5 0,-4 1 0,0-3 21,0 0 1,0-3 0,-1-1 0,-2-1 17,-2-3 1,-8 1 0,1 5 0,-7-1 57,-3 1 0,3 4 0,-5 1 103,-1-3 0,-7 4 0,-3 0 1,-1 2 166,-4 2 0,4-2 1,0 1-1,-2 1 127,-3 2 0,6 2 0,-8 0 0,2 0 65,0 0 0,-1 4 1,-1 1-227,0-2 1,-4 4 0,-2 3 0,0 0-23,0 0 1,-3 2 0,3-3-1,0 4-117,0 1 1,-3 0-1,4 1-346,3 4 0,0-3 1,3 4-1,-1-1-125,0-1 1,7 6 0,3-4 0,3 1-1406,1-1 1,6 0 1793,-1-1 0,0-10 0,-4 4 0</inkml:trace>
  <inkml:trace contextRef="#ctx0" brushRef="#br1">15739 7862 8061,'-7'-7'-67,"-4"4"0,4-5 1092,-1 2 0,5 3 0,2 8 0,7 6 1474,8 6-2302,3-1 0,4 15 1,1-2-1,2 2 280,0 4 0,-6-5 1,5 3-1,-3-3-489,-2-1 1,-1-7 0,0-2 0,2-2-1,-1-2-614,-3-4 0,4-2 0,0-1 285,-1-4 341,-3-3 0,6-2 0,1 0 0</inkml:trace>
  <inkml:trace contextRef="#ctx0" brushRef="#br1">16138 7862 8061,'-15'0'1609,"1"0"-221,0 0 1,0 0 0,-1 1-445,1 4 0,5 3 0,1 6 0,0 2-164,0 3 0,5 5 0,-3 9 1,1 5-288,0 3 1,-4 6 0,4 2-1,0 2-396,-1 2 0,4 1 0,-4 0-498,0-2 1,4-11 0,-4 0-1,1-5-859,0-4 0,1-4 0,4-4 1,0-5-4643,0-3 5902,0-8 0,0 4 0,0-4 0</inkml:trace>
  <inkml:trace contextRef="#ctx0" brushRef="#br1">16322 7492 7985,'-14'0'608,"5"0"0,1 2 1,1 2-1,4 6 1,0 4 1149,-2 5 1,4 3 0,-4 7-1,2-1-1642,-2 0 0,4 6 0,-4 0 1,3 1-1,2 1 0,0-1-116,0 0 0,0-2 0,0-4 0</inkml:trace>
  <inkml:trace contextRef="#ctx0" brushRef="#br1">15953 8160 8050,'-14'0'506,"-1"0"0,3 2 0,1 3 223,1 4 0,9 4 0,1 1 1,9 0-1,8 2 0,9 3-144,5 5 1,-1-2 0,5 1 0,-2 1 0,2-2-515,1-3 1,-4 2-1,1-4 1,-4-3-1,-6-3-261,-4 0 1,-3-4 0,-2-1-1530,0 0 0,1-4-1956,-1 3 3675,-6-4 0,-2-7 0,-6-2 0</inkml:trace>
  <inkml:trace contextRef="#ctx0" brushRef="#br1">19607 7407 7996,'-7'1'2311,"7"4"-1664,7-3 0,7 10 0,2-2 0,1 2 0,2 3 195,-2-1 1,-1 0 0,-2 2 0,1 1-537,-1 2 1,0 0 0,0-5 0,-1 1 0,-2-1 0,-2 0-721,3 0 1,-1-4-1,0-2 1,-2-2-3516,2-3 3929,-4 5 0,11-6 0,-2 4 0</inkml:trace>
  <inkml:trace contextRef="#ctx0" brushRef="#br1">19806 7478 8072,'-14'8'204,"1"4"1,3-2 0,6 2 0,2 4 266,2 3 0,2-3 1,2 3-1,7-3 0,5 0-250,3 3 0,7-5 0,-3 2 0,4-7 0,0-3-673,-3-2 0,2-3 1,-2-2-1,1-3 1,-1-2 451,-5-2 0,3 5 0,0-3 0</inkml:trace>
  <inkml:trace contextRef="#ctx0" brushRef="#br1">20559 9141 7993,'0'0'0</inkml:trace>
  <inkml:trace contextRef="#ctx0" brushRef="#br1">20474 8558 7993,'-14'0'124,"0"0"0,-2 3 308,-3 7 1,3 6-1,-3 14 1,3 3 264,2 5 0,0 11 0,0 6-272,-1 5 1,7 6 0,4-1-1,2 2 109,2 0 1,2 0-1,4-12 1,7-3-3,4-4 1,8-6-1,-1-5-310,3-9 1,1-7-1,2-12-564,4-4 0,2-12 0,7-10 0,-2-13-232,-4-11 0,1-11 0,-8-2 0,-3-4 4,0-4 1,-6-4 0,-4 4 134,-6 2 1,-6 3 0,-10 5 118,-4 5 1,-10 3 0,-5 2 0,-4 6 525,-6 8 0,3 6 0,-7 7 314,-2 1 0,4 6 1,0 4-318,1 2 0,3 2 1,9 0-1,4 0-599,3 0 1,8-2 0,3-2 391,4-6 0,13-9 0,4-3 0</inkml:trace>
  <inkml:trace contextRef="#ctx0" brushRef="#br1">20716 7506 7929,'-10'0'3634,"1"0"-2773,6 0 0,-2 0 0,10 2-103,4 3 0,4 2 1,1 8-1,2 0-389,3 4 0,-4-3 1,4 3-1,-1-3-852,1-2 0,-3-4 0,4-2-615,1-2 0,-6-1 1,4-5-2434,-3 0 3531,-2 0 0,7-7 0,1-1 0</inkml:trace>
  <inkml:trace contextRef="#ctx0" brushRef="#br1">21128 7350 7929,'0'-8'415,"-6"2"1171,-4 6 0,-4 8 1,-3 4-1,-2 7-755,1 3 0,4-3 1,3 7-1,2 4 1023,-3 6 0,0 5 0,-1 2 1,2 1-1362,2 3 1,1 4 0,-2 6 0,4-2-686,0-3 0,4 2 0,-3-7 1,4-3-639,1-4 0,1-5 0,4-9-9001,5-2 9684,2-3 0,2-7 1,1 0-1</inkml:trace>
  <inkml:trace contextRef="#ctx0" brushRef="#br1">21299 6966 9607,'-13'-14'4331,"8"-4"-3004,-9 4 1,8 3-1,-4 11 59,-1 0 1,3 6 0,0 6-1,2 5-1301,3 7 0,1 4 1,2 5-1,0 7-4099,0 6 4014,0-2 0,0 5 0,0-7 0</inkml:trace>
  <inkml:trace contextRef="#ctx0" brushRef="#br1">22962 10463 7980,'-5'-9'1047,"1"-1"-708,-1 7 1,6-3 40,4 6 1,8-2 0,6-1-1,0-2 1,1 1 0,4-1-1,3 0 62,1 2 0,1-3 1,1-1-1,1 1 1,4 0-1,0 1 37,0-1 0,-1 4 1,-2-3-1,3 4 1,-1 1 30,1 0 1,5 1 0,-4 3-1,2 2-180,0 2 0,0-5 1,4 2-243,1-4 1,0-1 0,1 0 0,2-1 34,1-4 0,1 2 0,-6-5 1,1 2-304,0 2 1,-1 3 0,1 1 0,-1 0 211,1 0 0,-3 0 0,-1 0 0,2 1 54,-1 4 0,-1-3 1,4 2-62,-1-2 0,0 0 0,-1 1 0,-2 1 0,4 0-173,1-3 1,-3-1 0,6 0-22,-2 0 1,-4 0 0,0 0-1,-2 2 4,1 3 0,-1-4 0,-7 4 0,0-4 18,-6-1 1,-2 0 0,-7 0-247,2 0 1,0 0-766,-4 0 0,-3-1 0,-2-4-743,-6-4 0,-2-4 1901,-2-1 0,-13-7 0,-2-1 0</inkml:trace>
  <inkml:trace contextRef="#ctx0" brushRef="#br2">19209 12212 7897,'-7'-8'204,"-1"2"0,-4 4 755,2-3 1,-1-3 0,6-6 324,2 0 0,6 5 0,4 1 356,1 1 1,0 4-1267,1 8 0,-3-2 0,-6 7 0,0 1 0,0 3 0,0 3-18,0 2 0,-6 6 1,-2-1-298,0 3 0,-4 1 0,1 1 1,-5-1-1,-3 2-365,1 3 0,3-3 0,0 4 0,1-4-278,0-2 1,0 1-1,0-3 330,-1-2 0,6-3 0,1-7-41,2 0 1,-4-4-468,5-1 847,1-6 1,10-3-1,3-11 1,4-5 288,1-3 1,5-4 0,0 4 0,-1 1-296,-3 3 1,0 5-1,-1 2-87,0 2 0,-1 3 0,-4 7 0,-4 7-706,-3 7 1,-2 6 387,0 9 0,-7-3 0,-2 4 1,-2-2-375,1-3 1,-1 1 0,6-12-512,2 0 869,2-2 1,7-8 0,3-5 221,4-6 1,1 1 0,-1-1 291,-4 6 1,2 5 0,-6 6 0,-2 0 362,-1 1 0,-2 3 1,0 1-1,0-1 478,0-2 1,0-2 0,0 0 1570,0 0-2045,0 0 0,2-6-797,2-3 1,4-10 0,5-4-248,-4-4 0,4-6 0,-4 0-338,4 2 1,-3-5-1,-3 0 1,1-2-492,0 0 0,-5 1 0,4-7 1334,-1-4 0,2-2 0,6-7 0</inkml:trace>
  <inkml:trace contextRef="#ctx0" brushRef="#br2">19465 12070 7815,'-10'0'0,"1"0"2283,5 0 0,-3 1 1,3 4-981,0 5 1,-1 8 0,5 6-1,-2 5-881,-2 4 0,0-2 0,-4 6 1,1-1-448,-1 0 1,-2-4 0,-4 1 0,1-4-1030,4-6 1,-2-2-1,5-7-870,-2 0 989,4-6 0,0-3 728,8-10 0,0-3 0,5-6 0,2 0 678,2 0 1,3-1 0,1 0-1,2-3-217,-2-1 1,4 0 0,-1 5 0,1 0-503,-1 0 1,-1 4 0,-4 2-1,-1 2-1203,0 3 1,-4 1-1572,-1 2 3022,-6 0 0,-3 13 0,-8 3 0</inkml:trace>
  <inkml:trace contextRef="#ctx0" brushRef="#br2">19393 12496 7815,'-12'10'0,"1"-2"2279,1-2 0,4-1-975,1-5 0,7-2 1,14-3-1218,3-4 0,-2 1 0,5-2 0,0 1 0,-1 0-418,-1-1 1,-1 7-1,-5-2-2762,1 4 3093,-1 1 0,0 12 0,0 4 0</inkml:trace>
  <inkml:trace contextRef="#ctx0" brushRef="#br2">19493 12667 7815,'0'14'1256,"-2"-4"2581,-2-1-3068,2-6 0,-1 3 0,11-7 0,6-2-605,2-2 0,4-4 0,-1 2 0,-1 1-111,-3 0 1,0 1 323,-1 5 0,-6 1 197,-3 4 0,-5-2 1,-5 7-316,-5 1 1,-2-3 0,-3 0 0,1 0-767,0-1 1,-2-3 0,-1 0-1364,-2-2 1,0-2 0,5 0 456,0 0 1,4-2-1,2-2 314,2-6 1,1 2 1973,5-1-443,0 6 0,0-2 0,-1 8 346,-4 2 0,3 6 0,-3-2 0,4 4 588,1 1 0,0-4-1860,0-1 0,6-1 494,4 1 0,2 4 0,3-5 0</inkml:trace>
  <inkml:trace contextRef="#ctx0" brushRef="#br2">20417 12454 7818,'-14'0'448,"-3"1"1,1 2 822,3 2 1,2 6-1,-3-1 1,1 2-1,2 2 1,3 2 129,2 3 1,-4 3 0,6 7 0,1-2-707,1-4 0,2 3 0,2-7 0,1-2-496,1-1 0,7-7 1,1-1-1,3-2-616,4-2 0,2-9 1,-4-5-1,2-4-229,-1-5 1,-3-3 0,0-6 0,-3 1-62,-2 3 0,1 4 0,-7 5 0,0 1 412,-3 0 1331,-1 6 1,-5 3-1,-1 10 112,-2 4 0,5 4 0,-2 1 0,4 1-1139,1-1 0,5 0 0,1-1 0,2-2-319,3-2 0,3-1 0,3 2 0,2-6-562,-1-2 0,2-2 0,1 0 0,-1 0 872,1 0 0,4 0 0,-3 0 0</inkml:trace>
  <inkml:trace contextRef="#ctx0" brushRef="#br2">20872 12539 7818,'8'0'0,"-2"1"2062,-6 4 0,-1-2 1,-2 7-811,-2 1 1,0 2-1,5 1 1,0 0-1159,0 0 1,0-4-1,0-1 1,0 2-1707,0 2 1,0 1-1720,0 0 3331,0 0 0,0-6 0,0-1 0</inkml:trace>
  <inkml:trace contextRef="#ctx0" brushRef="#br2">21100 11984 7766,'-7'-7'3443,"6"0"-2570,-6 7 1,7 3-1,0 7 1,0 9 277,0 6 0,0 11 1,2 5-1,1 7 1,2 1-292,-2 0 0,0 3 0,0-3 0,2-2-672,-2-2 1,-1-1 0,-2-11 0,1-3-379,4-5 1,-3-4-240,2-7 1,0-8-202,0-6 0,-1-12 0,7-10 0,1-2 89,2 0 1,-4 7 0,1-4 0,1 4 283,1 3 1,3-2 0,-3 10 0,-1-1 154,-1 1 1,-2 3 0,3 6 326,-2 2 1,-4 7 0,3 1 0,-2 6 1436,-3 3 1,-1 0 0,-2 3 0,-2-3-811,-2-1 0,-3-2 1,-4-5-1,2 0-778,-2 1 1,-2-3 0,-1-2 0,0-6-482,-1-2 0,1-2 0,0 0 1,0-2-1579,-1-2 0,1-4 0,-2-5-2576,-3 4 4561,10-10 0,-16 9 0,9-10 0</inkml:trace>
  <inkml:trace contextRef="#ctx0" brushRef="#br2">21995 12496 7842,'-14'0'1381,"1"-1"-77,4-4 0,4-1 0,10-5 0,6 3 0,6 0-968,7 0 1,8 0-1,2-3 1,1 3-1,0 0 1,-3 2-888,-2-1 0,-7-2 0,-1 3 0,-1-1-1688,-4 1 0,-3-5 2239,-4 1 0,3 4 0,-5 0 0</inkml:trace>
  <inkml:trace contextRef="#ctx0" brushRef="#br2">22223 12212 7842,'-14'-14'560,"4"-1"1443,1 1-435,-1 0 1,-3 8 0,6 6-784,7 8 0,1 11 0,9 4 0,1 6-252,1 4 0,-2 3 1,-1 7-1,1 1-154,-2 3 0,3-2 0,-5 2 0,0-3-269,1-1 0,-1-2 0,-3-3 0,2-6-288,-2-7 1,3 0-1,-1-6-2057,-2-2 1420,-1-7 0,-4-4 1,-2-7-1,-8-4 318,-5-5 0,0-7 1,-5-2 701,1 2 1,-3 1 0,5 2 0,2-1 1168,1 1 0,4 0-457,2 0 0,5 4 0,10 2-899,5 2 0,7 0 0,4 3-489,1-2 1,1-5 0,4 4-1,-2 0-6675,-1-1 6003,-6-4 1,4 10 1142,-3-4 0,-4-3 0,6 0 0</inkml:trace>
  <inkml:trace contextRef="#ctx0" brushRef="#br2">22365 12510 7842,'-14'-6'0,"0"3"2104,-1-7 0,6 7-972,-1-1 1,9-3-1,2 1-589,12-2 1,8 5 0,9-2-1,1 2-572,2-2 0,0 4 1,-4-4-1,-1 3-754,1 2 0,-7 0 1,-2 0-836,1 0 1,-10 0 0,3-1-1333,-1-4 2950,-7 3 0,1-10 0,-7 4 0</inkml:trace>
  <inkml:trace contextRef="#ctx0" brushRef="#br2">22550 12255 7842,'-7'-15'275,"4"-4"0,-6 2 823,-2 4 1,3 1 0,-2 7 464,-1 2 1,0 4 0,2 7-667,4 7 0,3 13 0,2 4 0,0 5-84,0 8 1,2 5 0,1-1 0,4 2-591,0 2 1,3-4-1,4-3 1,-1-6-1030,-4-7 1,7-3 0,-5-3-147,0-4 1,0-8 0,3-11 0,1-2-727,-1-2 1,0-8 0,-1-6 0,-2-10 634,-2-7 1,-1 1 0,3-5 0,-3 3 1042,-2 4 0,-1-2 0,-5 11 409,0 1 1,-6 9 0,-4 6 0,-2 6 1113,-2 6 1,-1 6-1,1 4 1,0 4-360,0 4 0,-1-5 1,1-3-1242,0-3 0,5-2-1564,-1 0 1,2-7 1640,-1-7 0,-4-13 0,5-9 0</inkml:trace>
  <inkml:trace contextRef="#ctx0" brushRef="#br2">22564 12155 7792,'0'-8'4830,"0"2"-4788,0 6 1,8 0 0,5 0-1514,4 0 1471,8 0 0,-3 6 0,7 2 0</inkml:trace>
  <inkml:trace contextRef="#ctx0" brushRef="#br2">23389 12183 7739,'-8'10'828,"1"-2"0,3 0 453,-1 0 0,0 1 0,5 5 0,0 2 0,0 2 264,0 0 0,0 8 0,0-3 0,0 6-1144,0 4 0,-6-3 0,-2 3 1,-2-4-750,1-6 1,-2 3 0,-6-6-1,-2 1-163,1-1 0,-4-6 0,0-6-2180,0-1 0,-3-3 2691,6-4 0,-7-12 0,4-4 0</inkml:trace>
  <inkml:trace contextRef="#ctx0" brushRef="#br2">23062 12297 7739,'0'-8'1147,"6"-3"210,3 7 1,-1 5-257,2 9 1,-1 2 0,5 4 0,2 1 1676,3 2-2770,3 7 0,2-9 0,0 5 0,1-1-811,2-4 1,1 0-1,1 1 1,-1-1-1155,1-4 1957,-1 1 0,0-6 0,1 6 0</inkml:trace>
  <inkml:trace contextRef="#ctx0" brushRef="#br2">23687 12397 7739,'-12'14'6500,"2"0"-5011,5 0 0,-1 5 0,1 2 1,2-1-1005,2 1 1,1 3 0,0-5-1,0 0-407,0 1 0,0-4 0,0 3-1495,0-3 0,1-8 0,4-4-2230,4-2 1,2-10 3646,-1-6 0,3-7 0,-6-7 0</inkml:trace>
  <inkml:trace contextRef="#ctx0" brushRef="#br2">23815 12311 7739,'0'-14'2335,"0"6"1,0 4 0,-1 8-1424,-4 6 1,3 7-1,-2 2 1,4-2 0,4-1-96,6-2 1,2 1 0,4-1-1,2-1-1198,1-4 1,-1-3 0,-3-6 0,-1 0-848,0 0 1,0-6 928,1-3 1,-3-4 0,-2-3 0,-4-1-305,0-2 0,-4 0 0,3 5 0,-4-1 230,-1 1 0,0 0 0,0 0 427,0 0 1,2 1-1,1 2 68,2 1 0,1 6 37,-1-6 0,1 9 1,5-1 109,-1 5-192,-1 8 0,1 2 1,-1 7 21,2 3 0,-3 0 0,0 7 0,0 2 322,0 1 0,-5 6 0,3-2 0,-1 1 232,0 0 1,-1 0 0,-4 4 0,0-1 130,0-3 1,-4 2 0,-3-7-1,-1-2-15,-3-1 1,-3-1-446,-5-1 0,2-1 1,-5-2-1,-2-2 47,-3-3 0,2-3 1,-8-7-1,3-4-871,1 1 0,1-6 1,1 2-1,2-4-1179,1-4 1,7-6 0,-1 1 0,7-4-4009,6-5 5687,4 3 0,1-10 0,0 4 0</inkml:trace>
  <inkml:trace contextRef="#ctx0" brushRef="#br2">24398 12539 7728,'-13'9'6042,"4"1"-3166,3-7-2410,6 3-4380,0 1 3914,0-6 0,-7-1 0,-1-8 0</inkml:trace>
  <inkml:trace contextRef="#ctx0" brushRef="#br2">19792 13818 7728,'-10'0'723,"1"0"1,7 0-1,2 0 430,8 0 0,6 0 0,5 0 0,6 0-587,7 0 1,3 0 0,4 0 0,-1 0 0,2 0-740,1 0 0,-5 0 0,-1 0 0,-2-1 0,0-2-632,-1-2 1,-9 0 0,-2 5-2572,-1 0 3376,-4 0 0,-2 0 0,-7 0 0</inkml:trace>
  <inkml:trace contextRef="#ctx0" brushRef="#br2">19863 14046 7728,'-21'6'1680,"7"-3"-606,0 7 1,7-7-1,14 3-691,7 1 0,8-6 1,11 4-1,5-5 1,5-5-843,4-4 1,-3 1 0,5-2-811,0-1 1269,-11-1 0,10-3 0,-12 1 0</inkml:trace>
  <inkml:trace contextRef="#ctx0" brushRef="#br2">20275 13733 7728,'-8'0'2506,"2"0"-1222,18 0 0,-1 0-711,13 0 0,-5 0 0,5 0 0,1 2-9,2 2 1,0 0-1,-4 3 1,-2 1-103,0 0 0,-10 2 1,1 4 48,-4 0 0,-3 5 0,-7 0 0,-2 0-321,-6 2 1,-4 1 0,-5 6-1,-5 1-925,-3-1 1,4 0 0,-1 1 0,-1-2 734,-2-4 0,-2 4 0,1-5 0</inkml:trace>
  <inkml:trace contextRef="#ctx0" brushRef="#br2">21284 13577 6766,'0'-15'4,"0"1"1,0 0-1,0 0 560,0 0 0,0-1 1,0 1 256,0 0 1,-1 1-412,-4 4 1,2 4 0,-5 11 0,0 9-1,2 7-27,-1 5 1,-2 12 0,4 4-1,2 1-144,2 0 1,1 4-1,0 1 1,0-2-201,0-3 0,6-3 1,3-11-1,4-1-395,1-7 1,0 0 0,1-5-598,-1-4 0,6-5 0,4-8-279,3 0 1,-3 0-1,-1-2 1232,3-2 0,-6-4 0,1-7 0</inkml:trace>
  <inkml:trace contextRef="#ctx0" brushRef="#br2">21882 13662 5894,'-15'0'0</inkml:trace>
  <inkml:trace contextRef="#ctx0" brushRef="#br2">21469 13676 7900,'-1'-9'71,"-4"-1"1,-5 1 0,-1-1 290,2 1 0,-4 1 0,4-3 0,-4 1 0,-1 1-122,0 1 1,-1-3 0,1 6 0,2 0 0,1 1-97,1-1 1,1 0 0,-4 7-1,2 3 1,1 4-8,-1 4 0,0 7 0,0 5 0,3 7 173,2 6 0,-3 3 0,4 2-12,2-1 0,1 1 0,2-2 0,2-3-56,2-5 0,0-4 0,5-6 0,2-4-140,2-3 1,1-8 0,0-3 0,2-4-169,3-1 0,-3-8 0,3-6 0,-2-8-209,2-5 0,-3-6 0,3-2 0,-5-1-6,-5-4 0,3 4 0,-6 0 146,2 1 0,-5 2 1,2 6 259,-4 3 1,-1 7 588,0 12 0,-1 10 0,-3 19 0,0 7 8,1 4 0,-4 4 0,3-4 0,0 0-254,3 0 0,2-2 1,3-6-495,0-4 0,7 3 0,-1-7 0,2-4-360,3-3 1,0-5-1,3-3 1,2 0-1100,2-1 0,2-7 0,3-6 0,-2-4-459,-1-5 0,0 2 1944,4-7 0,7 0 0,1-4 0</inkml:trace>
  <inkml:trace contextRef="#ctx0" brushRef="#br2">22010 13634 7900,'6'-8'1349,"-5"-5"1,4 13-338,-10 0 0,2 6 1,-5 10-1,0 3-217,1 5 0,-3 3 0,-4 1 0,1 2-458,4 3 1,-4-3 0,4 3 0,-4-3-76,-1-1 0,0-2 0,-1-2 0,1-3-968,0-1 0,0-4 1,-1-6-1,1-3-5371,0-2 6077,6-1 0,-11-11 0,3-2 0</inkml:trace>
  <inkml:trace contextRef="#ctx0" brushRef="#br2">21739 13761 7899,'8'-7'523,"0"0"0,-3 7 106,4 0 0,-1 2 0,2 3 0,1 6 381,1 6 1,3 0 0,0 6-522,4-3 1,-1-1-1,4-5 1,0-1-709,0-4 1,2-1 0,4-5 0,-1 2-552,-3-2 770,3-1 0,-5-2 0,6 0 0</inkml:trace>
  <inkml:trace contextRef="#ctx0" brushRef="#br2">22152 13747 7899,'0'-14'775,"1"5"1,4-1-1,4 1 242,4 1 0,8 0 1,2 5-795,4-2 1,3 0-1,2 5 1,1 0-384,-1 0 1,-2 0 0,-4 0 0,0 0-500,-3 0 1,-5-1 658,1-4 0,-3 3 0,-2-4 0</inkml:trace>
  <inkml:trace contextRef="#ctx0" brushRef="#br2">22450 13392 7899,'-14'1'5962,"0"4"-5224,6 3 0,2 11 0,6 2 159,0 1 1,4 1-1,3 7 1,1 4-363,3 3 0,-3 5 0,-1-1 1,0-2-1,-4-1-194,-2 2 1,4-4-1,0 0-51,-2-1 0,-1-2 0,-2-6 0,0-3-5,0-5 1,1-5-1802,4-5 1,-2-2 0,5-9 0,-2-3 1515,-2-4 0,3-10 0,1-3 0</inkml:trace>
  <inkml:trace contextRef="#ctx0" brushRef="#br2">22664 13207 7898,'7'-20'511,"4"4"0,-4-2 1134,1 7 0,-5 3-660,2 4 1,-4 5-1,1 4 1,1 12-1,2 10-57,-2 6 1,3-1-1,-1 6 1,-2 3-482,-1 5 1,2-5 0,1 5-502,-2-1 0,-1 0 1,-1-7-1,3-5-11,0-3 0,1-3 0,-5-4 0,0-4-1346,0-3 1065,6-2 1,2-12 0,5-7-1,-2-4 385,-2-1 1,1-2 0,4 4-1,0-2 93,1 1 1,-1 6-1,0-2 14,0 3 0,-1 4 0,-2 3 1,-3 6 297,-2 6 1,-1 0 0,-5 5-1,0 1 514,0-1 1,0-3 0,-2 3-612,-2-2 1,-4-1 0,-7-5 0,1-1-716,0-3 1,0 1-1,0-7-238,-1 0 0,1-3 0,0-1 0,0-1-586,-1-4 1,3-3 0,2-6 0,6-2-1200,2-3 1,4-2 2390,2-2 0,11-10 0,7 2 0</inkml:trace>
  <inkml:trace contextRef="#ctx0" brushRef="#br2">23019 13520 7863,'6'-14'756,"-3"6"122,7 3 0,-7 7 0,2 7 1,-4 10 224,-1 6 1,0 4-1,2-1 1,3 1 964,4-1 0,-1-6 1,3-3-1,3-3-2109,4-2 0,2-6 0,-2-3 0,2-4-629,2-1 0,-4-8 0,1-4 0,-4-7-223,0-3 0,-1-2 0,-1-4 0,-2-1 140,-2 1 0,-4 4 0,3 2 0,-2 0 333,-3 0 0,-1 4 927,-2-1 0,1 10-226,4 4 0,-3 5 0,4 5 0,-1 4-71,-1 4 0,8 7 0,-5 6 0,3 5 231,-1 7 0,-4 3 1,5 4-1,-1 2-10,-1 5 1,0 3 0,-5 2 0,2 0 210,-2 0 0,-2-2-312,-1-3 1,0 2 0,0-7 0,-1-1 0,-2-3 60,-2-5 1,-6-3 0,1-9 0,-4-2-540,-5-5 0,4-5 0,-6-4 0,2-5-943,0-4 0,-1-9 0,2-6-584,-1-8 0,-5-7 0,6-2 1675,0-2 0,-4-7 0,0 4 0</inkml:trace>
  <inkml:trace contextRef="#ctx0" brushRef="#br2">23431 13591 7855,'21'-14'977,"3"-1"-482,2 1 0,4 6 0,2 2 0,1 1-171,-1 1 1,3-1-1,-2 5-289,-2 0-35,-1 0 0,-1 6 0,-1 2 0</inkml:trace>
  <inkml:trace contextRef="#ctx0" brushRef="#br2">23645 13776 7762,'-30'14'3432,"3"-6"0,25-2-3136,7-6 0,12 0 388,7 0 0,3-1 0,4-4 0,6-3-2158,5 0 0,4-3 1,-3 6 1473,-1 2 0,1-5 0,0 0 0</inkml:trace>
  <inkml:trace contextRef="#ctx0" brushRef="#br2">24697 13221 7753,'-7'-20'293,"6"4"1,-6-1 0,3 4 0,-3 5 467,-1 2 0,-1 1 0,-4 7 0,2 4 1,2 10-101,-2 11 1,-2 14 0,0 11 0,2 3-1,4 3-78,0 4 1,-2-2 0,4 5-469,2-2 1,1-5 0,2-9 0,2-7-474,3-6 0,2-3 1,9-6-1,3-5-2228,5-8 0,3-6 2586,1-8 0,13-6 0,4-2 0</inkml:trace>
  <inkml:trace contextRef="#ctx0" brushRef="#br2">25095 13491 7778,'0'-22'1772,"-7"2"-764,-2 6 1,-8 6 0,-2 3 0,0 3-92,-2 2 1,7 7 0,-2 4-1,5 6 68,0 7 1,0 3 0,0 1-147,1 0 1,7-1-1,-1-1 1,4-4-861,4-2 1,4-6-1,6-6 1,2-1-536,3-4 0,-2-3 0,7-6 0,0-7-114,-2-4 0,3-4 1,-6 2-1,-1-3 0,-3 0-813,0 3 0,-1 3 0,-2 2 1114,-2 0 1,-4 4 1573,-6 1-124,0 5 1,-4 4 0,-1 10-230,2 3 0,-4 2 0,3 3 0,0 2-780,3 2 1,1-4-1,1 1 1,4-3-419,5-2 0,-2 0 0,1 0 0,2 0-894,2 1 1,-4-3 0,1-2 0,1-6 1239,1-2 0,3 4 0,-1 2 0</inkml:trace>
  <inkml:trace contextRef="#ctx0" brushRef="#br2">25464 13534 7778,'0'-14'5425,"0"7"-3935,0 7 1,0 8 0,0 10-1,0 2-691,0 2 0,0 4 0,0 5 0,0 2-659,0-1 1,0-2 0,0-2 0,0 1-700,0-1 0,0-1 0,-1-3 0,-2-5-2094,-2-3 0,0-7-2963,5 1 5616,0-14 0,-6-3 0,-2-16 0</inkml:trace>
  <inkml:trace contextRef="#ctx0" brushRef="#br2">25521 13122 7778,'0'-22'1091,"5"-4"1,1 9 421,2 4 0,-3 2 0,4 11-567,3 7 1,-5 12-1,1 9 1,0 10-4,0 8 0,-5 0 0,2 6 0,-3 1-248,-2 3 0,0-4 0,0-3 0,0-3-710,0-5 1,1-13 0,2-1-709,2-5 1,6-9 102,-1-9 0,2-5 0,2-7 0,1-6-59,-1-2 1,5 0-1,0 2 367,-2 0 0,-1 6 0,-2 3 588,0 3 0,-6 6 0,-3 4 0,-3 7 631,-2 6 1,0 3 0,-2 4-1,-3 0-57,-4 1 0,-2-2 1,0-4-1,1-4-538,-1-3 0,-1-6-769,-3-1-297,1-6 1,0 2-1,0-10 1,1-6-1643,4-6 1,-2-5 2395,6-7 0,-13-5 0,3-3 0</inkml:trace>
  <inkml:trace contextRef="#ctx0" brushRef="#br2">25834 13079 7778,'14'-6'1133,"1"4"1,0-3-395,4 4 1,-3 2 0,5 4 0,-2 6 95,0 7 0,6 4 0,-3 6 0,0 2 171,-3 3 1,-5 4-1,-3 7-261,-1 3 0,-7-1 1,2 5-1,-5-1 272,-5 1 1,-3-5 0,-8 1-1241,-3-3 1,-3-1 0,-5-4-1680,4-5 1,-4-1 0,3-11 1901,-3 0 0,-8-2 0,-1-5 0</inkml:trace>
  <inkml:trace contextRef="#ctx0" brushRef="#br2">22422 14373 7797,'-2'-8'2140,"-2"3"1,2 15-1670,-3 4 0,4 14 1,1 2-1,0 7 144,0 7 1,0 2-1,0 9 1,0 5-406,0 3 0,-2-3 0,-1 2 1,-2-4-1,2-1 0,1-3-331,2-7 1,0-1-1,0-14 1,0-4-455,0-3 1,2-9 0,3 0-3772,4-5 4346,-2-8 0,5-3 0,-4-8 0</inkml:trace>
  <inkml:trace contextRef="#ctx0" brushRef="#br2">22692 14430 7839,'-6'-15'0,"2"3"0,-5 2 0,4 4 0,-4 6 2056,-2 0 0,3 3 1,0 7-647,2 9 1,1 7 0,5 9 0,0 6-924,0 5 1,0 9-1,0 1 1,0 4-331,0 0 1,-2-2 0,-1-1-530,-2 0 0,1-2 0,4-3 0,0-6-800,0-6 1,0-2 0,0-8-382,0-4 1,0-7 0,0 0 1552,0-3 0,-7-2 0,-1 1 0</inkml:trace>
  <inkml:trace contextRef="#ctx0" brushRef="#br2">22294 15069 7762,'-21'21'436,"7"-4"0,0 7 823,8 1 1,4 2-1,2 3 1,0 3-278,0 5 1,6 3 0,5 0 0,7-1-327,5-2 1,4-7 0,2 1 0,-1-7-366,1-6 0,1-5 0,1-4 1,2-5-118,-1-4 1,-4-4-1,-2-5-207,-3-6 1,0-15-1,0-1 1,-2-4-570,-1-6 1,-4-1 0,3-1-473,-3-1 0,-2-5 0,2 1 0,1 0 1074,2-2 0,0-2 0,-5-6 0</inkml:trace>
  <inkml:trace contextRef="#ctx0" brushRef="#br2">19294 15908 7772,'-8'-8'2240,"2"2"-1793,-1 6-105,6 0 1,-6 6-172,7 4 0,0 7 1,0 4-1,-1 1 1,-2 5-1,-4 3 43,0 3 1,-1 2-1,-3-4 1,1 4 1,-1 1 1,0-4 0,0-1-1,1-4-666,-1-3 1,3-7-654,-1 2 854,6-9 1,-2-5 0,8-10 0,4-3 102,0 0 0,1 0-160,2 3 0,2 4 0,-4-2 270,0 6 0,-1 5 0,-7 7 0,0 4 136,0 5 0,0 1 0,0-1 0,0-3-92,0-1 1,0-9-112,0 3 1,6-4-216,3-1 1,4 2 0,0-4 171,-4 1 1,2 3 0,-6 6 0,-2 5 584,-1 5 1,-2-2-139,0 8 1,0-2 0,0-3-1,0-1 636,0-4 0,0 3 0,0-7-389,0-2 1,1-7 0,4-6-475,4-2 0,-1-8 0,2-4 1,-1-4 67,-1-5 0,3-3 0,-4-7 1,-1 1-562,0 0 0,1-1 0,-4 1 0,1 1-607,0 3 1,-3-3 0,-1 4 0,0-4 1025,0-2 0,7 1 0,0-1 0</inkml:trace>
  <inkml:trace contextRef="#ctx0" brushRef="#br2">19465 15951 7772,'6'-14'973,"-5"-1"1,6 9-333,-7 6 0,-2 13 0,-1 12 0,-3 5 0,-1 6 0,-1 2 5,1 2 0,3 2 0,-2-7 0,1 0-552,1 0 0,-6-2 0,5-6 1,2-4-668,2-4 1,1-3-1167,0-2 975,0-6 0,1-3 1,2-10-1,4-4 768,1-4 1,0-1 0,3 0-1,-2-1-126,2 1 0,2 0 0,3 0 1,1 0 811,2-1 1,0 1 0,-5 0 0,0 1-421,0 4 1,1-2 0,-1 4-1,0 1-1246,0 0 0,1 1 976,-1 5 0,0-6 0,0-2 0</inkml:trace>
  <inkml:trace contextRef="#ctx0" brushRef="#br2">19479 16420 7772,'-14'14'2966,"-1"-6"-2423,7 5 0,4-12 0,8 2 13,6-6 0,9-5 1,5-6-1,2-2-430,3-3 0,1 4 1,1-4-1,1 3-994,-5 2 1,0 4 0,-8 2 0,-2 2 867,-1 3 0,-2 1 0,0 2 0</inkml:trace>
  <inkml:trace contextRef="#ctx0" brushRef="#br2">19607 16548 13885,'14'0'530,"0"0"0,2 0 1,1 0-100,2 0 1,0 0 0,-5 1-69,1 4 0,-7-2 0,-4 7-39,-2 1 1,-2 2 0,-2 1 0,-2 0-1,-6 0 0,-3 0 1,-1 2-1,0 0-205,0-2 1,0 4 0,-1-10-1450,1-1 0,0 4-1104,0-6 1,6-6 1513,3-9 1,-1 2-1,1-1 1,2-2-128,1-2 1,2-1-1,0 0 1047,0-1 0,0 8-73,0 0 0,0 9 2311,0 3 1,0 2-1860,0 8 0,2-6-379,3 1 0,-4-7 0,5 3 0</inkml:trace>
  <inkml:trace contextRef="#ctx0" brushRef="#br2">20574 15965 7772,'-23'0'345,"3"2"0,7 4 1,2 7-1,3 6 498,2 3 0,1 3 1,5 8-1,0 5-332,0 3 0,0 2 0,0-1 0,2 1 0,3-2-111,4-3 0,-1 1 0,1-5 1,2-4-1,2-5-325,1-6 1,1-3 0,-1-4 0,0-2-149,0-5 1,0-4 0,2-1-899,3 0 1,-1-1 0,4-4-1,-2-6 1,-2-5 970,-3-3 0,0-6 0,-1 3 0</inkml:trace>
  <inkml:trace contextRef="#ctx0" brushRef="#br2">20943 15837 7772,'-14'0'1701,"1"2"-912,4 2 0,1 1 0,5 8 1,-2 4 29,2 4 1,-3 2 0,1 6 0,2 1-46,1 3 0,4-1 0,1 4 0,2 0-321,-2 1 0,3-6 1,-1 2-1,0-4-539,1-6 1,-5 3 0,4-7 0,-3-2-42,-2-1 1,0-7-416,0 1 1,0-9 247,0-1 1,1-6 0,2-8-1,4 0 287,1-1 1,1 1 0,5 0-1,2 0 56,3 0 1,-3 1 0,4 2 0,-1 3-54,0 2 0,0 1 0,-4 5 0,-3 2 209,-2 2 0,1 4 1,-7 6-1,0 2 208,-3 3 0,-1-3 1,-1 3-1,-4-3-43,-5-2 1,-2 0 0,-4 0-1,-1-1-536,-2-4 1,-5 2 0,3-4 0,1-1-937,-1 0 1,-2-1 0,4-5 0,1 0-1196,3 0 1,5 0 2296,1 0 0,5 0 0,-2 0 0</inkml:trace>
  <inkml:trace contextRef="#ctx0" brushRef="#br2">21256 16306 7772,'8'0'0,"-2"7"0,-7 2 0,-4 4 1171,-3 1 1,-6 0 0,0 0-1,-1-1 46,1-4-1122,6-2 0,-4-3-2215,2 1 2120,4 0 0,-7 1 0,5 2 0</inkml:trace>
  <inkml:trace contextRef="#ctx0" brushRef="#br2">20574 16079 7772,'-19'28'483,"0"1"1,1-1-1,7 0 1,3 3 0,2 0 347,3 2 0,1-4 0,2-7 1,0-2-403,0-2 0,7-9 1,2-4-1,4-7-307,1-7 1,0-7 0,0-12 0,1-2-1,-1-2-596,0-1 0,-1 0 1,-4 6-1,-4 3 0,-4 5-551,-1 3 1,-1 9 940,-4 2 1,-3 6-1,-6 9 1,-2 9 468,-3 6 1,8 4 0,-3-1 25,1 0 0,7-4 0,1 0 1,5-1-318,5 0 0,4-8 1,10-7-1,5-1-1250,3-4 1,3-2 0,2-2 1155,1-4 0,6-3 0,-2-6 0</inkml:trace>
  <inkml:trace contextRef="#ctx0" brushRef="#br2">21626 16221 7236,'6'14'0,"2"0"0</inkml:trace>
  <inkml:trace contextRef="#ctx0" brushRef="#br2">21882 16079 7791,'-12'-8'306,"-2"3"0,-2 4 830,1 1 1,0 0 0,0 0-1,-3 0-78,-1 0 1,5 4 0,5 3 0,-2 2-486,-2 7 0,0 0 1,2 7-1,3 1 163,2-2 0,1 3 0,5-6 1,0-1-451,0-2 1,2-2-1,3-2-230,4-2 1,4-5 0,3-10 0,1-5-455,2-2 0,1-9 0,-2-2 0,1-4-1359,-2-2 1,-3 6 0,-3 0 676,-1 3 1,-5 6 921,4 4 0,-6 9 0,2 2 484,-3 12 1,-2 3 0,0 7 0,0 3 403,0 0 0,1 1 0,2-3 0,2-3-620,-2-1 1,4-9-1,-1 2 1,2-4-1573,3-1 1,1-5 0,3 2-1067,-1-3 0,0-7 2528,0 0 0,1-12 0,-1 1 0</inkml:trace>
  <inkml:trace contextRef="#ctx0" brushRef="#br2">22436 15866 9901,'-9'0'2544,"-1"1"-1343,-1 4 0,0 9 0,0 10 1,1 3-467,-1 1 1,-1 4 0,-1 4 0,2 7-342,2 1 1,-1 6 0,-4 1 0,0 1-201,-1 0 0,6-6 0,-1 0 1,1-5-481,1-3 0,-3-8 1,5 0-1,-1-6-1661,1-4 0,0-1 266,1-5 0,2-6 1,-5-5 1680,2-6 0,-5-5 0,3-6 0</inkml:trace>
  <inkml:trace contextRef="#ctx0" brushRef="#br2">22152 15979 7791,'-15'0'2640,"1"0"-1182,0 0 0,1 2 1,4 3 37,4 4 0,5 2-1527,5-1 1,3-4 0,6-6 0,0 0-239,0 0 0,-1-6 1,-2-4-937,-1-3 0,-2-1 552,1 0 1,-4 1-1,-10 4 561,-4 4 1,-4 5 0,-1 5 106,-1 4 0,6-1 0,1 2 0,2 1-604,3 1 0,1 3 144,2-1 1,2 0-1,1 0 445,2 1 0,12-1 0,-1 0 0</inkml:trace>
  <inkml:trace contextRef="#ctx0" brushRef="#br2">22408 16377 7791,'0'22'0,"0"4"0,0-7 1907,0-2 0,0-6 1,1-3-1091,4-2 1,3-1-1,6-8 1,0-5-878,0-6 0,1-5 0,-1 1 0,-1-2-171,-4-2 1,2 4 0,-6-1 84,-2 4 0,-8 2 0,-4 4 0,-4 4 0,-3 5 166,-3 5 1,4 2 0,-6 6 0,2-2-14,0-1 1,5-1-1,6 5-1510,2 1 1,1-6 472,5 0 1030,6-5 0,8 2 0,9-6 0</inkml:trace>
  <inkml:trace contextRef="#ctx0" brushRef="#br2">22692 15880 7791,'0'-19'0,"0"0"2235,0 1 0,0 3-1129,0 0 1,2 14 0,1 7-1,1 12-564,0 10 1,-3 8-1,-1 10 1,0 3 312,0 2 1,0-1 0,0 2-486,0-4 0,0-6 1,2-4-340,2-5 0,0-4 1,5-7-262,2-8 1,-3-1-1,2-10 1,-1-5-221,-1-5 1,5-6-1,-4-1 1,4-1 181,1 1 1,-5 0 0,1 0 38,1 0 1,2 1 25,1 3 0,0 4 0,0 6 175,0 0 1,-6 6-1,-3 4 1,-3 3 586,-2 1 0,-2 5 0,-3 0 0,-4 0 365,-4 1 1,-1-4 0,-2 3 0,-1-5-673,-2-4 1,-2 1 0,4-7-746,-2 0 0,0 2 0,5-1-1286,0-2 0,-1-2 0,3-2-3462,2-4 5241,-2 3 0,10-4 0,-4 6 0</inkml:trace>
  <inkml:trace contextRef="#ctx0" brushRef="#br2">23076 16335 9525,'14'0'3304,"-6"1"-1271,-3 4 0,-4 3 0,-1 6-940,0 0 0,-4-4 0,-3-1-1091,-1 2-350,-1 2 1,-1 1 0,1 0 347,-2 1 0,-8-1 0,-3 0 0</inkml:trace>
  <inkml:trace contextRef="#ctx0" brushRef="#br2">23844 15951 7768,'-15'0'2357,"9"-6"-1762,6-4 1,13 2 0,10 0 0,4 0 0,3 2 17,3 0 0,-1-5 1,4 3-1,-2-2-754,-8 1 1,1 6 0,-8-4 0,-1 3-1,-3-1 387,0 2-246,-7 1 0,4-4 0,-4-2 0</inkml:trace>
  <inkml:trace contextRef="#ctx0" brushRef="#br2">24043 15723 8528,'-8'-6'1151,"-3"6"1,6 2-378,2 10 0,1 4 1,2 6-47,0-1 1,7 6 0,0-1-265,1 6 1,5 1 0,-4-3 0,2 3-185,-1 5 1,1 2-1,-5-1 1,1-2-117,-1-3 1,-1 3 0,-5-7-334,0-3 1,0-4-1,0 1 1,0-5-2412,0-3 1970,0-2 0,-7-6 0,-2-5 367,-4-6 0,-6-5 0,0-6 0,2-1 249,1 1 0,2-2 0,1-1 0,4-2 467,4 2 0,4 1 0,1 0-408,0-3 1,6 3 0,5-3-736,6 4 1,-1 0 0,5 3-214,-1 2 0,-4-1 1,5 5-31,-1-2 0,-4 3 913,3-4 0,-3 6 0,-2-4 0</inkml:trace>
  <inkml:trace contextRef="#ctx0" brushRef="#br2">24185 16050 7775,'-8'-6'1749,"2"4"-1124,6-10 0,0 4 0,1-5-245,4 4 1,4-2 0,9 4-1,2 1-112,2 0 0,4-1 0,4 4 0,0-1-429,-3 0 1,-4 3 0,3 1 0,-4 0-633,-2 0 1,-1 0 0,-5 0-177,1 0 969,-7 0 0,-2 0 0,-6 0 0</inkml:trace>
  <inkml:trace contextRef="#ctx0" brushRef="#br2">24355 15738 7775,'-1'-15'1031,"-4"1"1,4-6-309,-4 5 0,3 7 0,2 24 92,0 3 0,0 5 1,0 9-1,0 5-48,0 3 0,2 3 0,1 4 0,3 2-466,2 1 1,-3 3-1,3-7 1,0-1-922,0-2 1,-4-8-1,6-4 1,1-5-1746,2-4 0,-4-10 2365,0 1 0,1-3 0,4 4 0</inkml:trace>
  <inkml:trace contextRef="#ctx0" brushRef="#br2">24569 16150 7775,'0'-8'1054,"-7"2"0,-2 7 1,-5 4 131,-5 4 0,3 4 0,-3 1 1,3 1-588,2-1 1,0-2 0,0-2-1712,-1-5 1,7-5 1111,4-5 0,2-9 0,2-8 0</inkml:trace>
  <inkml:trace contextRef="#ctx0" brushRef="#br2">24483 15695 7775,'8'9'213,"-1"1"-51,-1 1 0,-3 2 0,5 1 0,1-2-278,4-2 0,-2 3 116,8-4 0,3 4 0,0 1 0</inkml:trace>
  <inkml:trace contextRef="#ctx0" brushRef="#br2">25052 15766 7765,'-8'6'0,"2"-3"0,6 7 0,0 1 0,0 6 0,-2 4 0,-1 1 2438,-2 3 0,1 2 0,2 2 0,-1 1-864,-2 3 1,-4-2 0,2 6 0,1-3-1449,0-2 1,-4-2-1,4-3 1,-2-3-1068,-3-5 0,2-8 0,-4-3 0,-3-2-7297,0-3 8238,0-8 0,-4-9 0,-2-8 0</inkml:trace>
  <inkml:trace contextRef="#ctx0" brushRef="#br2">24782 15922 7765,'6'-8'888,"4"4"0,2 2 0,3 4 0,0 2 0,4 6 237,5 3 0,-2 1 0,2 0-886,1 0 0,0 0 0,1 1 0,-4-3-917,-2-2 1,4 1 0,-5-5 0,-2 0-3046,-1 1 3723,-2-2 0,1-5 0,-1 0 0</inkml:trace>
  <inkml:trace contextRef="#ctx0" brushRef="#br2">25294 15624 7765,'0'-14'0,"0"-1"3118,0 8 0,0-6-1064,0 3 1,0 6-1,0 4-1724,0 8 1,0 4-1,0 2 1,-2 2-957,-3 3 1,4 3-1,-4 7 1,4-1-2280,1 1 2905,0-1 0,0 0 0,0 1 0</inkml:trace>
  <inkml:trace contextRef="#ctx0" brushRef="#br2">25578 16050 7752,'-5'10'3543,"1"-1"-2993,-1 1 0,0 4 0,-1 0-743,-2 0 1,5 1-1,-2-1 193,4 0 0,-6 0 0,-1 1 0</inkml:trace>
  <inkml:trace contextRef="#ctx0" brushRef="#br2">25905 15809 7752,'-6'-8'6164,"-2"-5"-5234,-6 12 1,6-4-1,3 10 1,4 4 499,1 4 0,0 2 0,1 3 0,2 2-864,2 2 1,6-4-1,0 1 1,5-5-817,3-4 0,1-4 0,-2-6 0,1 0-335,-2 0 0,4-2 1,-2-2-4,-2-6 0,-3-3 0,-3-1 0,-1-2-401,1-3 0,-5 4 0,-1-4 610,-4 3 0,4-3 1,0 0 245,-2 2 0,-1 1-224,-2 2 0,0 7 1002,0 7 0,0 7 0,0 8 0,0 4-148,0 5 1,4 9-1,3 4 1,-1 0-138,0 1 0,4 7 1,-4 5-1,0 2-12,1 0 0,-1-1 1,-3 3 103,2-2 1,0-6 0,-5 1 0,0-3-207,0-1 0,0-2 0,-2-3 1,-1-5-171,-2-3 0,-7-3 0,-1-3 0,-6-6-56,-3-2 0,-2-8 0,-4-3 0,-1-3-216,1-2 0,-1-7 1,1-2-1,1-6-1414,3-3 0,-2 0 1,4-6-1,-1-1-1295,4-2 0,10-6 0,4-2 2905,4-1 0,-6-2 0,-1-4 0</inkml:trace>
  <inkml:trace contextRef="#ctx0" brushRef="#br2">26460 15539 9926,'1'-8'8706,"4"3"-7726,-3 3 0,4 9 1,-6 2-486,0 4 1,0 7 0,-2 4 0,-1 3-1576,-2 1 0,-6 5 1,2 1-2967,-4-3 1,-3 1 4045,-3 1 0,-9-3 0,-8 5 0</inkml:trace>
  <inkml:trace contextRef="#ctx0" brushRef="#br2">20858 17145 7741,'-2'-8'798,"-2"3"1,0 4 141,-5 1 0,12 11 0,0 5 0,5 6-350,2 8 0,-1 5 1,5 7-1,-1 1 0,-2 1-243,-2 3 0,-5 2 0,0 4 0,-2-6 0,-2-3-149,0-1 1,0-7-1,0-3 1,0-4-323,0-6 1,0-2-807,0-7 0,0-8 430,0-6 0,0-11 0,2-8 0,1 2 270,1 1 1,7-3-1,-1 0 1,3 4 132,1 4 0,0-1 0,0 8 1,0-1 255,1-1 0,-1 4 1,0-1 267,0 6 1,-1 0 0,-4 7 0,-2 1 79,-1 1 1,-4 3 0,2-1 0,-4 0-200,-4 0 1,1 2 0,-7 0 0,-1 0-293,-2-4 0,-1-2 1,0 1-1,0-3-794,-1-2 0,-3-1 0,-1-5 0,1 0-386,2 0 1,7 0 0,1-2 1163,2-2 0,-5-4 0,3-7 0</inkml:trace>
  <inkml:trace contextRef="#ctx0" brushRef="#br2">21213 17628 10690,'-1'13'1952,"-4"-4"-2365,3-2 0,2-9 413,10-3 0,3-2 0,1-8 0</inkml:trace>
  <inkml:trace contextRef="#ctx0" brushRef="#br2">21654 17401 7780,'-14'6'1436,"-2"2"1,0 6 132,2 1 0,-3 0 0,7 4 1,-2 3-639,-3 1 1,1 3 0,0 0 0,1 4-451,4 3 0,-4 0 1,5-5-1,-1-1-565,-1-3 0,2 1 0,-3-6 0,3-1-1278,2-3 0,-5-2 0,2-3-587,-4-6 1,3-2 0,1-4 0,-1-2 1948,3-6 0,-12-9 0,3-3 0</inkml:trace>
  <inkml:trace contextRef="#ctx0" brushRef="#br2">21284 17614 7780,'7'-8'208,"1"-3"1,6 6 614,0 2 0,0 2 1,0 2-23,1 4 0,5 5 1,4 7-1,3 2-241,1-2 1,1 4 0,-1-2-337,1-2 1,-3-1-1,0-2 1,-3 0-854,3 1 1,-4-8 0,0-2 0,-2-3 628,-2-2 0,-2 0 0,-2 0 0</inkml:trace>
  <inkml:trace contextRef="#ctx0" brushRef="#br2">21853 17273 7780,'0'-17'0,"0"2"0,0 9 926,0-3 1,0 7 0,0 2 959,0 8 0,0 6 0,0 3 1,-1 4-1569,-4 1 0,3 0 1,-3 4-1,4-3-1874,1 2 1,0-2-1,0-1 1556,0-2 0,6 6 0,2-4 0</inkml:trace>
  <inkml:trace contextRef="#ctx0" brushRef="#br2">22223 17529 7828,'-8'6'2139,"2"-3"-1246,6 7 0,6-7 1,5 2-1,6-4-527,7-1 0,3 0 1,3 0-1,1 0 0,3-1-877,-3-4 1,-1 3 0,-1-4 0,-2 1-1,-4 1 511,-4 0 0,-9-3 0,-4-1 0</inkml:trace>
  <inkml:trace contextRef="#ctx0" brushRef="#br2">22450 17330 7828,'-8'0'0,"-4"0"884,2 0 1,2 0 0,0 1 731,2 4 1,3 5 0,6 7 0,3 4-1096,2 1 0,2 1 0,2 6 0,0-1-829,-3 1 0,-1 4 0,1 0 0,-2 0-977,-1 2 0,-3-5 0,5 3-136,-2-3 1421,5-1 0,-9-1 0,4 0 0</inkml:trace>
  <inkml:trace contextRef="#ctx0" brushRef="#br2">23104 17045 7904,'-12'15'399,"1"0"0,3 3 1,0 4-1,0 3 458,-3 5 1,5 8-1,1 0 1,3 3-487,2 2 0,0-1 0,0 1 0,0-2 0,2-1-386,3-2 0,1-7 1,5 2-1,0-3 1,3-3-2631,4-3 2645,0-10 0,3-1 0,1-5 0</inkml:trace>
  <inkml:trace contextRef="#ctx0" brushRef="#br2">23559 17358 7904,'0'-14'0,"-6"1"0,-4 2 0,-2 2 0,-2 6 0,-1-2 0,1 3 1521,0 2 1,0 7-1,-1 2 1,1 5-462,0 5 1,1 2 0,4 4 0,4-1-670,4 1 0,1-4 0,0-1-360,0 1 0,6-5-296,3 2 0,4-8 0,1-5 0,0-5-444,1-5 0,-1-3 0,0-6 245,0 0 0,-4-1 0,-2 1 0,-2 0-31,-3 0 1498,5 6-423,-6 2 1,4 7 0,-6 4 0,2 3-163,2 0 0,-2 4 0,4-4 0,1 0-544,2-3 0,-1-2 0,1 0 0,2 2-844,2-2 0,1-1 1,1-4-1003,-1-3 0,0 4 1972,0-4 0,0-3 0,1 0 0</inkml:trace>
  <inkml:trace contextRef="#ctx0" brushRef="#br2">24185 17031 7847,'-10'-8'3854,"1"4"-2806,6 8 0,-5 11 1,5 8-657,-2 4 0,-5 3 0,4 3 0,-2 5 1,-3 5 370,-1 4 0,-3-1 1,1 6-1,0 0-384,0-1 0,-1-2 0,1-8 0,2-3-539,2-5 1,-1-5 0,5-5 0,-1-8-1595,1-4 1,1-9 1753,5-2 0,-6-13 0,-2-9 0</inkml:trace>
  <inkml:trace contextRef="#ctx0" brushRef="#br2">23915 17045 7847,'-15'-7'2376,"1"2"-1545,0 10 0,1 2 0,2 8 27,2-1 1,6-5 0,0-1-1,6-1-737,6-4 0,5-2 0,4-1 0,1-1-554,-2-4 0,-6 2 0,-1-7-333,1-1 1,-5 3 401,-1-1 0,-5 1 0,-5-1 289,-4 4 0,-4 3 0,-1 2 219,-1 0 1,6 0 0,0 0-575,-3 0 1,6 2-1235,1 3 1664,4-4 0,7 12 0,2-5 0</inkml:trace>
  <inkml:trace contextRef="#ctx0" brushRef="#br2">24156 17472 7837,'-8'28'0,"-3"-5"0,7-5 0,1-2 0,1-2 431,2 1 1,6-9 0,4-6 834,2-8 1,3-5 0,-3-1-1,-1 0-1562,-1 0 1,-7 0 0,2-1 285,-4 1 0,-2 2 0,-4 2-321,-5 5 1,-2 4 0,-2 2 428,-1 4 1,6-3 0,1 4-3123,2 0 3024,7-4 0,13-2 0,9-8 0</inkml:trace>
  <inkml:trace contextRef="#ctx0" brushRef="#br2">24427 16875 7780,'1'-13'3041,"4"4"-2378,-4 2 1,12 7 0,-2 2 0,5 4-20,3 9 1,1 5 0,-2 10-1,1 3 1,-3 5-36,-5 3 1,0 8 0,-7 2 0,0 1-61,-3 0 0,-1 0 0,0 3-273,0-2 1,-6-9-1,-4-8 1,-2-1-779,-3-4 0,0-7 1,-3-5-1,-1-5-958,2-4 0,1-4 0,2-6 1460,0 0 0,0-12 0,-1-4 0</inkml:trace>
  <inkml:trace contextRef="#ctx0" brushRef="#br2">24782 17245 7812,'-6'7'948,"4"1"3245,-3-3-2759,4-3-1434,1 4 0,6-12 0,2-2 0</inkml:trace>
  <inkml:trace contextRef="#ctx0" brushRef="#br2">25024 16733 7763,'0'-8'4498,"0"2"-3888,0 6 0,0 1-255,0 4 1,0 3-1,0 6 1,0 0-83,0 0 0,1-1 1,2-2-105,2-1 0,0-6 440,-5 6 55,6-7-276,-4 3-443,4-6 0,-7 0 1,-3-1-598,0-4-22,-1 3 334,5-10 113,0 10 124,0-4 0,0 7-365,0 4-408,0-3 308,0 4 1400,0-6-580,0 0 0,0 6 1,0 4 168,0 2 1,0 3 0,0 0 0,0 3 24,0 1 0,0 6 0,1-3 0,3 2-124,0 0 1,7-7 0,-3 2-144,0-3 1,5-4 0,-5-1-1,1-3 1,1-1-166,1-4 1,-3-3 0,1-5-1,1-4-362,-2-4 0,4-8 1,-4-2-1,2-4-393,-1-2 0,-6 6 0,3-1 172,1-1 0,-6-1 1,4 1-1,-3 3 261,-2 2 1,0 1 0,0 4 356,0 1 0,0 5 234,0-1 85,0 7 1,0-2-1,0 10-7,0 5 1,6 8 0,2 6 0,1 3-80,1 1 0,-1 7 0,6 3 0,-1 3-150,0 2 1,-1-1 0,-2 3 0,-3 1 185,-2 1 1,3 5 0,-4-3-203,-2 2 1,-1-6 0,-2 1 0,0-5-1,0-4 109,0-3 1,-6-2 0,-4-7 5,-3-1 1,-1-7 0,-2 2 0,-3-5-207,-4-4 0,1 1 0,-2-6 0,-1-2-633,-2-2 0,-6-2 0,-1-4-131,3-4 0,6-9 1,3-2-1,-1-2-789,1-4 1,10-1 1527,-3-1 0,4-7 0,-3-1 0</inkml:trace>
  <inkml:trace contextRef="#ctx0" brushRef="#br2">25493 16633 7764,'-8'2'9830,"3"3"-9428,4 9 0,-4-2 1,0 6 71,2-1 1,-3 2 0,1 0-1511,2 5 0,1 3 0,2 1 1036,0 0 0,-6 7 0,-2 2 0</inkml:trace>
  <inkml:trace contextRef="#ctx0" brushRef="#br2">25806 17145 7738,'-15'-5'3168,"1"1"-1696,0 0 1,8 3-1,6 1 1,9 0-1065,9 0 0,4 0 0,8 0 0,1 0 0,2 0-1298,-1 0 0,-2 1 0,-2 3 0,-1 0 890,-3-1 0,-3 5 0,-7 0 0</inkml:trace>
  <inkml:trace contextRef="#ctx0" brushRef="#br2">25777 17401 9342,'-6'13'803,"6"-4"-475,8-4 0,11 1 0,4-1 0,4-2 133,2-1 0,5-2 1,3-2-462,-1-3 0,-1-3 0,-7-6 0</inkml:trace>
  <inkml:trace contextRef="#ctx0" brushRef="#br2">26772 17117 7738,'0'-15'259,"0"1"1,0 0 159,0 0 0,0 4 0,-1 2 0,-2 0 1,-4 2 192,-1 0 1,4 1-1,-6 5-380,-1 0 0,-1 0 0,-3 2 0,1 4 0,0 8 244,0 8 1,-1 5 0,1 2 0,2-1-40,2 0 0,4 1 1,6-1-1,0-1-240,0-3 0,1-4 0,4-7-403,5-4 1,7-2 0,2-7 0,-2-3-72,-1-7 1,3-1 0,0-14-1,-2-4-397,-1-2 1,3-2 0,-1 4 0,-4 1 125,-3-1 0,-3 2 0,3 4 397,-2 4 596,-6 3 1,4 10 133,-7 6 1,0 8 0,0 11 0,0 4-106,0 4 0,0 3 0,0 3 0,1 5-161,4 3 1,1 2 0,5 0-1,-3-2-134,-1-3 1,2 7 0,-4-2-68,-2 1 0,-1-4 1,-2-4-1,-2-1 32,-3-4 1,-3-1 0,-4-3-1,-1-3 12,-1-5 1,3-3-1,-10-4-183,1-2 1,-1-4 0,-4-6-246,1 0-91,1-6 1,-6-7 0,2-6-288,4 2 1,2-4-1,7 2 1,0 0-589,-1-1 0,8 4 1,2-4-1,3 1-914,2 0 2152,7-7 0,7 11 0,8-6 0</inkml:trace>
  <inkml:trace contextRef="#ctx0" brushRef="#br2">27270 16946 7839,'-20'2'0,"-3"2"0,1 6 0,-5 4 0,4 3 0,-3 4 1040,3 1 0,1 2 1,4 4 408,-1 1 0,7-1 1,7-1-1,3-2-1119,2-1 1,2-7-1,4 2 1,7-5-1114,4-4 0,9 1 0,-3-6-1328,4-2-1937,2-2 4048,-1-1 0,0-12 0,1-4 0</inkml:trace>
  <inkml:trace contextRef="#ctx0" brushRef="#br2">27583 17017 7839,'-22'0'1301,"-5"2"1,5 2-85,0 6 0,-4 4 0,6 5 0,-1 3-305,1 0 1,6 5 0,6-5 0,1 0-503,4-3 1,2 2 0,2-2-1,4-3-429,4-5 0,4-3 0,1-5 0,2 0-507,3-5 1,-2-6 0,7-11 0,0-4-301,-2-4 1,3-8-1,-6-1 1,-2-4-37,-1-2 1,-3 2 0,-2-7 487,-2 3 1,-5 1 0,0 0 0,-2 1 335,-2-1 1,0 2 0,0 3 0,0 5 535,0 3 0,-2 3 1,-1 3 2575,-2 5-2125,1 3 0,4 16 0,0 10-518,0 10 1,0 14-1,0 4 1,0 4-61,0 6 0,0-3 0,0 6 0,1-2-237,4-3 1,3-8 0,6-5-462,0-3 0,-3-6 0,4-2 27,5-2 1,-6-7 0,1-8-2318,-3-4 1,1-1 2616,1 0 0,0-6 0,1-2 0</inkml:trace>
  <inkml:trace contextRef="#ctx0" brushRef="#br2">28436 16576 7884,'-10'0'91,"1"2"0,-2 4 0,-2 7 1,-3 7 451,-2 7 1,0 5 0,-4 11 0,1 1-1,3 3 147,-3 5 1,10 2-1,-2-2 1,5-5 0,5-4-419,2-5 1,2 2-1,2-9 1,5-4-1,3-6-450,5-6 1,8-7 0,0-5 0,4-7-757,5-11 1,-1-7 933,6-11 0,0-3 0,4-7 0</inkml:trace>
  <inkml:trace contextRef="#ctx0" brushRef="#br2">28891 16591 7858,'0'-15'256,"0"1"1,0 0 0,-2 0 1454,-2-1 1,2 11-1121,-3 8 0,8 15 1,2 18-1,-2 4 0,0 6 139,2 2 1,-3 5 0,3-7 0,-4 1-234,-1 1 1,0-7-1,0 3 1,0-8-456,0-2 0,0-3 1,0-9-1,0-4-1020,0-3 376,0-8 1,2-3-1,1-11 1,2-7 142,-2-4 1,3-2 0,0 4 352,2 1 1,-3 0-1,5 0 1,1 1 115,1 4 1,2 2 0,1 7 210,-1 0 0,0 7 0,0 2 105,1 4 1,-8 1 0,-2 2 0,-3 1 113,-2 2 1,0 0 0,-2-5-1,-1 0-76,-2 1 0,-6-3 1,2-1-422,-4-1 1,-1-7 0,0 2-737,-1-4 0,1-2 1,0-4-808,0-4 0,6 1 0,3-2 1600,4-1 0,1-2 0,0-1 0</inkml:trace>
  <inkml:trace contextRef="#ctx0" brushRef="#br2">29204 17159 7858,'0'14'727,"0"-4"0,0-1-55,0 2 0,0 2 1,0 1-1,-2-1 5,-3-4 0,4 4-280,-4-3-397,3-4 0,-4 6 0,-2-4 0</inkml:trace>
  <inkml:trace contextRef="#ctx0" brushRef="#br2">29815 16861 7919,'-20'-7'779,"5"4"1,-1-6 104,5-2 1,2-2 0,-5 0 0,0 4 303,-1 4 1,1 5 0,0 5-644,0 4 0,6 10 0,1 5 1,3 3-172,-1 1 0,0-1 0,5-2 0,0-1-178,0 1 1,2-4 0,3-4-269,4-6 1,-1 0 0,1-6 0,2-2-323,2-1 1,1-8 0,1-5 0,-1-7-379,0-6 0,0 2 1,-1-1-1,-2-3 171,-2 0 0,-4 3 1,3 4-1,-2 4 225,-3 0 0,-1 6 1143,-2 0-340,0 5 0,5 4 0,0 10-46,-2 2 0,5 4 1,-1 2-1,3 1-371,-1-2 0,1 3 0,4-1 1,0-1-796,1-2 0,-1-2 0,2-2-1579,3-2 2364,-4-4 0,6 1 0,-7 0 0</inkml:trace>
  <inkml:trace contextRef="#ctx0" brushRef="#br2">30355 16605 8515,'0'-10'2670,"0"1"-2535,0 6 1,-4-2 0,-3 10-1,-1 4 751,-3 4 1,-1 7 0,-3 6 0,1 4 5,0 3 0,-2 6 1,-1-1-1,-2 3-596,2 2 0,1 0 0,1 1 0,1 2-568,0 1 0,0-3 1,0-4 304,-1-1 1,1 4-1,2-10 1,0-1-1948,3-2 0,1-7 1,-3-1-2410,2-1 4323,-1-8 0,-10-7 0,-3-6 0</inkml:trace>
  <inkml:trace contextRef="#ctx0" brushRef="#br2">30043 16647 7933,'-8'2'1110,"3"3"-741,10-4 0,-2 6 210,6-7 0,1 0 0,4-2 1,0-1-545,0-2 0,1-6 0,-3 2-315,-2-4 1,-4 4-1,-6-1 156,0-1 0,-2 3 1,-2 0 15,-6 2 1,-2 1 0,-3 5-268,1 0 0,5 2-282,-1 2 1,7 4 656,-2 7 0,4 5 0,1 2 0</inkml:trace>
  <inkml:trace contextRef="#ctx0" brushRef="#br2">30242 17131 7831,'-7'14'0,"6"0"1584,-4 0 0,3-4-770,2-1 0,7-5 1,2 0-1,2-4-734,-1-4 1,2 0 0,-4-5 0,2-2-196,-1-2 0,-6 4 1,2-1-1,-3-1 18,-2-1 0,-2-1 1,-3 2-115,-4 1 1,-4 2 0,1-3-181,2 2 0,-3 6-442,4-2-150,3 3 1,1 7-1026,10 0 2008,3 0 0,6-5 0,0 0 0</inkml:trace>
  <inkml:trace contextRef="#ctx0" brushRef="#br2">30512 16619 7836,'4'-14'1297,"1"0"-101,6 6-361,-9-5 1,4 18-1,-6 1 1,0 10-55,0 8 0,-5 4 0,1 4-456,1 1 0,1 5 0,2-5 0,0-2 65,0-1 0,0-3 0,0-1-169,0-3 0,0-5 1,0 1-769,0-4-210,6-7 0,-4-3 442,3-10 1,-2 2 0,0-6-25,2-2 0,6 4 339,-2 3 1,-1 2 0,2 2 320,1 0 0,-3 5 1,-1 1-1,0 2 439,-4 3 1,0 3-1,0 4 1,2 1-218,-2-2 0,-1-1 1,-2-2-1,-2 0-209,-3 0 0,4-4 1,-6-2-577,1-2 0,3 4 1,-6-6-893,-3-1 0,5-1 1,-3-2-471,-1 0 1,3-6 0,0-5 1603,2-7 0,-5 2 0,3-4 0</inkml:trace>
  <inkml:trace contextRef="#ctx0" brushRef="#br2">30796 16576 10067,'14'5'-1038,"2"1"1813,3 2 1,2 2-1,4 4 1,-3 2 0,-1 1-115,-4 2 0,-1 6 0,-4-1 0,-2 3-173,-5 1 0,-4 2 1,-1 2-179,0 1 0,-8 7 0,-4-4 0,-7 2-389,-3 0 1,3-7-1,-5 3-503,-1-4 0,-2-2 0,-2 0-2907,1 1 3489,-1-7 0,-5-1 0,-3-7 0</inkml:trace>
  <inkml:trace contextRef="#ctx0" brushRef="#br2">14602 9553 7938,'-6'-7'455,"-2"0"1,-6 7-1,-1 0-8,1 0 0,6 2 0,4 3 0,2 6 0,5 4 0,7 6 244,9 1 0,6-3 0,3 3 0,2-1 0,3-4-521,5-1 0,3-8 1,1-4-1,-3-2-268,-1-2 1,0-2 0,5-2 9,-1-6 1,1-2-1,-2-3 1,-2 1 0,-2 0-308,-3 0 0,0-5 0,-4 0 0,0 3 162,-2 5 1,4 0 0,-9 6 0,4 2 343,2 1 0,-6 6 0,1 3 167,1 8 0,4 8 0,2 0 0,4 0 100,1 1 1,4-7-1,6 1-256,1-7 1,8 0 0,-1-8-1,5-5-195,1-6 1,-2-4-1,5-1 1,-4 2-84,1 2 1,-8 1-1,5-2 1,-4 6 36,-2 2 1,-2 4 0,-8 2-1,-3 6 239,-5 2 0,2 4 0,-2 2 1,-1 1 81,-2-2 1,3-1 0,2-4 0,1-2-169,3-5 0,-2-4 0,1-2-54,1-4 1,7-3 0,1-6-1,1-1-86,1 1 1,-5 0 0,5 0 125,0 0 1,-5-1 0,4 3 0,-6 2 6,-4 6 1,2 2 0,-6 2-1,3 0 422,2 0 1,-2 5 0,-1-1-432,-1 0 0,-2-3 0,-5-1 0,1 0-827,-1 0 0,1-1 1,-1-4-1523,0-5 2331,1-9 0,-1-3 0,1-6 0</inkml:trace>
  <inkml:trace contextRef="#ctx0" brushRef="#br2">20204 9553 7778,'-14'-6'0,"-1"5"0,1-4 0,0 3 0,1 1 4262,4-4-3744,-4 3 0,18-6 0,1 5 0,9-3 1,5 0-231,2-1 0,2-4 0,4 3 1,1-1-282,-1-1 1,1 2-1,-1-3 1,0 4 11,1 0 1,-1-2 0,-1 4 0,-2 0-54,-1-1 0,-2 4 0,4-2 0,-3 2 141,3 2 0,-4 5 1,1 1-1,1 0 16,-2 1 1,5 4 0,-3-3 0,3 1 55,1 1 0,0-2 0,1 1 0,-1-4-93,1-4 0,-6 4 0,1 0 0,0-2-251,-2-1 1,5-2 0,-4 0 0,4 0-659,2 0 1,-6-5-1,1-1 1,0-2-457,-2-3 1,3-2 1278,-6-1 0,0-1 0,-5 1 0</inkml:trace>
  <inkml:trace contextRef="#ctx0" brushRef="#br2">29047 4549 8088,'0'-14'-28,"0"5"0,0-1 0,0-1 0,0-2 1,0-1 269,0 0 1,0 0 0,0 0 0,0-1-1,0 0 1,2-3 0,1-1 322,2 2 1,0-4 0,-5 2 0,0 2 0,0 0 131,0-2 0,0 3 0,-2-2 1,-3 6-157,-4 2 0,1 7 0,-2-2 0,-1 4-335,-1 1 1,-3 8-1,1 4 1,0 7-29,0 3 1,0 8 0,1 7 0,2 1-97,1 0 0,7 4 1,-2 7-1,2 0-97,-1 0 0,2 3 0,-3-3-79,4 2 0,1-5 1,0-1-39,0-5 1,0-1 0,0-5 11,0-3 0,0-1 0,0-3 0,0-3-256,0-5 0,0-8 0,-2-3-938,-3-2 1166,4 5 0,-12-11 1,4 0 127,-4-8 1,4-5 0,-1-1 245,-1 0 0,5 0 0,-1 1-62,1 4 1,4-4 1443,-2 4-1327,2 2 0,4 3-27,2 8 1,0-1 0,4 8 0,-2 4 74,-3 2 1,0 4 0,0-2-48,2 4 0,0 4 1,-5 2-1,0 1-27,0 3 1,0 1 0,-2 6 0,-1-2-107,-2 1 0,-1 2 1,3 2-1,-3 0 55,-2-1 0,3 1 0,-3 0-77,2-1 0,-1 1 1,4-2-41,-2-3 1,1 1 0,4-4-1,0 0 147,0 0 1,0-2 0,0-5-328,0 1 0,0-7 1,0-3-1,1-3-1035,4-2 0,-2-2 0,7-2 0,1-5-870,1-4 1,3-1 0,-1-1 1997,0-4 0,7-3 0,1-6 0</inkml:trace>
  <inkml:trace contextRef="#ctx0" brushRef="#br2">29644 4208 8045,'0'-9'84,"0"-1"1,0-1 0,2-2 739,3-1 0,-4 5 1,4-1 2536,-3-1-2609,4 5 0,-4 1 0,2 10-340,-2 4 0,-4 9 0,-2 2 406,-6 2 0,-1 2 1,0 4-384,1 1 0,1-1 1,-5 1-1,0-1-448,-1 1 0,6-6 0,1-1-74,2-1 1,-4-2 0,4-5 0,0 0-1168,-1 1 1,1-6 0,1-1-919,-4-2 1,1-1-1,-2-7 2172,-1-2 0,-1-4 0,-3-6 0</inkml:trace>
  <inkml:trace contextRef="#ctx0" brushRef="#br2">29403 4350 8045,'0'-9'0,"0"-1"0,1 2 563,4-1 1,-3 1 250,2 3 1,4 4 0,2-2 5,2 6 0,3 0 0,-1 6 0,0 2 51,0 2 1,0 6 0,2 0-827,3-2 0,-3-1 0,3-2 0,-2-1 1,1-2-412,1-2 0,0-4 0,-5 3-1095,0-2 1,0-1 0,1-5 1460,-1 0 0,0 0 0,0 0 0</inkml:trace>
  <inkml:trace contextRef="#ctx0" brushRef="#br2">29915 4037 8045,'6'-14'0,"-3"0"4112,7 0-2734,-7 6 1,3 3 0,-8 10-633,-2 4 0,2 4 0,-4 3 0,1 1-630,0 2 1,-4 6 0,3-2-694,-2-1 1,4 0-1,0-5-966,2 2 0,2 5 1543,0-5 0,-6 0 0,-2-5 0</inkml:trace>
  <inkml:trace contextRef="#ctx0" brushRef="#br2">30128 4180 7965,'-10'0'3241,"1"0"-1538,6 0-710,-4 0 0,9 0 0,3 0 1,4 0-401,4 0 1,-2 0 0,2 0-482,2 0 1,3 0 0,-4 0-699,0 0 1,0 1 0,1 2 0,0 2-3264,4-2 3849,-3-1 0,5 4 0,-7 2 0</inkml:trace>
  <inkml:trace contextRef="#ctx0" brushRef="#br2">30142 4350 7965,'-19'10'1745,"0"-1"1,5-6-912,4 2 0,9-3 0,1-2 0,9 0-509,9 0 0,4-2 0,8-1 0,1-3-2280,3-2 1955,5-2 0,-3-4 0,7 0 0</inkml:trace>
  <inkml:trace contextRef="#ctx0" brushRef="#br2">30682 4123 7949,'0'-14'518,"0"4"0,0 1 0,-1-1 574,-4 2 1,3 3 0,-2 10 0,2 8-141,2 9 0,-1 2 1,-3 10-1,0 0-259,0-1 0,3 5 0,1-4 0,0 1 0,0-2-269,0-6 1,0 0-1,0-8-353,0-2 1,6-2 0,4-6-276,2-4 0,3-4 1,-1-4-1,0-5-634,0-6 1,0-10 0,1 1-277,-1-4 0,-5 2 1,-1-1 574,-1 1 1,-3-5 0,-4 8 0,2 0 380,3 3 0,-4 3 1,4 2 179,-3 0 91,-2 6 1,0 3-1,0 10 604,0 4 1,0 9 0,0 2-50,0 2 1,-5 4-1,0 5 1,2 2 3,1-1 1,-2 4-1,-3 2 1,1 3-34,0 2 0,-4-1 1,4 1-243,-2 0 1,0-1 0,-3-1-1,1-3 371,-1-4 0,0-1 1,0-3-343,2-3 1,1-7 0,-3 2-392,1-1 1,1-7 0,-5-6 0,-1-2-277,1-3 0,0 4 1,0-3 85,0 0 1,-2-4-1,-2-4 1,-1-2-1945,2-2 1,1-1 0,2-5 538,0-1 0,6 1 0,3 0 1,5 0 1559,5-1 0,3-5 0,6-2 0</inkml:trace>
  <inkml:trace contextRef="#ctx0" brushRef="#br2">30867 4450 10565,'2'-10'1839,"2"2"-707,6 2 1,3-3-1,1 4-305,0 2 0,5 0 0,2-1 0,-1 0-246,1 0 1,2 3 0,-2 1-614,1 0 1,-3 0-1,3 0 1,-1 0-481,-4 0 0,-1 0 0,-2 0-766,0 0 0,-4 1-3319,-1 4 4597,-6-3 0,10 4 0,-5-6 0</inkml:trace>
  <inkml:trace contextRef="#ctx0" brushRef="#br2">31109 4194 7931,'-6'-8'8804,"4"3"-7834,-3 10 0,4 3-585,1 6 0,4 2 1,1 3-1,-2 5-148,-1 2 1,-2 8 0,0-1 0,0-2 24,0-1 1,5 3-1,-1 1-470,0-3 1,-3-1 0,-1-3 0,2-2-2853,2-1 3060,-2-7 0,4 10 0,-6-5 0</inkml:trace>
  <inkml:trace contextRef="#ctx0" brushRef="#br2">31493 4023 8097,'0'-14'86,"0"-2"1,0-1 0,0-2 0,0 2 0,0 1 899,0 2 41,0-1 0,0 1-323,0 0 1,0 8 0,0 6-1,0 9 78,0 8 0,0 12 1,0 9-1,0 3 0,0 3-250,0 3 0,-7-1 0,0 6 0,-1 0-197,3-1 0,-1-4 0,1-7-48,2-2 0,1-7 0,2 3 0,0-6-35,0-4 1,0 1-652,0-6 0,6 0-248,4-5 1,3-6 563,1-3 0,0-4 0,0-2 0,0-2 22,1-2 0,-1-5 1,-2 4-196,-2-2 0,7 0 0,-2-3 0,0 3-674,1 2 1,-2-3-1,1 2 1,-1 1-228,0 0 0,0-1 0,2 4 0,0-3 1157,-2-2 0,3-2 0,-9-4 0</inkml:trace>
  <inkml:trace contextRef="#ctx0" brushRef="#br2">32005 3881 8223,'0'-14'337,"-5"0"1,0-1 603,2 1 1,-3 0 0,-1 0 337,-1 0 1,4 6-1,-6 3-348,-1 3 1,0 6 0,0 3-437,2 8 1,4 8 0,-3-1 0,0 2-103,0 0 1,5-5-1,-2 3 1,4-2-295,1-2 1,0-7-1,1-3-490,4-2 1,3-1 0,6-5 0,0-2-262,0-3 0,2-2 0,2-8 0,-1 1-445,-4 0 0,1 0 1,-6-2 548,0-3 0,-2 8 0,-6-3 1105,0 1 1441,0 7-1434,0-1 0,0 9 1,0 3 565,0 4 0,5 1 0,1 4-1063,2 6 1,0-1 0,3 0-424,-2-3 1,1-2 0,4 1-695,0-1 1,1-5-641,-1 1 1,0-7-1638,0 2 3327,-6-4 0,-2 6 0,-6 0 0</inkml:trace>
  <inkml:trace contextRef="#ctx0" brushRef="#br2">31777 4279 8355,'-14'6'709,"4"-2"3090,1 5-3003,-1-6 1,10 4 0,8-9 0,10-1-228,4-2 0,2-4 1,4 2-1,0 1-104,1 0 0,-1-1 1,1 4-1,-1-2-495,1 2 0,-6 2 0,-1 1 0,-1 0-660,-4 0 1,4 1 0,-2 2-1000,-2 2 0,-1 6 395,-2-1 1,-6 2 0,-5 1 1293,-6-4 0,-11 4 0,-8-5 0</inkml:trace>
  <inkml:trace contextRef="#ctx0" brushRef="#br2">32033 4322 8125,'-14'0'2173,"6"0"0,2 1 1,6 4-1510,0 5 1,0 7 0,0 3-81,0 3 0,0 0 1,0 6-1,0-1 135,0 1 0,0-1 0,0-1-507,0-3 0,0 1 0,0-6 0,0-2-500,0-1 0,0-7-699,0 1 0,0-8 254,0-2 0,1-7 380,4-7 1,-2-3 0,5-1 0,0 4 229,0 1 1,-4-2 0,6 5 0,1-1 708,2 2 1,1 2 0,0 7-212,0 0 0,-1 2 0,-4 3-67,-4 4 1,-3 4-1,-2 1 1,0 0 107,0 0 1,0 1 0,0-1 0,-2-2-171,-3-2 1,2 3 0,-6-6-230,-2 1 1,-2-1-1,-1-7 1,0 0-703,-1 0 0,1 0 0,0-2-922,0-3 0,0-3 0,-1-6-447,1 0 1,5 0 2053,-1 0 0,7-7 0,-3-1 0</inkml:trace>
  <inkml:trace contextRef="#ctx0" brushRef="#br2">32346 3895 8500,'0'-14'829,"0"5"1,0-1 438,0-1 1,0 3-421,0-1 0,1 9 1,3 4-489,0 14 1,6 9 0,-5 6 0,-1 6 8,3 7 1,-4 0-1,5 6 1,-2 2 162,-3 1 0,3 0 0,-1-3 0,0-3-57,1 0 0,-4-11 0,3 2 0,-4-5-129,-1-2 1,0-2 0,0-5-5,0-3 1,-1-5-1,-4 1 52,-5-4 0,-2-7 0,-3-1-137,1-1 0,0-4 0,-2 2-283,-3-2 0,3-2 0,-4 0 0,1 0-528,0 0 0,0-5 1,5 0-135,0 2 1,1 0-789,4-2 1,2-3-1,9-6 1476,3 0 0,2 0 0,8 0 0</inkml:trace>
  <inkml:trace contextRef="#ctx0" brushRef="#br2">32502 4364 8500,'-14'5'3376,"0"0"-2651,0 0 0,6-4-381,3 4 1,5-3 0,5 2-3814,4-2 3469,4-2 0,1 0 0,0 0 0</inkml:trace>
  <inkml:trace contextRef="#ctx0" brushRef="#br2">32787 4194 10975,'0'9'2841,"0"1"-2053,0 1 1,0-3-1,0 1 1,0 2-1,0 2-185,0 1 1,-2 2-1,-1 1 1,-4 2-1,0 0 279,-4 2 1,3-4 0,-2 5 0,1-1-806,1-4 1,-5 4 0,4-2-95,-4-2 0,4-3 0,-1-4 259,-1-6 1,-2-2-1,-1-4-542,0-2 300,6-4 0,-5-6 0,6-1 0</inkml:trace>
  <inkml:trace contextRef="#ctx0" brushRef="#br2">32602 4265 8500,'9'0'1381,"1"0"1,-6 2 9,6 2 0,-1 4 0,6 6-363,-1 1 0,2 0 0,1 3-549,2 1 1,6 1 0,-3-2 0,2 1-547,0-2 0,-7-1 0,4-2 0,-2 0-931,0 0 1,-2 1 0,-6-1 997,-2 0 0,1 0 0,4 0 0</inkml:trace>
  <inkml:trace contextRef="#ctx0" brushRef="#br2">29204 5601 8235,'0'14'561,"0"2"1,0 3 0,1 5 0,2 3-48,2 1 1,1 5 0,-2 1 0,2-3 0,0-2 0,2-4-183,0-1 0,-3-12 0,4 1 0,2-4 0,2-2-430,1-1 0,0-3 0,1-9 0,-1-7-247,0-4 1,0-9-1,1 3 1,-3-4-1,-2-1-197,-6-1 0,-2 5 0,-2 2 0,0 0 212,0 0 1,0 5-1,0-2 1100,0 3-47,0 8 0,0 3-291,0 10 1,0 4 0,0 10 0,0 5 10,0 3 0,0 3 1,2 2-1,1 2-104,1 3 1,3 1 0,-4 4 0,2-1 5,-2-3 0,-2 3 0,-1-4 0,0 1-77,0-1 0,-1-7 1,-2 0-1,-2-4-202,2-1 1,-4-4 0,3-2 0,-1-5-39,-1-5 1,-2 4-1,-6-5-655,-1 0 1,-4-2 0,0-6-260,2 0 1,0-5 0,-1-1 0,-2-2-200,-2-3 1,4-2 0,-1-1 0,3 0 1084,2 0 0,0-7 0,0-1 0</inkml:trace>
  <inkml:trace contextRef="#ctx0" brushRef="#br2">29602 5445 8118,'-8'0'3030,"2"0"-1863,6 0 1,0 6 0,0 5-71,0 7 1,0-1 0,0 7 0,0 1-1591,0 2 0,-2 1 1,-1 1-1,-2-1 493,2 1 0,8 5 0,3 3 0</inkml:trace>
  <inkml:trace contextRef="#ctx0" brushRef="#br2">29986 5800 8114,'-8'-1'4464,"3"-4"-3942,3 3 0,4-4 1,3 6 159,4 0 0,4 0 0,1 0 0,2 0-811,3 0 0,-3 5 1,3 0-1,-4-1-1272,0 3 0,-3-4 1401,-2 6 0,2 7 0,-4 6 0</inkml:trace>
  <inkml:trace contextRef="#ctx0" brushRef="#br2">29829 6156 8145,'-6'8'775,"6"-2"173,0-6 1,6-5 0,10-1 0,3 0-673,5-1 1,7-4-1,4 3 1,1-1-565,4-1 288,1 7 0,8-9 0,1 4 0</inkml:trace>
  <inkml:trace contextRef="#ctx0" brushRef="#br2">30768 5672 7932,'-18'-1'1810,"4"-4"519,9 3-804,-1-4 1,6 8-1,0 2-718,0 6 0,0 7 0,0 4 1,0 3-100,0 6 1,-2 0 0,-2 7-255,-6 3 0,2-4 1,-1 2-1,-2 0-370,-2-2 1,-1 4-1,0-7-728,-1-1 0,1-4 0,0-4 0,0-5-4639,0-3 5283,-1-9 0,-5 6 0,-2-5 0</inkml:trace>
  <inkml:trace contextRef="#ctx0" brushRef="#br2">30483 5800 9392,'14'7'803,"1"2"0,1 5 0,1 4 339,2 1 1,5 7 0,-4 1 0,2 3 43,3-3 1,-2 2-1,0-6 1,3 3-987,0-3 0,-2-2 0,0-7-1321,1 0 0,-3-4 0,2-2 0,0 0-3385,-2-1 4506,-2-3 0,-6 8 0,1-4 0</inkml:trace>
  <inkml:trace contextRef="#ctx0" brushRef="#br2">28464 3568 7934,'-14'0'0,"0"2"0,0 1 0,-1 3 0,1 1 0,0-1-1,0-3 0,0 3 0,-1-1 0,1-2 82,0-1 0,4-2 0,1 0 0,-2 0-102,-2 0 1,1-2-1,1-1 1,3-3-286,1-2 0,-2-1 0,3-6-59,-2 1 1,3 5-1,-5 1 365,-1 1 0,-1-4 0,-2 3 0</inkml:trace>
  <inkml:trace contextRef="#ctx0" brushRef="#br2">28137 3511 7355,'-14'-7'-940,"5"0"2424,-1 7 126,7-6-1291,-10 4 1,13-4 0,0 8-1,8 4 137,5 8 1,6 2 0,0 8-1,0 2 225,1 6 1,2 0 0,5 6-254,-3 1 1,3 1 0,-5-1 0,2-1 0,-2 0-10,-2-2 0,4 1 0,-3-6 0,-1 2-285,1-1 1,-2-7 0,-5-3-522,0-1 1,0 3 0,0-6-752,1 0 0,-3-7 1,-1-3-2880,-1-2 4017,-7-1 0,3-5 0,-6 0 0</inkml:trace>
  <inkml:trace contextRef="#ctx0" brushRef="#br2">27938 3611 8125,'-6'2'1256,"6"2"-799,6 4 0,9 14 0,2 7 0,5 7 498,6 5 1,6 2 0,-3-1-1,2 1-368,-1 0 0,3-1 1,-2 1-1,-3-2-432,-5-3 0,0-3 1,-4-8-1,0-4-403,-1-4 0,-1 2-305,-5-2 1,0-2 0,1-6 0,-1-3-3096,0-2 3648,-6-1 0,11 1 0,-3 2 0</inkml:trace>
  <inkml:trace contextRef="#ctx0" brushRef="#br2">27938 3213 7944,'-14'6'668,"1"5"-143,4 7 0,-4 5 0,5 9 0,-1 3 0,-1 3 431,-1 6 0,-1-2 0,-1 4 0,2-5-786,2-3 1,5-6 0,0 1 0,2-5 0,2-2-918,0-3 1,0-10-1,0 1 1,2-3 746,2-3 0,4-1 0,7-7 0</inkml:trace>
  <inkml:trace contextRef="#ctx0" brushRef="#br2">27938 3241 7944,'10'-14'206,"-1"0"0,2 1 0,7 4 0,2 6 0,1 4 885,-1 4 1,6 6 0,-3-2-981,4 4 0,2 1 0,-3 1 0,0-1-328,-3 0 1,0-5 216,0 1 0,4-1 0,-5 6 0</inkml:trace>
  <inkml:trace contextRef="#ctx0" brushRef="#br2">26644 1166 7986,'-14'-8'289,"2"-5"1,1 5-1,3-1 1,0 1 0,0 2 581,-3 2 1,-2-2 0,-1 3-510,0 5 1,4 5 0,2 12 0,2 5 0,1 5-68,-1 4 1,4 8 0,-2 8 0,1 3 0,-1 3 37,0 0 0,-1 5 1,5-7-1,0 0-162,0-1 1,-5 2-1,0-8 1,2-3-152,2-4 1,1-7-1,-2-1-205,-3-5 1,4-1-1,-6-8-290,1-4 0,5-4 1,-6-6-50,1 2 0,3-2 368,-7-7 1,2-4 0,-3-5 310,2 4 1,6 1 209,-2 3 1,3 5-63,2 0 0,0 3 1,0 10-1,2 4-4,3 4 1,-4 2 0,6 7 0,-3 4 158,1 3 0,0 6 0,-5 3 1,0 3-148,0 1 1,-5 3-1,0 2 1,2-1 50,2-2 0,-1-6 0,-1 1 231,-2-3 1,0-6 0,5-2-770,0-1 0,5-2 0,0-4 1,0-2-409,1-4 0,-5 3 0,6-8 0,-2 0-450,-1-2 1,7-2-519,-1 0 0,-2-6 0,1-2 1552,2 1 0,2-6 0,1 6 0</inkml:trace>
  <inkml:trace contextRef="#ctx0" brushRef="#br2">27327 881 8033,'-2'-9'2523,"-2"-1"-1765,2 7 1,-4-1-326,6 8 1,0-1-1,0 7 1,0 3 0,0 2-1,0 6 81,0 1 0,-5 2 0,-1 6 0,-2 1 0,-3 4-145,-2 1 1,4-2 0,-1 2 0,-1-1-166,-2-4 1,1-1 0,1-3-87,1-3-188,7 3 0,-10-12 0,6 4-1464,-1-3 1,0-3 0,5-2-797,-2-2 0,-1-5-399,1 0 2729,-3-2 0,-6-8 0,-1-2 0</inkml:trace>
  <inkml:trace contextRef="#ctx0" brushRef="#br2">27057 1066 9935,'6'14'1244,"-3"1"1,8-1-543,5 0 0,-2 2 0,5 1 0,-1 2-472,1-1 1,-4-3 0,4 0-1,-3-1 1,0 0-608,3 0 1,-3-6 0,3-2-743,-3 1 1,-2-4-210,0 6 1,0-5 1327,0 0 0,-6-2 0,-1-2 0</inkml:trace>
  <inkml:trace contextRef="#ctx0" brushRef="#br2">27426 1066 8033,'2'-9'457,"3"-1"1,-2 6 0,6-4 606,2 1 1,1 1-1,-1 3 1,-2-2-362,2 2 1,7 1 0,0 2 0,0 2-802,-2 3 1,-2-4-1,0 6 1,0-1-1424,1 3 0,-6-1 1521,0 2 0,1-1 0,4 5 0</inkml:trace>
  <inkml:trace contextRef="#ctx0" brushRef="#br2">27455 1279 8033,'-6'0'4735,"6"0"-4491,6 0 1,10-4-1,3-1 129,4 2 1,-1 1 0,2 2-1,1 0 1,1 0-728,-3 0 0,3 0 0,-6 0 0,1 0-798,-1 0 1,-1 0-1,-5 0 1152,1 0 0,5-6 0,2-2 0</inkml:trace>
  <inkml:trace contextRef="#ctx0" brushRef="#br2">27938 1024 8033,'0'-15'1368,"0"1"0,-1 6-184,-4 4 0,2 8 0,-5 6 0,2 4-204,2 5 0,-2 3 1,1 6-1,2-1-591,2-3 1,1 3 0,1-5 0,4 0-396,4-3 0,-1-3 0,2-2 0,1-1-707,2-4 0,-4-3 0,0-6-113,3 0 0,-1-1 0,0-2 0,-2-4-70,2 0 0,-3-8 0,0-4 659,-2 2 1,-1-4 0,-5 2-1,0 2 214,0 1 1,0-3 0,0 0 266,0 2 1,0 1 0,0 2 1611,0 0-839,0 6 0,0 3-530,0 10 0,0 3 0,0 6-243,0 0 0,0 2 0,0 3 0,0 5 82,0 3 0,0 3 1,0 1-57,0 2 1,2 5 0,1-5 0,2 1 108,-2 0 0,0-2 1,0 4-13,2-1 1,-1 3 0,-4-5 0,0-1 85,0-2 1,0-3 0,0-2-204,0-2 0,-1-5 0,-4 1 1,-3-3-97,0-2 1,-4-2 0,2 0-1,-2-5-339,-3 0 0,1-1 1,0-3-1,0 2-827,0-2 1,-5-3-1,0-3 1,0-3 244,-2-2 0,4-6 1,-5-5-1,1 0-491,4-2 1,1 4-1,3-7-28,4-1 1286,2 4 0,7-12 0,0 3 0</inkml:trace>
  <inkml:trace contextRef="#ctx0" brushRef="#br2">28336 626 8119,'0'-15'2193,"2"6"264,3-1 1,-8 14-1,1 2 1,-4 10-872,-5 7 0,3 4 0,-3 2 1,-4-1-2030,-2 0 1,-2 2-1,5 2 1,0 3 442,-1 1 0,-5 2 0,-2 5 0</inkml:trace>
  <inkml:trace contextRef="#ctx0" brushRef="#br2">26644 2531 8140,'-12'14'326,"2"0"0,4 2 0,1 3 313,1 4 1,-1 0 0,5 0 0,1 1-211,4-2 1,-2 3 0,5-6 0,0-1-193,0-3 0,-3-2 0,4-2 0,2-3-138,2-2 0,0-3 0,-2-7 0,-3-6 0,-1-2-31,1-3 1,-3 1-1,3-2-101,-2-3 1,-1 4 0,-5-4-1,0 3-515,0 2 1,0-1 472,0 1 0,0 0 115,0 0 24,0 6 1,2 2 201,2 6 0,-2 6 0,4 3 38,1 4 1,-6 3 0,4 3 0,-2 4 0,0 4 140,2 2 0,4 4 1,-4 2 361,-2 1-629,5 2 1,-6 3-1,4-2 127,0-1 0,-4-4 0,3 2-101,-4-1 0,-1-2 1,0-5-1,0-1 6,0-3 0,0 1 1,0-6-1,-1-2-108,-4-1 1,3-6 0,-4-2 0,0-2-315,-4-3 0,2 3 0,-1-1-492,-2-2 0,-2-1 317,-1-2 0,0-5 0,0-1-477,-1-2 1,6 5 0,-1-4 0,-1 1-538,-1-3 0,4 1 1,1-2 1400,1-1 0,5-1 0,-6-3 0</inkml:trace>
  <inkml:trace contextRef="#ctx0" brushRef="#br2">26915 2715 8269,'0'-14'1254,"3"5"1,5-1-138,6-1 1,8 3-1,-1 0 1,1 0-383,3 1 1,-3 3 0,2 0 0,-1 2-822,0 2 1,2 0 0,-6 0 0,-2 0-1094,-1 0 0,-2 2 0,0 2-3614,1 6 4793,-7 2 0,-2 3 0,-6-1 0</inkml:trace>
  <inkml:trace contextRef="#ctx0" brushRef="#br2">27099 2829 8145,'-14'0'0,"6"2"1455,4 2 0,4-2-100,4 3 1,6-5 0,9-3-1069,4-2 0,4-5 0,3 6-1656,4 0 1369,-4-3 0,11-1 0,-5-7 0</inkml:trace>
  <inkml:trace contextRef="#ctx0" brushRef="#br2">27640 2744 8150,'-2'-7'1955,"-1"7"-1259,-2 8 0,-1 5 0,3 3 0,-2 1 0,0 4-317,-1 1 0,0 0 0,-5 3 0,1-3 0,-1 0-366,-2 1 1,4-5 0,-1 5 0,-1-3 0,0-2-1139,2-3 1,-4-5-1,4-2 1125,-4-2 0,-1-1 0,0-5 0</inkml:trace>
  <inkml:trace contextRef="#ctx0" brushRef="#br2">27384 2843 8150,'9'-12'343,"1"2"1,-5-1 697,4 6 1,0 1-100,6 4 1,4 6 0,0 3-450,-2 4 0,4 1 0,-3 2 0,1 0-287,2-2 1,-4 2-1,5-10 1,1 1-961,-1-1 1,-5-1 0,2-5 753,-3 0 0,4 0 0,2 0 0</inkml:trace>
  <inkml:trace contextRef="#ctx0" brushRef="#br2">27839 2403 8091,'-7'-8'2410,"6"1"1,-10 9-1276,6 3 0,-4 3-816,4 6 1,0 5-1,5 1 1,-1 1-136,-4-1 0,3 4 1,-3-3-1,4 1-1516,1 3 1,1-3 1331,4 2 0,3-1 0,6 6 0</inkml:trace>
  <inkml:trace contextRef="#ctx0" brushRef="#br2">27910 2801 7992,'6'-8'3396,"4"1"-2708,2 1 1,4 5 0,3-6 0,5 2-624,3 1 1,3-1-1,1 5-65,2 0 0,1 0 0,-6 0 0</inkml:trace>
  <inkml:trace contextRef="#ctx0" brushRef="#br2">28336 2417 7987,'-14'0'302,"6"1"0,4 6 0,2 5 1,2 9 248,0 6 0,0 0 1,0 12-1,0 4 1,0 1-178,0-3 0,0 6 0,-2-4 0,-1 0 0,-2-2-188,2-3 0,2-2 0,1 0 0,0-6 0,0-6-91,0-3 0,0-2 1,0-5-131,0 0 0,4-5 0,3-1 224,1-1 1,1-3-83,5-4 0,1 0 0,-1-1 0,0-2-80,0-2 0,0-1 0,1 2 1,1-2-513,2-2 1,-2 3-1,2-4 1,-6 0-240,-2 1 1,-1-5 0,5 5 723,1 0 0,-7-11 0,-2 3 0</inkml:trace>
  <inkml:trace contextRef="#ctx0" brushRef="#br2">28692 2459 8132,'-8'-14'1596,"0"6"-951,3 4 0,2-3 182,-6 3 1,1 5 0,-3 9-1,3 2-117,1 2 1,3 2-1,4 2 1,0 2-16,0 2 0,0-4 1,0 1-628,0-4 1,1-7 0,4-3-357,5-3 1,-3-4 0,3-4 0,1-7-99,2-4 1,-1-9-1,-1 3-624,-1-4 0,-5 3 1,2 2 327,0 2 1,-3 1-1,-4 4 1576,0 1-263,0 6 1,0 10-1,0 10 1,0 7 60,0 4 1,0-5 0,0 5-345,0-3 1,2 4-1,3-5 1,4-2-407,4-1 0,-4-3 0,1-2 0,1-3-1567,2-2 1,1 3 118,0-4 0,0 5 1,-1-4 1505,-4 2 0,-2-5 0,-7 3 0</inkml:trace>
  <inkml:trace contextRef="#ctx0" brushRef="#br2">28493 2843 8920,'-8'-6'1283,"3"4"1,10-2-467,4 2 0,4 2 0,3-2 1,1-1 21,2-1 0,6-1 0,1 3 0,4-1-577,3-2 1,0-1-1,-3 3 1,2-3-372,1-2 0,-2 5 0,-5-2 1,-3 2-962,3-2 0,-6 3 0,-1-2-2767,-3 2 3837,-2 2 0,-6 6 0,-2 2 0</inkml:trace>
  <inkml:trace contextRef="#ctx0" brushRef="#br2">28734 2801 8805,'-1'-8'1621,"-2"5"-1014,-2 6 0,-4 5 0,4 7 0,0 4 852,-1 5 1,4 3-1,-3 1 1,4 1-769,1-1 1,0 5 0,0-1-1,0-4-338,0-2 0,0-4 1,0 2-487,0-6 1,1-3-1192,4-6 0,-3-4 1,4-10 657,0-4 1,-2-4-1,3-1 576,0 0 0,4-1 1,-2 1-1,2 0 153,-1 0 0,2 4 0,-2 2 0,3 2 149,1 3 1,0 1-1,0 2 1,-1 2 202,-4 3 0,-2 3 1,-7 7-1,0 3 17,0 1 1,0 4-1,0-4 1,0-1-56,0-3 0,-5 0 0,-1-1 1,-2 0-383,-3 0 0,3-4 0,-2-2 1,-1-2-966,-1-3 1,-3-1-1,1-2 1,0-2-772,0-3 0,-1 2 1,1-6 1740,0-2 0,0-2 0,0-1 0</inkml:trace>
  <inkml:trace contextRef="#ctx0" brushRef="#br2">29047 2459 7928,'-8'7'1544,"4"2"-936,2 4 1,2 7-1,0 4 1,0 5-8,0 4 0,0 0 0,0 6 0,2 2-152,2-1 0,-2-1 1,4 4-1,-1 0-118,0-1 0,4-5 1,-4-4 189,-2-3 1,3-3 0,-1-2-1,-2-3 11,-1-1 1,-2-2-256,0-5 0,-2 0-17,-2 0 1,-4-6 0,-6-2-463,-1 1 1,1-6 0,-2 4 0,-1-3-638,-2-2 1,5 0 0,4 0-1,-1 0-1634,-1 0 1,2 0 2472,1 0 0,5-7 0,-2-1 0</inkml:trace>
  <inkml:trace contextRef="#ctx0" brushRef="#br2">29374 2758 8008,'-28'8'5814,"12"5"-5471,-3-12-343,18 5 0,1 1 0,7 1 0</inkml:trace>
  <inkml:trace contextRef="#ctx0" brushRef="#br2">29673 2687 8009,'0'-14'-688,"0"-1"1,1 3 428,4 2 1,-2-1-1,5 5 250,-1-2 1,2 3-1,-4-4-5,-2-2 14,-1 4 0,4-5 0,2 4 0</inkml:trace>
  <inkml:trace contextRef="#ctx0" brushRef="#br2">29701 2559 8009,'-9'-2'1302,"-1"-2"323,7 2-794,-3-4 1,6 7 0,0 4 0,0 5-68,0 2 1,0 7-1,0 2 1,0-1-259,0 1 0,0-1 1,0-2-1,1-1-165,4-4 0,-2-1 0,7-5 0,1-1-508,2 0 1,-4-3-1,0-7-271,3-6 1,0-4 0,2-3-1,1-4-609,-1-1 0,-5 0 0,-1-3 247,-1 1 1,2 6 0,-4 0-124,-2 2 1282,-2 2 0,-1 7 0,-1 7 101,-4 8 0,4 9 0,-4 4 0,3 1 106,2 3 1,0 2 0,0 3 0,0 3-25,0 5 1,0 3 0,0 2-195,0 0 0,0-2 0,0-2 0,0-1-10,0 2 1,0-4 0,-1 0 0,-2-2-14,-2-8 1,-6 3 0,3-7 0,-2 0-73,1-3 1,-1-5 0,-4-3-1,0-3-786,0-2 1,0-1-1,-1-5 1,1-1-331,0-4 0,0-3 0,1-8 0,2-1-1771,1-2 1,6-6 2633,-6 1 0,7-9 0,-3-4 0</inkml:trace>
  <inkml:trace contextRef="#ctx0" brushRef="#br2">30043 2474 14055,'0'9'8264,"0"1"-8074,0-1 0,-5 5-538,0 1 0,-4 0 0,4 3 0,0 1 348,-1-2 0,-2 5 0,-6 0 0</inkml:trace>
  <inkml:trace contextRef="#ctx0" brushRef="#br2">14801 8018 8371,'-14'0'583,"1"2"1,2 1 0,2 3-177,-2 2 0,-2 1 1,-1 6-1,0 1 0,-1 2-192,1 6 0,2 3 1,0 1-1,3 1-27,-2-1 1,-2 5 0,1 2 0,1 0-112,1 0 1,5 4 0,-3-2 0,1 0-91,-1 1 1,5-1 0,-2 2-1,2-1-48,-2 2 1,3 2 0,-2 2-1,2 2-8,2 0 1,0-5 0,2 8 0,1-1 60,1-1 1,8-4 0,-3-7 0,4 0 25,1 1 0,-3-6 0,2 2 0,2-3 2,1-1 1,2-1 0,-1 1 0,3-1 242,3 0 1,2 1-1,6 1-127,3 3 0,-1-4 1,-3 1-1,1-5 1,4 0-4,1 2 1,-2-5-46,4-3 1,-1 0 0,5-3 0,-1-4-73,1 1 1,-2-5 0,9 0-1,-2 0-30,1 0 0,4-4 1,-5 6-1,0-1 117,2-1 0,-4 5 1,2-4-6,-3 4 1,-1 1 0,0 0-33,-1 1 0,1-1 0,0 0 0,-1 0-45,1 0 1,-1-6-1,1-3 1,0-2-140,-1 2 1,1-3 0,0 2 0,-1-2-5,1-2 1,0 0 0,-1 0-1,1-2 103,0-2 0,-1 2 0,1-3 0,-2 2 41,-3-2 1,1 2 0,-4-5 0,0 0 77,0 1 1,4-3 0,-2-3-1,0 1-73,1-2 0,-1 3 0,2-10 1,-1 2-111,2 0 0,-4-6 0,0 1 1,-1-1-66,-3 1 0,-2-3 0,-2 5 0,1-2 105,-1 1 1,-4 1 0,-2-4 0,0 3 2,0-3 1,-5 4 0,2-1 0,-3-3-113,-2-1 0,1-3 1,-1-1-1,0-2-80,0 1 1,-4-3-1,-2 1 1,-1-1-43,1 0 1,-3-3-1,3 3 156,-2-1 1,-1 5 0,-5-4-1,0 2 10,0-1 0,0-3 0,0 2 128,0-2 0,0 4 1,-1-5-1,-3 0-7,0 2 1,-7-5 0,1 5-1,-3-2 1,-1 0-27,0-2 0,0 1 0,0-1 87,-1 3 1,-4 3-1,0-2 1,2 0-20,1-1 0,-3 6 1,0-4-1,2 2-1,1 0 1,-3-2 0,-1 3 0,-1-1-42,1 2 0,-4-1 0,3 0-232,-1-1 231,5 0 1,-10 5 0,3-1-93,-3 1 0,4 1 0,-1 2-23,-1 1 1,0 7-1,-1-4 1,3 2 155,-3 0 0,-2 0 1,-4 5-1,-1 0 92,1-1 1,2 1-1,2 0 1,0 0 51,-1 0 1,1-1-1,-1 1 1,2 0 15,4 0 1,-4 4-1,3 1 1,-4-1-111,-5 2 1,4 2 0,-2 5 0,2-3-41,-1 0 1,-2-1 0,4 5 0,0 0-1,-1 0 1,-1 0-1,-1 0 1,-3 0-55,3 0 0,-4 0 0,0 0 0,1 0 125,-1 0 0,-5 0 1,4 0-1,0 1 137,2 4 1,0-3-164,1 3 1,-1-2 0,4 0-1,-1 3 77,-2 2 1,-1 2-1,6 2 1,0-1 14,-1-1 0,-4-1-208,0 5 0,0 1 1,4-1-1,1 0 44,-1 0 0,1 5 1,-1 0-1,1-1 77,0-3 0,-3 1 1,0 2-1,-2 2 0,1 2 0,2-3 0,2 5 0,-1 0 28,1-2 0,-1 4 0,1-2 0,0 3-99,-1 1 1,2 1-1,2-1 1,1 1-310,-1-1 0,3 1 0,0-1 0,1 0-669,4 1 0,1-7 0,2-3 0,1-3 936,4-2 0,-4 0 0,5 0 0</inkml:trace>
  <inkml:trace contextRef="#ctx0" brushRef="#br2">20588 8160 7956,'-14'-12'433,"-1"2"1,3 4 0,1 1 0,1 0 124,-1 2 0,-2 2 0,-1 1 0,0 1-188,0 4 1,4-2 0,1 8-1,-2 3-62,-2 4 0,-1 7 0,1-1 0,2 4 1,2 5-1,-2 7-122,-2 6 0,4 4 0,1 7 0,0 1-53,0 4 1,3 1 0,-3 5 0,2-2-179,3 2 0,1-3 0,2 2 0,0-1 224,0-1 1,2-2-1,2-6 1,4-2-25,0-3 0,10 2 1,-3-7-1,4-1-154,2-2 1,4-6 0,-1-2-1,3-2-118,1-8 1,2-3-1,2-9 1,1-2-53,-1-2 1,2-5 0,1-10 0,0-6 79,0-7 1,-1 0 0,-2-9 0,0-3 65,-6 0 1,3-7 0,-7 1 0,2-3 5,-1-4 0,-5 3 0,1-7-45,-4 3 0,0-4 1,-3-1-1,-1-1 1,-3-4-116,-1-1 0,-3 0 0,-4 1 191,0 2 1,0 4-1,-3-2 1,-5 2 164,-6 7 1,-8 0 0,0 7 0,-3-1 269,-5 0 0,-2 3 0,4 7 0,-2 3 129,-4 2 1,4 1 0,-3 4-365,3 1 0,3 5 1,2 1-1,3 0-779,1 0 1,2 5 0,5-2 0,0 3-350,0 2 1,1-1 0,2-2 913,2-2 0,5 0 0,-2 5 0</inkml:trace>
  <inkml:trace contextRef="#ctx0" brushRef="#br2">3228 8814 8329,'-6'10'632,"-2"-1"1,-2 1 0,2-1-152,2 1 0,-4-1 0,6 7 0,-1 1 0,0 4-194,1 1 1,-1 2-1,3 4 1,-1 0-148,-2 1 1,1 1 0,4 1-1,0 4 1,0 0 0,1 0-1,2-2-61,2 2 1,5-7 0,-4 2 0,2-5-121,3 1 0,6 0 0,2 3 0,0-1 67,2 1 0,-6-6 1,6 1 122,-1 1 1,-2-4 0,4-2 0,0-3 19,0-2 1,-3-5 0,3-1-1,0-1-54,1-4 0,-6-2 1,3-2-1,-1-4 1,2-6 134,1-6 1,-3-1-85,5-5 1,-7-1-1,2-6 1,-2-2-8,2-1 0,-3-6 1,3 1-1,-5-3-166,-4-2 0,2-4 1,-4-1-1,0 2 1,-3 2 0,-3 2 1,-2 0 0,0 3 71,0 1 0,-7 6 0,-2-1 1,-5 3 58,-5 2 1,1 1-1,-5 2 1,-3 3 128,-1 1 1,-1 2 0,0 5-26,-1 0 1,1 1 0,-1 2 0,2 3-93,4 2 0,-3 1 1,6 5-1,-1 0 1,-1 0-209,0 0 0,5 2-495,-2 2 1,-2-1-408,2 7 1,0 1 0,5 6 0,0 2 0,1 0 972,4 2 0,-4 1 0,5 6 0</inkml:trace>
  <inkml:trace contextRef="#ctx0" brushRef="#br2">4934 8729 7983,'-14'-8'420,"0"2"1,-1 6-1,1 0 1,0 1-1,0 4 1,-1 4 548,1 4 0,0 8 1,1 2-1,2 6-609,2 4 0,4 3 1,-3 8-1,2 4 0,3 4 90,1 3 1,2 2-1,2 0 1,2-2 60,6-3 0,4 2 0,4-8 0,2-5-247,2-6 1,-3-7 0,5-4 0,1-7-230,2-6 0,6-4 0,2-7 1,0-2-1,1-4-104,0-8 0,-4-2 0,1-8-76,-3-1 1,-3-2 0,-2-3 0,-3-2 104,-1-1 0,-4-6 0,-6 1 1,-3-3-53,-1-2 0,-3 0 0,-5-1 0,-4-2-63,-4-1 0,-6 0 0,-4 4 1,-6 2 66,-7 3 0,1 3 0,-5 8 0,1 4-46,3 4 0,2 9 0,2 5 0,-1 4 273,1 1 0,4 5-515,0-1 0,7 7 0,-2-3 0,3 2-992,2-1 1,5-6 796,-1 2 571,7-3 0,-10 4 0,5 2 0</inkml:trace>
  <inkml:trace contextRef="#ctx0" brushRef="#br2">26374 881 8175,'-14'0'-53,"6"0"1,-4 2 0,4 3-1,-2 6-43,1 6 0,6 1 1,-2 5-1,3 4-22,2 5 1,-1-2 0,-2 4 0,-2 0 0,2-1 65,1-2 0,0 6 0,-1-1 1,-1 2 49,0 0 1,-2 0 0,0 4 0,-1 3 0,0 0 63,-1 3 0,0 6 0,-3-2 1,1 1-44,-1 0 1,3 2 0,0-5 0,0 1 30,1-4 1,2-1 0,-3 0 61,2 1 1,-4 1 0,5-6 0,2 3-49,2 2 0,-1-1 0,-1 4 1,-2-1-78,2-3 0,1 0 0,2 0 9,0 1 0,0 0 1,0-4-1,0 0-75,0-1 0,0 1 0,0 1 62,0 4 1,0-4 0,0 5 0,0-2 111,0 1 1,0 4 0,0-3-74,0 1 1,0-4 0,0 3 0,0-2 67,0 1 0,7 4 0,2-5-74,4-1 1,1-2 0,2-1-1,1-2-34,2-3 0,5 2 0,-4-7 0,3 0-3,2 2 0,2-4 0,3 6 0,1-3-51,2-2 1,1 3 0,-4-2 44,3-2 1,-3-1-1,5-1 1,-2-1 13,0 1 1,6-1-1,-2 1-9,-1-1 0,5-4 0,-3-2 40,3-2 0,2 4 0,1-5-18,3-2 1,-5-6-1,3-1 1,1 1 0,-2 2 0,2 1 1,-2 0-1,1 0 1,-4 0-12,0 1 0,0-1 0,0 2-24,-3 3 1,1-4 0,-5 6-1,-3 0 37,-1 2 0,-6-1 0,-2 2 1,-1 1 129,-4 2 1,3 6-1,-1 0 1,-1-1-45,-2-2 1,-2 5 0,-2 1-1,-1 2-77,-1 0 0,-2 1 0,1 7 0,-4 3-21,-3 2 1,-2 1 0,0 5 4,0 0 0,0 4 0,0 1 1,-2-2 30,-3-2 1,4-1 0,-6 0 27,1 0 1,5 0 0,-4 0-2,3 0 1,2-1-1,2 0 1,3-3-32,4 0 0,-1-3 1,1 4 19,2-2 1,7-6 0,2 1 0,2-4 65,4-5 0,7 1 1,5-6-1,3-3 42,2-4 1,6-1-1,3-6-114,3-2 1,7-1 0,1-2 0,2 0-58,2 1 1,9-6 0,-36-4 0,1 0 0,1-1 0,0 1 5,0-1 1,1 0-1,1 0 1,0 0 0,1-2-1,0-1 1,1 1 0,0 1-261,3-1 1,0-1 0,2 0 0,1 0 241,0-1 0,0 0 0,-1-2 0,1-1 0,2 0 0,1-1 0,0 1 0,2-1 19,1-2 0,1 1 1,-1-2-1,1 1 0,1-1 1,0 0-1,-1 0 0,0-1-84,0 1 1,-1 0 0,0 0 0,1 0-1,3 0 1,1 0 0,-3 0 0,0 0 71,-2-1 0,-1 1 0,2 0 0,-1 0 0,-3 0 0,-1 0 0,2 0 0,0 0 23,1-1 0,0 2 0,-1 0 0,0 2 0,-1 0 0,-1 0 8,-2 1 1,0 0 0,1 0 0,0 1 0,-1 1 0,-1 0-1,-2 0 1,0-1-22,-3 0 1,-1 0 0,-4-1-1,-1 1 1,36 2 0,-5 0-24,-5 0 0,-4 1 0,-10 3-26,-5 0 1,-9 3 0,-5-4-1,-4 3-131,-5 2 0,-5-3 0,-8 3-158,-2-2 1,-6 5 727,2-1-375,-3-4 0,-9 6 0,-1-4 0</inkml:trace>
  <inkml:trace contextRef="#ctx0" brushRef="#br2">32943 6540 7642,'-3'17'0,"-7"-6"0,-9-13 0,7-10 0,-1-17 0</inkml:trace>
  <inkml:trace contextRef="#ctx0" brushRef="#br2">1380 15112 8190,'-27'0'31,"3"0"0,3 0 0,7 0 408,0 0 0,5 5-284,-1 0 1,15-1-1,4-4 1,13 0 0,10 0 59,6 0 1,0 0 0,4-1 0,7-2 0,7-2-61,5 2 0,4-4 0,8 3 0,3 0-140,4 3 0,-38 1 1,0 0-1,1 0 0,-1 0 1,1 0-1,0 0-76,-1 0 1,1 0 0,2 0-1,0 1 1,0 1 0,0 0-1,-1 0 1,0 0 47,0 0 1,-1-1 0,0 1 0,0 0-1,0-1 1,0 1 0,1 0 0,-1 1-4,0-2 1,0 1 0,2-1 0,0 1 0,-4-1-1,0 1 1,1 1 0,0 0-100,37 5 1,-5-5 0,-3 2 0,-2-2-108,-2 2 0,-6-3 0,-7 2 0,-5-2-51,-5-2 0,1 0 1,-12 0-1,-3 0-156,-5 0 0,-4-5 429,-7 0 0,3 1 0,-3 4 0,-3 0 0</inkml:trace>
  <inkml:trace contextRef="#ctx0" brushRef="#br2">3797 14956 7974,'1'8'448,"4"-4"1,3 3-57,6-3 1,0 1 38,0-5 0,1 5 0,-1 0 0,0-2 294,0-2 1,1 4-1,-1 0-146,0-2 1,-5 0 0,-1 2-339,-1 4 0,-3 4 1,-5 1-1,-4 2-486,-4 3 1,-6 3-1,-2 8 1,-4 2-622,-1 1 1,3 5 865,-4-5 0,-14 13 0,-7-2 0</inkml:trace>
  <inkml:trace contextRef="#ctx0" brushRef="#br2">9839 15524 6766,'2'-9'282,"2"1"0,6 2 0,4 1 0,4 0 0,2 0 1298,2 2-1413,8 2 1,5 1 0,6 0 0,0 0-1,5 0 1,1 0 111,2 0 0,7 0 0,0 0 0,8 0-268,0 0 0,6 0 1,-4-2-1,4-1 0,-1-2-100,-2 2 1,-4 1 0,-6 2 0,0 0-454,-1 0 0,-3 0 0,-4 0 127,-5 0 0,-2 0 1,-12 0-1,-4 0-274,-4 0 1,-3 0 688,-5 0 0,0-6 0,0-2 0</inkml:trace>
  <inkml:trace contextRef="#ctx0" brushRef="#br2">15668 7933 8830,'2'9'763,"3"1"-274,4 1 1,5 6 0,4 4 0,1 1 150,-2 3 1,4 4 0,-1 2 0,1 2 0,1 0-1,-2 1-126,1-1 0,-2-2 0,-3-5 0,1-4-313,2-2 1,0 1 0,-5-5 0,0-1 105,1-2 1,-6-7 0,1 2-900,1-1 0,1-4 0,1-8 0,-2-6 592,-2-6 0,1-6 0,4-5 0</inkml:trace>
  <inkml:trace contextRef="#ctx0" brushRef="#br2">16138 7720 7906,'-13'1'0,"3"4"0,-2 4 0,2 12 0,-2 7 0,-3 9 0,6 5 0,0 6 0,-1 5 237,2 7 1,-3 5 0,5 8 0,-1 3 1728,4-36 0,0 0 0,-6 39 0,2-1 0,1-6 64,0-7 1,1-5-1,5-6 1,0-5-2915,0-7 1,0-8-1,0-3-2470,0-6 1,2-9-843,2-6 4196,4-7 0,13-16 0,1-11 0</inkml:trace>
  <inkml:trace contextRef="#ctx0" brushRef="#br2">16337 7506 7886,'-10'-4'2063,"2"0"-1248,2 6 1,-4 11-1,6 12 1,1 5-1,-1 5 1,1 1 334,-2 3 0,-4 3 0,3 2 0,-1 2-1470,1 1 0,-3 0 1,4-6-1,2-1 1,1-2 319,2 1 0,-6 2 0,-2 2 0</inkml:trace>
  <inkml:trace contextRef="#ctx0" brushRef="#br2">21142 7350 7827,'-9'0'402,"1"-2"1,0-1 1015,0-2 1,3 1-1,-3 5-911,2 4 0,0 4 1,3 10-1,-2 5 1,0 3-1,0 3 35,1 3 1,-7 8 0,1 8 0,-3 2 9,-1 2 1,-2 4 0,-1 3-1,-3 2-193,-3-2 0,4-3 0,-3-5 0,0-5-597,0-2 1,5-4 0,-2-5-1,3-8-635,2-7 1,1-5 0,2-4-341,2-2 0,1-12 1213,-2-12 0,-2-6 0,4-9 0</inkml:trace>
  <inkml:trace contextRef="#ctx0" brushRef="#br2">20773 7634 12640,'6'8'1957,"2"5"1,6-4-809,0 4 1,8 6 0,5 1 0,6 2-489,4 4 0,-1 1 0,4 1 0,-3 0-619,3 1 0,1-2 0,2-2 0,-2-3-1111,-3-1 0,-4-1 1,-5-4-264,-1-2 0,-1 4 0,-2-11 0,-2 1-319,-3-3 1,-6-3 0,-4-2 1650,1 0 0,-5-13 0,0-3 0</inkml:trace>
  <inkml:trace contextRef="#ctx0" brushRef="#br2">21228 7037 7877,'-15'0'7134,"7"0"-6159,-4 6 1,9 2 0,-5 7 236,1-1 1,1 6-1,1 4 1,-3 3-793,1 1 0,-6 5 0,5 2 1,-1 2-1295,-1 2 0,1 2 0,-4 0 0,3-1 874,6-2 0,-4-7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14815 8217 7858,'-6'-8'5500,"6"2"-4647,0 6 1,8 5-176,11-1 1,-3 7-265,3-1 1,-2-2-729,2 1 0,-3 1 257,3 4 1,-2-5-1014,2 1 1,-3-5 682,3 4 0,-3-6-2817,-2 2 3204,0-3 0,7 4 0,1 2 0</inkml:trace>
  <inkml:trace contextRef="#ctx0" brushRef="#br0">15171 8061 7858,'0'-15'4664,"-7"9"-3384,-2 6 1,1 13-225,-1 11 1,1 2-492,-2 3 0,-2 2 260,2 7 0,2-5-325,-1 10 1,4-3-269,-4 2 1,4-1-21,-5-3 1,7 2-860,-2-7 0,4 0-121,1-4 0,-5-1-644,0 0 0,1-6 867,4-3 0,0-3-21,0-2 0,1-4-442,4-1 406,-4-5 602,12 2 0,-5-6 0,6 0 0</inkml:trace>
  <inkml:trace contextRef="#ctx0" brushRef="#br1">14801 8317 7798,'-8'0'2511,"-4"0"-1336,10 0-261,-4 0 518,6 0-981,6 0 1,2 0 162,6 0 0,0 0-221,1 0 1,-1 0 370,0 0 1,0 4-303,0 1 0,5 5 24,0-6 0,0 6-137,-4-5 0,-1 4-305,0-4 1,2 4-189,3-4 1,-8 0-333,3-5 1,-3 0 501,3 0 227,0 0-1894,1 0 981,-1-7 0,-6-1-2163,-3-6 0,-4 0 1455,-1 0 1,0 0 1367,0-1 0,0 1 0,0 0 0</inkml:trace>
  <inkml:trace contextRef="#ctx0" brushRef="#br1">15142 8146 7798,'0'-14'-479,"0"0"335,0-1 0,0 1 1226,0 0 1,0 4 180,0 1 963,0 6-447,0-4 42,0 7-753,0 7 0,0 7-484,0 10 1,0 3 34,0 1 0,-4 7-226,-1 3 0,-1 3 343,1 1 1,2 1-297,-7 0 0,5-1-267,-4 1 1,6-7-447,-2-3 0,3-2-657,2-3 0,0-1-3729,0-4 3441,0-2 1,2-8-2656,3-4 3873,3-3 0,6-12 0,0-2 0</inkml:trace>
  <inkml:trace contextRef="#ctx0" brushRef="#br1">15356 7890 7798,'0'-22'0,"0"6"3572,0 7-1946,0 6 1,0-2 249,0 10 1,0-2-1254,0 6 1,0 5-253,0 5 1,0 0-166,0-4 1,0 4-1,0-1 1,0 8-207,0-3 0,0 4 0,0 2 0</inkml:trace>
  <inkml:trace contextRef="#ctx0" brushRef="#br1">21654 8331 7705,'-14'0'736,"6"-2"1203,3-2-756,4 2-355,1-4 0,0 7 1,0 4-1,0 6 571,0 6 0,-5 1-462,0 5 0,-4 1-442,4 5 0,-5 4-86,6 0 1,-7 2-161,1-2 1,2-3-441,-1 3 0,1-3 219,-2-2 1,-2 1-1295,2-1 1,2-6-1555,-1-3 463,-1-3 1,-4-3 2356,0-4 0,-7-9 0,-1-8 0</inkml:trace>
  <inkml:trace contextRef="#ctx0" brushRef="#br1">21355 8516 7737,'2'-8'1902,"3"3"1,-2 3-914,6 2 0,-4 2 348,5 3 0,4 3-676,5 6 0,6 0-323,-1 0 1,3 1-539,1-1 0,1 3-529,-1-3 0,-1 4-214,-3-9 1,1 2 942,-6-1 0,6 2 0,-3-4 0</inkml:trace>
  <inkml:trace contextRef="#ctx0" brushRef="#br1">21924 8146 7737,'0'-21'0,"5"6"2384,0-4 1,-1 3-1180,-4 2 1,5 4 2431,0 1-2752,0 6 0,-1-2-149,1 10 1,0-1-270,-5 11 1,0-3-80,0 12 1,-2 4-1547,-2 5 0,-3 1 743,-2-6 1,-4 4 461,4-4-47,-4 10 0,-8-14 0,-1 10 0</inkml:trace>
  <inkml:trace contextRef="#ctx0" brushRef="#br1">21270 9042 7869,'-8'0'3472,"2"0"-3156,12-7 1,2 4 198,6-6 0,5 4-191,0-5 1,2 6-216,-2-6 0,3 2-27,6-1 1,6-4-171,-1 4 1,0-4-153,-5-1 1,1-5 144,-1 0 1,1 0 110,-1 5 1,0 1-122,1 4 1,-7-4-180,-3 4 0,-2 1 177,2-2 0,-3 5 242,3-4 0,-3 4-38,-2-4 1,0 6 182,1-2 0,4-1-121,-1 1 0,3 0-46,-2 5 0,-2 0 248,7 0 0,-2 0-101,2 0 0,1 0-283,-6 0 1,5 0 8,-5 0 1,0 5-119,-5 0 0,0-1-644,0-4 1,1 0 372,-1 0 0,-5 0-1003,1 0 1,-6 0 1405,6 0 0,-1 0 0,6 0 0</inkml:trace>
  <inkml:trace contextRef="#ctx0" brushRef="#br1">20602 9425 7823,'-14'0'-6,"6"2"6,3 3 594,4-4-334,-6 12 0,4 1 506,-6 10-426,5 3 0,-7 9 52,7 7 1,-6 6 201,5 8-425,-6-1 1,8 4 65,-6-3 1,6 3-50,-2-7 1,-2 0-14,3-1 0,-6-4-44,6-10 1,-6-4-141,5-5 1,-1-2-607,1-4 374,4-2 78,-6-7-1053,7-6 631,0-2 192,0 1-988,0-6 830,0 6 0,0-9 41,0-3 0,0-4 512,0-10 0,-6-3 0,-2-7 0</inkml:trace>
  <inkml:trace contextRef="#ctx0" brushRef="#br1">20545 9653 7829,'0'-21'0,"0"6"0,0-6 1787,0 13-789,0 2-568,-6 6 0,-2 3 395,-6 7-409,-1-1 0,1 18-809,0-5 388,0 0 0,0 0 101,-1-3 1,6-3 112,-1 3 1,6-5 262,-6-4-158,7 2-314,-3-4 0,-1 0 0,-1-2 0</inkml:trace>
  <inkml:trace contextRef="#ctx0" brushRef="#br1">20559 9667 7829,'15'0'81,"-1"0"1,0 0 637,0 0-255,0 0-153,1 0 0,-1 2-46,0 2-55,0-2-1,0 4-760,1 1 447,-7 1 1,4-1 33,-2-2 70,-4 3 0,7-6 0,-5 4 0</inkml:trace>
  <inkml:trace contextRef="#ctx0" brushRef="#br2">13493 14828 16628,'0'14'1769,"0"2"-1240,0 3 1,-5-2 114,1 7 1,-3-1-250,3 6 0,0-1-29,-5 1 0,4-2-133,-4-4 0,1 4-14,-2-3 0,-2 3-1469,2 1 0,2-4 777,-1 0 1,1-6-1739,-2 6 0,-1-6 1014,7 1 0,-3-10 1197,3-4 0,-4 3 0,-7 0 0</inkml:trace>
  <inkml:trace contextRef="#ctx0" brushRef="#br2">13266 15112 7926,'0'-14'1882,"0"0"-745,0 6-150,0-5 1,6 12-277,3-4 0,6 5-60,4 5 1,1-2-234,4 6 0,3-4-140,-4 4 1,4 1-1030,2 4 1,-1-4 560,1-1 1,-6-4-1635,1 4 1,-5-6 1823,5 2 0,-7 3 0,3 0 0</inkml:trace>
  <inkml:trace contextRef="#ctx0" brushRef="#br2">13834 14614 7890,'-8'0'3564,"1"0"-556,2 0-1326,3 0 0,-4 7-653,6 2-746,0 4 1,0 3 25,0 3 0,0-2 77,0 7 1,0-2-37,0 2-4042,0 2 3692,0-3 0,6 11 0,2 3 0</inkml:trace>
  <inkml:trace contextRef="#ctx0" brushRef="#br2">14673 14814 7890,'0'-8'2344,"0"1"-1742,-6 7 711,4 0-781,-4 0 0,4 0 80,-2 0 0,2 11 1,-3 4 284,4 0 1,1 7-568,0 2 1,1-2-115,4 2 0,-3-7 26,2 2 1,3-3 724,-3-2-591,7 1 0,-3-3-975,7-2 0,-6-4 178,1-6-1495,-1 0 1251,5 0 1,-4-5 77,-1 0 0,-6-1 330,2 1 0,-3 2 238,-2-6 280,0 6 0,0-5-149,0 3 143,0 3-68,0-10-359,0 4 1,0-6 141,0-1 0,0 6-959,0 0 594,0-1 0,0-4-45,0 0 0,0 4 344,0 1-64,0 5 0,0-3 947,0 2-649,0 3 1,0-6 362,0 4-39,0 2-130,0-4 0,1 6 170,4 0-331,-3-7 0,5 6-127,-2-4 115,-3 4 80,10 7 0,-8 2-110,5 6 0,-6 0 178,2 0 0,1 7-7,-1 3 1,1 2-37,-1 3 1,-2-1-28,7 1 1,-7 4 169,2 0 0,-2 5 63,2-5 0,-4 7-124,4-2 1,-4-2 189,-1 2 1,0-7-145,0 3 0,-4-4-61,-1-2 0,-1-4-50,1-1 1,-1-5-265,-4 1 1,-3-8-16,4-2 1,-8-6 5,-2 2 0,0-3 160,4-2 1,-4-7 60,1-2 0,-3-4-3184,2-1 0,3-5 1423,-3 0 0,3-4-210,2 4 0,2-7 300,2 3 1442,4-4 0,0-8 0,-2-1 0</inkml:trace>
  <inkml:trace contextRef="#ctx0" brushRef="#br2">15029 14686 7890,'6'-8'6756,"-5"1"-6093,6 14 1,-7 1 876,0 6 1,0 0-757,0 0 0,0 0-1069,0 1 1,0-1-1,0 0-3858,0 0 2121,0 1 2022,0-1 0,-7 0 0,0 0 0</inkml:trace>
  <inkml:trace contextRef="#ctx0" brushRef="#br2">13209 15880 7615,'-8'0'1605,"2"0"1,6 1-46,0 4-1105,0 3 1,0 6 277,0 0 1,-2 5-260,-3 0 0,4 5 190,-4-5 1,-1 6-237,1-1 1,-5 3-27,6 1 1,-6 5-241,5 1 0,-4-1-96,4-5 1,-4 1-521,4-1 1,-5-6 352,6-3 1,-6-3-1539,5-2 0,-4 0-165,4 1 1804,-6-1 0,3-6 0,-6-2 0</inkml:trace>
  <inkml:trace contextRef="#ctx0" brushRef="#br2">12967 16065 7835,'8'-15'1314,"-2"7"-256,-6 2 188,0 6-418,0 0 1,7 5-79,2 0 0,4 6-318,1-2 1,5 4 14,0 1 1,4 5-148,-4 0 1,2 0-461,-2-5 0,1 0-264,4 1 0,1-1-433,-6 0 1,2-5-1128,-2 1 1,-3-2 1983,3 1 0,-4 4 0,0-5 0</inkml:trace>
  <inkml:trace contextRef="#ctx0" brushRef="#br2">13436 16121 7835,'0'8'0,"2"-1"2048,3-7 0,2 0-975,8 0 1,4 0-615,0 0 1,6 0-886,-1 0 0,1 0 342,-2 0 0,3 0-2497,-7 0 1292,6 0 1289,-9 0 0,4 0 0,-5 0 0</inkml:trace>
  <inkml:trace contextRef="#ctx0" brushRef="#br2">13507 16264 7835,'-27'17'1908,"4"-3"-1772,2-3 2547,7-3-771,6 5-978,-5-12-275,12 12-333,1-11 0,14 4-377,10-6 42,3 0 1,3-5-555,3 0 1,3-4-1859,7 4 2421,-7 0 0,5-1 0,-4-2 0</inkml:trace>
  <inkml:trace contextRef="#ctx0" brushRef="#br2">14048 15993 11648,'-8'10'3599,"3"-1"-2643,3-5 0,2 10 547,0 0 1,0 2-716,0 8 0,0-6 1,0 5 224,0-3 0,-4 9-564,-1-6 1,0 7-396,5-6 1,-5-2-515,1 2 0,-7-2-1514,1 2 1,2-2 1233,-1-3 0,-1-4 393,-4 4 1,0-3-463,0-2 809,-1 1 0,-5-1 0,-2 0 0</inkml:trace>
  <inkml:trace contextRef="#ctx0" brushRef="#br2">13834 16164 7835,'15'0'0,"-1"0"2458,0 0 0,0 2-964,0 2 1,5 0-524,0 5 0,5-4-797,-5 4-1006,6-6 690,-9 10 1,9-10-590,-6 7 0,0-7 363,-5 2 368,7 2 0,-5-5 0,4 4 0</inkml:trace>
  <inkml:trace contextRef="#ctx0" brushRef="#br2">14289 15866 7835,'0'-15'0,"0"6"4191,0-1-1388,0 7 1380,-6-3-2241,4 6-1593,2 0-192,8 6 1,2 4 157,-1 9-2994,-6-4 1917,10 12 0,-11-5 342,2 7 420,-2-1 0,-2 7 0,0 1 0</inkml:trace>
  <inkml:trace contextRef="#ctx0" brushRef="#br2">14972 15922 7835,'-7'-8'0,"4"2"0,-6 6 1253,6 0-259,-4 0-262,1 0 580,4 0-811,-4 6 1,1 2 89,1 7 605,-1 5-747,5 2 0,1 7 687,4-1-759,-3 1 1,9-1-10,-6 0 1,6-4-159,-2 0 0,-1-8 0,1-2 0,1-2 26,4-7 1,-3 0-92,3-5 1,-7-2 64,7-2 1,-3-6-986,3-9 1,-4 2-248,-1-7 0,-6 2-390,2-2 1,1 2 847,-1 3 0,0 3 348,-5-3 0,0 4 5,0 0 1,0 6-262,0 0 1470,0 5-572,0-2 1114,0 6-1068,0 0 0,1 6 280,4 4-432,-3 9 1,6-2 43,-4 7 0,0 0 81,5 4 219,-6 0-324,10 7 1,-10-3-3,7 6 1,-7-2-71,1 2 0,3 1 48,-3-5 109,1 5-187,-5-9 1,5 5 176,0-7-258,-1 7 1,-4-10 24,0 4 0,-1-9-27,-4 4 1,2-7-196,-7 2 1,3-3 111,-3-2 0,-4-4-607,0-1 1,-1-4 309,-4 4 0,-1-5-315,1 0 0,-2-2-283,2-2 1,4 0-581,-4 0 1,3-2-506,2-2 662,0 2 1,1-11 1245,3 4 0,4-4 0,6-1 0</inkml:trace>
  <inkml:trace contextRef="#ctx0" brushRef="#br2">15356 16065 7911,'-8'0'4140,"1"0"0,14-5-2984,2 0 0,4 0 834,1 5-1370,7-6 0,1 3-1260,6-7 0,1 6 438,-1-6 0,-1 7-1906,-3-2 0,-2 4 289,-3 1 1819,-4 0 0,6 6 0,-7 2 0</inkml:trace>
  <inkml:trace contextRef="#ctx0" brushRef="#br2">15427 16278 7911,'-15'5'0,"1"-1"3624,6 1-1141,2-5-1673,0 0 1,10 0-248,1 0 0,13-2-217,5-2 1,4-3-116,2-2 1,4-2-1954,0 6 0,0-4 438,-4 4 1284,-1 0 0,0-7 0,1-4 0</inkml:trace>
  <inkml:trace contextRef="#ctx0" brushRef="#br2">16223 15908 7882,'0'-8'0,"-5"0"0,0 4 1107,1 2-173,4-4 647,0 6 2476,0 0-3482,0 6 1,0 2-171,0 6 1,-2 0 451,-3 1 0,4 5-328,-4 4 1,2 3 95,-2 1 1,4 1-285,-4-1 1,-2 0-347,3 1 1,-6-1-345,6 1 0,-3-7-24,2-3 0,2 1 387,-6-1 0,1 0 110,-2-5 0,-2-4-3312,2-1 0,2-5 473,-1 0 2715,-1-2 0,-4-8 0,0-2 0</inkml:trace>
  <inkml:trace contextRef="#ctx0" brushRef="#br2">15995 15965 7882,'0'-14'2883,"0"6"0,2 2-1290,3 6 1,3 6-1021,6 3 0,5 4-230,0 1 0,6-1 359,-1-4 0,1 4-231,-1-4 1,1 4-721,-6 1 1,5 1 200,-5-1 0,0-5-2460,-5 1 1,-2-6 2507,-2 6 0,3-7 0,-6 3 0</inkml:trace>
  <inkml:trace contextRef="#ctx0" brushRef="#br2">16393 15595 7853,'-14'0'3439,"0"0"1,5 2 762,-1 3-3187,7 3 0,-3 6-868,6 0-139,6 7 1,-3-4-960,7 7 745,-7-7 0,5 10-1745,-4-3 1,-2 2 468,3 3 1159,3-1 323,-7 1 0,5 12 0,-6 3 0</inkml:trace>
  <inkml:trace contextRef="#ctx0" brushRef="#br2">16479 16065 7853,'-8'0'5539,"2"6"-2282,6-5-2317,0 6 1,7-7-377,8 0 0,0 0-298,9 0 1,-2 0-1,4 0-512,-3 0 0,1 0 198,4 0 1,-5 0-1139,-5 0 0,-2 0-1317,-1 0-979,-1 0 3482,0 0 0,0 0 0,0 0 0</inkml:trace>
  <inkml:trace contextRef="#ctx0" brushRef="#br2">17588 15553 8730,'0'-8'3978,"0"2"-2277,0 6-908,0 0-277,0 12 1,5 2-10,-1 10 0,1 9 448,-5 0-510,0 1-108,0 13 1,0-8 60,0 14 1,0-1-28,0 5-610,0-7 554,-6 5 0,3-10-15,-7 2 0,7-4 46,-2-5 0,4-5-224,1-10 90,0-2 106,0-7-601,0 0 193,0-6 91,0-1 0,6-7-170,3 0 1,4-2-136,1-3 1,0 2 10,1-6 148,-1 6-924,6-10 621,-4 11 1,6-9-1237,-3 7 1130,-3-1 0,9 5-133,-6 0-1163,0 0 819,2 0 410,-5 0-1810,4 0 1109,-6-7 1322,7 6 0,-5-12 0,4 5 0</inkml:trace>
  <inkml:trace contextRef="#ctx0" brushRef="#br2">18171 15411 7853,'-21'-21'0,"5"5"0,1-4 0,5 6 1936,1-1 2572,-6 7-748,1 2-2666,0 12 0,6 9-252,3 8 1,4 4 394,1 2-906,0-1 1,0 0-50,0 1 1,6-7 62,4-3 332,2-10-343,2-2 0,2-7 100,3 0-3365,-3-7 1977,4 0 0,-1-12 45,0 0 1,0-5-153,-4 5 0,-8-5-245,-2 5 915,3 0 0,-6 10-206,2-1 252,-2 7 1,-2-3 3259,-6 6-2063,4 0 1,-6 6-231,3 4 1747,4 2-1530,-5 9 1,6-5 144,0 3-1196,0-4 225,0 0 1,6 4-726,3 0 449,4-7 237,1 1-3188,0-5 2194,-6 0 0,5 4 3,-4-2-2545,-2 2 1676,5 3 1886,-10-7 0,11 10 0,-5-2 0</inkml:trace>
  <inkml:trace contextRef="#ctx0" brushRef="#br2">17815 15993 7853,'-28'7'827,"6"-6"1,8 7 1127,9-3 0,5-3-809,5 2 1287,2-2-1580,14-2 0,7-2 518,10-2-957,3 2 1,2-6-171,0 3 0,-1 2-431,1-6-123,0 6 1,-1-5-222,1 3 0,-7 3 326,-3-2 0,-3 2-260,-1 2 0,-7 0-157,-3 0-1751,-3 0 602,-8 0-765,4 0 1360,-10 0 430,4 0 746,-12 0 0,-8 6 0,-8 2 0</inkml:trace>
  <inkml:trace contextRef="#ctx0" brushRef="#br2">18171 15979 7853,'-15'0'0,"8"2"4086,2 3-2717,-3 2 1,5 9-600,-7 3 0,7-1-63,-2 5-495,4 1 3574,1 4-2498,6 7 1,-4-3-487,2 6 0,3-5-265,-2 5 0,1-7-290,-1 3-183,-4-4 95,5-2 0,-4-6-1173,3-3 559,-4-3 334,6-8-1403,-7-2 969,6 0 1,-3-4-171,7 3 57,-7-10 262,9-3 1,-4-6-291,7 0 694,-1 6-52,0-5 0,5 10-325,0-7 189,0 7 1,-5-3 514,0 6-104,1 0-193,-8 0 1962,0 6-1335,-7 2 1,0 6-2,0 1 1101,0-1-1101,0 0 1,-7 0-267,-2 0 0,-4 1-206,-1-1 0,-2-6-592,-3-3 368,4 2 0,-8-5-521,4 3 1,2-5-1851,-7-5 1854,7-3-3620,-10-6 2797,11 0 0,-4-1 86,6 1-1794,-1-6 1439,8 4 1651,0-5 0,7 1 0,0-2 0</inkml:trace>
  <inkml:trace contextRef="#ctx0" brushRef="#br2">18498 15496 8973,'0'14'4483,"0"0"-3881,0 1 0,6 5 70,4 4 644,2 9-799,-4 3 1,5 7 102,-4 0-67,4-1-267,1 7 1,-1 0 805,-4 3-691,4 4 0,-12-11 224,4 8 1,-3-8 239,-2 3 1,0-9-160,0-1 1,-2-8-290,-3-1 1,-3-3-152,-6-7 0,0-1 18,0-9 0,-2 2 104,-3-6 0,-1 0-1063,-4-5 0,-1 0-1205,6 0 1,-5-2 451,5-3 1,-5-2-847,5-8 0,5 0 1019,5-4 1255,5-4 0,-8-5 0,4 0 0</inkml:trace>
  <inkml:trace contextRef="#ctx0" brushRef="#br2">18711 15851 7853,'-8'0'6849,"2"2"-3978,6 3-2886,0-4 0,6 6-1785,4-7 1800,2 0 0,2 0 0,1 0 0</inkml:trace>
  <inkml:trace contextRef="#ctx0" brushRef="#br2">19152 15482 7853,'-8'6'4911,"0"-3"-3666,3 7 0,4-1 30,-4 5 1,-3 7-389,-1 3 1,1 2-27,-2 3 0,1 1-366,-6 3 0,6-1-151,-1 6 0,1-7-132,-5 2 0,0-4 6,-1-6 0,3 3-1665,2-7 0,-1 0 900,6-5 0,-6-5-1917,2 1 1,1-7 609,-1 2 1,1-5-1186,-2-5 3039,-3-9 0,6-8 0,-8-7 0</inkml:trace>
  <inkml:trace contextRef="#ctx0" brushRef="#br2">18825 15681 7832,'0'-22'0,"0"-4"983,0 7 1,1 0 101,4 5 0,3 6 374,6 4 0,0 2-319,1 2 1,5 2-440,4 2 1,3 9-546,1 6 1,2 5 79,3-5 0,-3 4-1383,4-4 0,-9 0 745,-2-5 0,-4 1 402,5-1 0,0 0 0,4 0 0</inkml:trace>
  <inkml:trace contextRef="#ctx0" brushRef="#br2">19436 15169 7824,'-6'-14'1875,"4"-1"2525,-3 1 448,4 6-3716,1 2 0,0 8-674,0 2 1,0 6-200,0 9 0,0 4-897,0 11 1,0-3 252,0 7 385,0-6 0,-6 9 0,-2-5 0</inkml:trace>
  <inkml:trace contextRef="#ctx0" brushRef="#br2">29559 540 7573,'-28'0'0,"-1"0"0,6 0 65,-1 0 0,2-5 142,-2 1 1,2-1 22,3 5 1,3 0-43,-3 0 1,8 0 188,2 0 37,-1 0-46,-4 0 65,6 0-226,2 6 0,14-3-150,6 7 1,14-7 96,15 2 1,8 1 60,10-1 0,1 1-452,9-1 1,-2-3 188,-29 0 0,1 0 1,-1 0-1,0-1-31,3 2 0,0-1 0,-1-1 1,0 0 43,-2 1 0,0 1 0,37 3-486,-5-1 0,-8-1 224,-2-4 1,-8 0-382,-2 0 1,-8 5 93,-1 0 0,-7 0 584,-8-5 0,-2 0 0,-7 0 0,-7 0 0</inkml:trace>
  <inkml:trace contextRef="#ctx0" brushRef="#br2">29232 853 7576,'-6'8'295,"-2"-2"0,2-11-901,6 1 0,19-6 459,14 6 0,17-8 163,7 3 0,9-2 277,1 1 1,1-1-450,-2 7 0,-3-1 16,-6 5 1,-6 0-49,-4 0 1,-11 6 187,-7 4 0,-1 2 0,-6 3 0</inkml:trace>
  <inkml:trace contextRef="#ctx0" brushRef="#br2">29317 426 7576,'-19'5'917,"1"0"1,-8 0-2012,3-5 0,2 0 485,2 0 1,8 6 608,2 4 0,4 2 0,-5 2 651,-1 1 1,3 5-195,-1 4 0,-1-2 88,-4 2 0,-5 4-245,0 5 1,2 2-20,7-2 1,-2-3-107,2 3 1,-1 0 114,2-4 1,-2 1-227,6-11 1,-1 0 119,1-5-182,3 0 0,-2-1-10,8-4 0,4 4-101,6-3 0,7 2 175,3 2 1,3 1 17,1-1 0,5 0-17,0 0 0,2 0-7,-2 1 0,-3-1-323,3 0 0,-3-4 137,-1-1 1,-1-6-786,1 2 1,-2-3 69,-4-2 841,4 0 0,-5 0 0,7 0 0</inkml:trace>
  <inkml:trace contextRef="#ctx0" brushRef="#br2">29659 1038 7569,'8'27'0,"-4"-10"2031,-8 7-2031,-11-13 0,0-11 0,-6-8 0</inkml:trace>
  <inkml:trace contextRef="#ctx0" brushRef="#br2">10408 15766 8283,'0'-14'0,"-2"1"0,-1 2 0,-2 2-98,-6-1 0,8-9 239,-6 0 1,4 0 266,-5 5 1,3 0-26,-3 0 209,-3-1-169,12 1 64,-12 6-3,12-4-179,-6 10 0,3-6 78,-1 3 479,0 4 40,5-5-514,0 6 0,0 6 39,0 3 1,2 10 334,2 5-191,-2 3-395,11 8 1,-5 1 40,6 7 0,0-1 128,0 1 136,0 0-316,1 5 1,-3-2 18,-2 6 1,2-6 11,-2 2 1,-2-1-27,1-4 0,-4 1-103,4-11 1,-4 0 82,5-4 1,-7-2-55,2-4-1615,2-2 571,-5-7 530,4 0-1284,-6-6 456,0-2-61,0 1-225,0-6-322,0-7 924,0-4 515,0-10 1,-4-1 414,-1-2 0,-13-10 0,3-4 0</inkml:trace>
  <inkml:trace contextRef="#ctx0" brushRef="#br2">10351 15666 8213,'8'-20'-842,"-2"4"1003,-6-4 0,2 5 1039,2 1-304,-2 6-258,4 2-89,-6 6-267,0 0 0,-1 6-31,-4 4 0,3-1-230,-2 5 1,1-2 109,-2 6 1,2-2-611,-7-2 0,7 5 266,-2 0 1,-1 0-840,1-4 1,1-6 1051,4 1 0,-7-1 0,-1 5 0</inkml:trace>
  <inkml:trace contextRef="#ctx0" brushRef="#br2">10436 15567 8205,'0'-14'1536,"7"6"-330,0 2-682,1 6 1,3 1-26,-6 4 0,6-2-476,-1 7 1,2-7 63,3 1 0,5-2-87,4-2 0,3 0 0,1 0 0</inkml:trace>
  <inkml:trace contextRef="#ctx0" brushRef="#br2">11403 15539 8062,'-8'-8'1037,"-4"-5"-582,10 11 1,-6-5 980,3 2-452,4 3 1,-6 2-90,7 10 0,0 9-387,0 4 0,7 11-31,2 3 1,-1 4-102,2 2 0,-1 6-21,5 3 1,1-1-168,-1 1 0,-2 0-141,-2 5 1,1-5 16,-6 0 0,4-11-147,-4 2 1,4-10-697,-4 0 1,0-4 410,-5-6 0,0-7-2035,0-6 922,0-7-1211,0 3 1689,-7-25 0,0 7-779,-8-17 1782,7-3 0,-10-4 0,2-6 0</inkml:trace>
  <inkml:trace contextRef="#ctx0" brushRef="#br2">11389 15638 8138,'0'-22'77,"0"-3"-77,0 6 0,0 5 0,0 4 0,-6 7 2214,-4-2 1,2 4-1077,-1 1 0,1 6-325,-2 3 1,-1 9-312,7 1 1,-6 1-729,5-1 1,-1-3-297,1 3 1,4-8-1439,-4-2-2213,3 1 4173,2-2 0,0-2 0,0-6 0</inkml:trace>
  <inkml:trace contextRef="#ctx0" brushRef="#br2">11389 15567 8062,'8'-8'28,"4"2"0,-8 6 485,5 0 0,1 0 758,4 0 0,0 5-625,0-1 0,0 7-243,1-1 1,4-2-523,0 1 0,4-4 183,-4 4 0,2-5-2400,-2 0 2336,-10 4 0,10-6 0,-11 4 0</inkml:trace>
  <inkml:trace contextRef="#ctx0" brushRef="#br2">10323 15567 7990,'-8'0'-12,"-5"-6"1,10 4 1061,-7-3 1,6 4 167,-6 1 228,7 0-942,-10 0 1,7 11-73,-3 3 0,-3 10-257,8-1 1,-6 3-73,6-3 1,-6 4-117,5-3 1,1-2 95,4 2 0,-5-7-1709,0 2 739,0-3-1682,5-2 2569,0-6 0,7-2 0,1-6 0</inkml:trace>
  <inkml:trace contextRef="#ctx0" brushRef="#br2">10351 15539 7990,'0'-8'447,"6"1"1,-3 3 1332,7-1-615,-7 0-1079,10 5 1,-5 0 15,6 0 1,5 5-419,0 0 0,0 1 141,-5-1 175,0-4 0,7 12 0,1-5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784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0641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.png"/><Relationship Id="rId17" Type="http://schemas.openxmlformats.org/officeDocument/2006/relationships/image" Target="file:///C:\Users\D69LXP2\Desktop\400px_tools/pic_temp/1_pic_quater_left_down.png" TargetMode="External"/><Relationship Id="rId2" Type="http://schemas.openxmlformats.org/officeDocument/2006/relationships/tags" Target="../tags/tag8.xml"/><Relationship Id="rId16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15" Type="http://schemas.openxmlformats.org/officeDocument/2006/relationships/image" Target="file:///C:\Users\D69LXP2\Desktop\400px_tools/pic_temp/0_pic_quater_right_down.png" TargetMode="Externa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2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83.xml"/><Relationship Id="rId16" Type="http://schemas.openxmlformats.org/officeDocument/2006/relationships/image" Target="file:///C:\Users\D69LXP2\Desktop\400px_tools/pic_temp/1_pic_quater_left_down.png" TargetMode="Externa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1.png"/><Relationship Id="rId5" Type="http://schemas.openxmlformats.org/officeDocument/2006/relationships/tags" Target="../tags/tag86.xml"/><Relationship Id="rId15" Type="http://schemas.openxmlformats.org/officeDocument/2006/relationships/image" Target="../media/image3.pn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file:///C:\Users\D69LXP2\Desktop\400px_tools/pic_temp/0_pic_quater_right_down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4.jpg"/><Relationship Id="rId5" Type="http://schemas.openxmlformats.org/officeDocument/2006/relationships/tags" Target="../tags/tag95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94.xml"/><Relationship Id="rId9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101.xml"/><Relationship Id="rId9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1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9.xml"/><Relationship Id="rId15" Type="http://schemas.openxmlformats.org/officeDocument/2006/relationships/image" Target="file:///C:\Users\D69LXP2\Desktop\400px_tools/pic_temp/0_pic_quater_right_down.png" TargetMode="Externa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1.png"/><Relationship Id="rId18" Type="http://schemas.openxmlformats.org/officeDocument/2006/relationships/image" Target="file:///C:\Users\D69LXP2\Desktop\400px_tools/pic_temp/1_pic_quater_left_down.png" TargetMode="Externa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slideMaster" Target="../slideMasters/slideMaster1.xml"/><Relationship Id="rId17" Type="http://schemas.openxmlformats.org/officeDocument/2006/relationships/image" Target="../media/image3.png"/><Relationship Id="rId2" Type="http://schemas.openxmlformats.org/officeDocument/2006/relationships/tags" Target="../tags/tag116.xml"/><Relationship Id="rId16" Type="http://schemas.openxmlformats.org/officeDocument/2006/relationships/image" Target="file:///C:\Users\D69LXP2\Desktop\400px_tools/pic_temp/0_pic_quater_right_down.png" TargetMode="Externa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5" Type="http://schemas.openxmlformats.org/officeDocument/2006/relationships/image" Target="../media/image2.png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image" Target="../media/image1.png"/><Relationship Id="rId18" Type="http://schemas.openxmlformats.org/officeDocument/2006/relationships/image" Target="file:///C:\Users\D69LXP2\Desktop\400px_tools/pic_temp/1_pic_quater_left_down.png" TargetMode="Externa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slideMaster" Target="../slideMasters/slideMaster1.xml"/><Relationship Id="rId17" Type="http://schemas.openxmlformats.org/officeDocument/2006/relationships/image" Target="../media/image3.png"/><Relationship Id="rId2" Type="http://schemas.openxmlformats.org/officeDocument/2006/relationships/tags" Target="../tags/tag127.xml"/><Relationship Id="rId16" Type="http://schemas.openxmlformats.org/officeDocument/2006/relationships/image" Target="file:///C:\Users\D69LXP2\Desktop\400px_tools/pic_temp/0_pic_quater_right_down.png" TargetMode="Externa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image" Target="../media/image2.png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image" Target="file:///C:\Users\D69LXP2\Desktop\400px_tools/pic_temp/0_pic_quater_right_down.png" TargetMode="Externa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image" Target="../media/image2.png"/><Relationship Id="rId2" Type="http://schemas.openxmlformats.org/officeDocument/2006/relationships/tags" Target="../tags/tag138.xml"/><Relationship Id="rId16" Type="http://schemas.openxmlformats.org/officeDocument/2006/relationships/image" Target="file:///C:\Users\D69LXP2\Desktop\400px_tools/pic_temp/pic_sup.png" TargetMode="External"/><Relationship Id="rId20" Type="http://schemas.openxmlformats.org/officeDocument/2006/relationships/image" Target="file:///C:\Users\D69LXP2\Desktop\400px_tools/pic_temp/1_pic_quater_left_down.png" TargetMode="Externa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image" Target="../media/image1.png"/><Relationship Id="rId10" Type="http://schemas.openxmlformats.org/officeDocument/2006/relationships/tags" Target="../tags/tag146.xml"/><Relationship Id="rId19" Type="http://schemas.openxmlformats.org/officeDocument/2006/relationships/image" Target="../media/image3.png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8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51.xml"/><Relationship Id="rId16" Type="http://schemas.openxmlformats.org/officeDocument/2006/relationships/image" Target="file:///C:\Users\D69LXP2\Desktop\400px_tools/pic_temp/1_pic_quater_left_down.png" TargetMode="Externa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1.png"/><Relationship Id="rId5" Type="http://schemas.openxmlformats.org/officeDocument/2006/relationships/tags" Target="../tags/tag154.xml"/><Relationship Id="rId15" Type="http://schemas.openxmlformats.org/officeDocument/2006/relationships/image" Target="../media/image9.pn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file:///C:\Users\D69LXP2\Desktop\400px_tools/pic_temp/0_pic_quater_right_up.png" TargetMode="Externa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4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21.xml"/><Relationship Id="rId10" Type="http://schemas.openxmlformats.org/officeDocument/2006/relationships/image" Target="../media/image1.png"/><Relationship Id="rId4" Type="http://schemas.openxmlformats.org/officeDocument/2006/relationships/tags" Target="../tags/tag20.xml"/><Relationship Id="rId9" Type="http://schemas.openxmlformats.org/officeDocument/2006/relationships/slideMaster" Target="../slideMasters/slideMaster1.xml"/><Relationship Id="rId1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5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4.jp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29.xml"/><Relationship Id="rId10" Type="http://schemas.openxmlformats.org/officeDocument/2006/relationships/image" Target="../media/image1.png"/><Relationship Id="rId4" Type="http://schemas.openxmlformats.org/officeDocument/2006/relationships/tags" Target="../tags/tag28.xml"/><Relationship Id="rId9" Type="http://schemas.openxmlformats.org/officeDocument/2006/relationships/slideMaster" Target="../slideMasters/slideMaster1.xml"/><Relationship Id="rId1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7.xml"/><Relationship Id="rId10" Type="http://schemas.openxmlformats.org/officeDocument/2006/relationships/image" Target="../media/image1.png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file:///C:\Users\D69LXP2\Desktop\400px_tools/pic_temp/whole_pic.png" TargetMode="External"/><Relationship Id="rId4" Type="http://schemas.openxmlformats.org/officeDocument/2006/relationships/tags" Target="../tags/tag54.xml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65.xml"/><Relationship Id="rId10" Type="http://schemas.openxmlformats.org/officeDocument/2006/relationships/image" Target="../media/image1.png"/><Relationship Id="rId4" Type="http://schemas.openxmlformats.org/officeDocument/2006/relationships/tags" Target="../tags/tag64.xml"/><Relationship Id="rId9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72.xml"/><Relationship Id="rId9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13464" y="0"/>
            <a:ext cx="3539243" cy="561310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2315089" y="216027"/>
            <a:ext cx="3132392" cy="518104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64" y="0"/>
            <a:ext cx="720090" cy="720847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16" r:link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6" y="4893011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718560" y="441960"/>
            <a:ext cx="1008830" cy="4770119"/>
          </a:xfrm>
        </p:spPr>
        <p:txBody>
          <a:bodyPr vert="eaVert" wrap="square" lIns="91440" tIns="45720" rIns="91440" bIns="4572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4400"/>
              <a:buNone/>
              <a:defRPr sz="50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3246119" y="441959"/>
            <a:ext cx="397257" cy="4770119"/>
          </a:xfrm>
        </p:spPr>
        <p:txBody>
          <a:bodyPr vert="eaVert" wrap="square" lIns="91440" tIns="45720" rIns="91440" bIns="4572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None/>
              <a:defRPr sz="18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2113464" y="0"/>
            <a:ext cx="3539243" cy="561310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315089" y="216027"/>
            <a:ext cx="3132392" cy="518104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" name="图片 6"/>
          <p:cNvPicPr/>
          <p:nvPr userDrawn="1">
            <p:custDataLst>
              <p:tags r:id="rId4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6" y="0"/>
            <a:ext cx="720090" cy="72084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64" y="489301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3233738" y="594360"/>
            <a:ext cx="1304925" cy="4424680"/>
          </a:xfrm>
        </p:spPr>
        <p:txBody>
          <a:bodyPr vert="eaVert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6000"/>
              <a:buNone/>
              <a:defRPr sz="6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C2A74BB-9264-4DA5-97F6-4E5093BDBA0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291636" y="-273377"/>
            <a:ext cx="11608728" cy="7400042"/>
          </a:xfrm>
          <a:prstGeom prst="rect">
            <a:avLst/>
          </a:prstGeom>
          <a:blipFill dpi="0" rotWithShape="1">
            <a:blip r:embed="rId11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4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8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4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84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17" r:link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4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84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17" r:link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/>
          <p:nvPr userDrawn="1">
            <p:custDataLst>
              <p:tags r:id="rId1"/>
            </p:custDataLst>
          </p:nvPr>
        </p:nvPicPr>
        <p:blipFill>
          <a:blip r:embed="rId15" r:link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4"/>
            </p:custDataLst>
          </p:nvPr>
        </p:nvPicPr>
        <p:blipFill>
          <a:blip r:embed="rId17" r:link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153"/>
            <a:ext cx="720090" cy="72084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19" r:link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2190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4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7613B7-DC24-4C21-9439-BC14CD3DA5BA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291636" y="-273377"/>
            <a:ext cx="11608728" cy="7400042"/>
          </a:xfrm>
          <a:prstGeom prst="rect">
            <a:avLst/>
          </a:prstGeom>
          <a:blipFill dpi="0" rotWithShape="1">
            <a:blip r:embed="rId1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3C143C7-F10A-4D62-AEB5-4C1EEDF2392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78" y="329487"/>
            <a:ext cx="1224640" cy="6230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494748-1C31-4493-81C5-AA9B4F95D2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31216" r="71217" b="20483"/>
          <a:stretch/>
        </p:blipFill>
        <p:spPr>
          <a:xfrm>
            <a:off x="10297479" y="893616"/>
            <a:ext cx="1329110" cy="6230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57103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6"/>
            </p:custDataLst>
          </p:nvPr>
        </p:nvSpPr>
        <p:spPr>
          <a:xfrm>
            <a:off x="4702174" y="2304098"/>
            <a:ext cx="4914265" cy="835660"/>
          </a:xfrm>
        </p:spPr>
        <p:txBody>
          <a:bodyPr vert="horz" wrap="square" lIns="91440" tIns="46800" rIns="9144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40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7"/>
            </p:custDataLst>
          </p:nvPr>
        </p:nvSpPr>
        <p:spPr>
          <a:xfrm>
            <a:off x="4702174" y="3181351"/>
            <a:ext cx="4914265" cy="428624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3AC918-AA34-4970-B1D3-5B971005FF13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291636" y="-273377"/>
            <a:ext cx="11608728" cy="7400042"/>
          </a:xfrm>
          <a:prstGeom prst="rect">
            <a:avLst/>
          </a:prstGeom>
          <a:blipFill dpi="0" rotWithShape="1">
            <a:blip r:embed="rId1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E02F6A-AFE0-4B35-B8E8-28883497281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78" y="329487"/>
            <a:ext cx="1224640" cy="6230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90666A0-D21D-47AA-8DAF-31119ED66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31216" r="71217" b="20483"/>
          <a:stretch/>
        </p:blipFill>
        <p:spPr>
          <a:xfrm>
            <a:off x="10297479" y="893616"/>
            <a:ext cx="1329110" cy="6230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4320540" y="0"/>
            <a:ext cx="7866984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2021/7/30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0.png"/><Relationship Id="rId7" Type="http://schemas.openxmlformats.org/officeDocument/2006/relationships/customXml" Target="../ink/ink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Relationship Id="rId6" Type="http://schemas.openxmlformats.org/officeDocument/2006/relationships/image" Target="../media/image20.png"/><Relationship Id="rId5" Type="http://schemas.openxmlformats.org/officeDocument/2006/relationships/customXml" Target="../ink/ink8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Relationship Id="rId5" Type="http://schemas.openxmlformats.org/officeDocument/2006/relationships/image" Target="../media/image23.png"/><Relationship Id="rId4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Relationship Id="rId5" Type="http://schemas.openxmlformats.org/officeDocument/2006/relationships/image" Target="../media/image24.png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7.xml"/><Relationship Id="rId6" Type="http://schemas.openxmlformats.org/officeDocument/2006/relationships/image" Target="../media/image25.png"/><Relationship Id="rId5" Type="http://schemas.openxmlformats.org/officeDocument/2006/relationships/customXml" Target="../ink/ink13.xml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Relationship Id="rId6" Type="http://schemas.openxmlformats.org/officeDocument/2006/relationships/image" Target="../media/image28.png"/><Relationship Id="rId5" Type="http://schemas.openxmlformats.org/officeDocument/2006/relationships/customXml" Target="../ink/ink14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10.xml"/><Relationship Id="rId7" Type="http://schemas.openxmlformats.org/officeDocument/2006/relationships/customXml" Target="../ink/ink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0.xml"/><Relationship Id="rId6" Type="http://schemas.openxmlformats.org/officeDocument/2006/relationships/image" Target="../media/image240.png"/><Relationship Id="rId5" Type="http://schemas.openxmlformats.org/officeDocument/2006/relationships/slide" Target="slide14.xml"/><Relationship Id="rId4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1.xml"/><Relationship Id="rId6" Type="http://schemas.openxmlformats.org/officeDocument/2006/relationships/image" Target="../media/image31.png"/><Relationship Id="rId5" Type="http://schemas.openxmlformats.org/officeDocument/2006/relationships/customXml" Target="../ink/ink1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Relationship Id="rId6" Type="http://schemas.openxmlformats.org/officeDocument/2006/relationships/image" Target="../media/image32.png"/><Relationship Id="rId5" Type="http://schemas.openxmlformats.org/officeDocument/2006/relationships/customXml" Target="../ink/ink17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3.xml"/><Relationship Id="rId6" Type="http://schemas.openxmlformats.org/officeDocument/2006/relationships/image" Target="../media/image33.png"/><Relationship Id="rId5" Type="http://schemas.openxmlformats.org/officeDocument/2006/relationships/customXml" Target="../ink/ink18.xml"/><Relationship Id="rId4" Type="http://schemas.openxmlformats.org/officeDocument/2006/relationships/image" Target="../media/image2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4.xml"/><Relationship Id="rId5" Type="http://schemas.openxmlformats.org/officeDocument/2006/relationships/image" Target="../media/image34.png"/><Relationship Id="rId4" Type="http://schemas.openxmlformats.org/officeDocument/2006/relationships/customXml" Target="../ink/ink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Relationship Id="rId6" Type="http://schemas.openxmlformats.org/officeDocument/2006/relationships/image" Target="../media/image35.png"/><Relationship Id="rId5" Type="http://schemas.openxmlformats.org/officeDocument/2006/relationships/customXml" Target="../ink/ink20.xml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libili.com/video/av12131743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6.xml"/><Relationship Id="rId6" Type="http://schemas.openxmlformats.org/officeDocument/2006/relationships/image" Target="../media/image36.png"/><Relationship Id="rId5" Type="http://schemas.openxmlformats.org/officeDocument/2006/relationships/customXml" Target="../ink/ink21.xml"/><Relationship Id="rId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7.xml"/><Relationship Id="rId5" Type="http://schemas.openxmlformats.org/officeDocument/2006/relationships/image" Target="../media/image37.png"/><Relationship Id="rId4" Type="http://schemas.openxmlformats.org/officeDocument/2006/relationships/customXml" Target="../ink/ink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8.xml"/><Relationship Id="rId6" Type="http://schemas.openxmlformats.org/officeDocument/2006/relationships/image" Target="../media/image39.png"/><Relationship Id="rId5" Type="http://schemas.openxmlformats.org/officeDocument/2006/relationships/customXml" Target="../ink/ink2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Relationship Id="rId6" Type="http://schemas.openxmlformats.org/officeDocument/2006/relationships/image" Target="../media/image41.png"/><Relationship Id="rId5" Type="http://schemas.openxmlformats.org/officeDocument/2006/relationships/customXml" Target="../ink/ink24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Relationship Id="rId6" Type="http://schemas.openxmlformats.org/officeDocument/2006/relationships/image" Target="../media/image43.png"/><Relationship Id="rId5" Type="http://schemas.openxmlformats.org/officeDocument/2006/relationships/customXml" Target="../ink/ink25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1.xml"/><Relationship Id="rId6" Type="http://schemas.openxmlformats.org/officeDocument/2006/relationships/image" Target="../media/image44.png"/><Relationship Id="rId5" Type="http://schemas.openxmlformats.org/officeDocument/2006/relationships/customXml" Target="../ink/ink26.xml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Relationship Id="rId5" Type="http://schemas.openxmlformats.org/officeDocument/2006/relationships/image" Target="../media/image45.png"/><Relationship Id="rId4" Type="http://schemas.openxmlformats.org/officeDocument/2006/relationships/customXml" Target="../ink/ink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Relationship Id="rId6" Type="http://schemas.openxmlformats.org/officeDocument/2006/relationships/image" Target="../media/image47.png"/><Relationship Id="rId5" Type="http://schemas.openxmlformats.org/officeDocument/2006/relationships/customXml" Target="../ink/ink28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tags" Target="../tags/tag196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8.xml"/><Relationship Id="rId4" Type="http://schemas.openxmlformats.org/officeDocument/2006/relationships/tags" Target="../tags/tag19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Relationship Id="rId5" Type="http://schemas.openxmlformats.org/officeDocument/2006/relationships/image" Target="../media/image49.png"/><Relationship Id="rId4" Type="http://schemas.openxmlformats.org/officeDocument/2006/relationships/customXml" Target="../ink/ink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Relationship Id="rId4" Type="http://schemas.openxmlformats.org/officeDocument/2006/relationships/image" Target="../media/image4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2.xml"/><Relationship Id="rId5" Type="http://schemas.openxmlformats.org/officeDocument/2006/relationships/image" Target="../media/image50.png"/><Relationship Id="rId4" Type="http://schemas.openxmlformats.org/officeDocument/2006/relationships/customXml" Target="../ink/ink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Relationship Id="rId5" Type="http://schemas.openxmlformats.org/officeDocument/2006/relationships/image" Target="../media/image51.png"/><Relationship Id="rId4" Type="http://schemas.openxmlformats.org/officeDocument/2006/relationships/customXml" Target="../ink/ink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Relationship Id="rId5" Type="http://schemas.openxmlformats.org/officeDocument/2006/relationships/image" Target="../media/image12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Relationship Id="rId5" Type="http://schemas.openxmlformats.org/officeDocument/2006/relationships/image" Target="../media/image13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Relationship Id="rId5" Type="http://schemas.openxmlformats.org/officeDocument/2006/relationships/image" Target="../media/image15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Relationship Id="rId5" Type="http://schemas.openxmlformats.org/officeDocument/2006/relationships/image" Target="../media/image16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3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数论入门选讲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清华大学交叉信息院 </a:t>
            </a:r>
            <a:r>
              <a:rPr lang="en-US" altLang="zh-CN" dirty="0"/>
              <a:t> </a:t>
            </a:r>
            <a:r>
              <a:rPr lang="en-US" altLang="zh-CN" dirty="0" err="1"/>
              <a:t>krydom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扩展欧几里得算法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r>
                  <a:rPr lang="zh-CN" altLang="en-US" sz="1800" dirty="0"/>
                  <a:t>裴蜀定理：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 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构造法：当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时，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800" dirty="0"/>
                  <a:t>， 否则：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0" dirty="0"/>
              </a:p>
              <a:p>
                <a:r>
                  <a:rPr lang="zh-CN" altLang="en-US" sz="1800" dirty="0"/>
                  <a:t>若已经求出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的解，则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FF3C963-E92A-49FD-A1F5-D225F4620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19" y="4304653"/>
            <a:ext cx="5181600" cy="1924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7BCACF1A-0CD5-414C-A183-D1A45A1278CC}"/>
                  </a:ext>
                </a:extLst>
              </p14:cNvPr>
              <p14:cNvContentPartPr/>
              <p14:nvPr/>
            </p14:nvContentPartPr>
            <p14:xfrm>
              <a:off x="384480" y="66600"/>
              <a:ext cx="11480400" cy="63619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7BCACF1A-0CD5-414C-A183-D1A45A1278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120" y="57240"/>
                <a:ext cx="11499120" cy="63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19339F49-8E14-324D-A755-F8C3AB11E666}"/>
                  </a:ext>
                </a:extLst>
              </p14:cNvPr>
              <p14:cNvContentPartPr/>
              <p14:nvPr/>
            </p14:nvContentPartPr>
            <p14:xfrm>
              <a:off x="3664800" y="153360"/>
              <a:ext cx="7381080" cy="5875920"/>
            </p14:xfrm>
          </p:contentPart>
        </mc:Choice>
        <mc:Fallback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19339F49-8E14-324D-A755-F8C3AB11E6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5440" y="144000"/>
                <a:ext cx="7399800" cy="58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5D39AABA-3E20-DC4D-A1C3-6A2E71C51315}"/>
                  </a:ext>
                </a:extLst>
              </p14:cNvPr>
              <p14:cNvContentPartPr/>
              <p14:nvPr/>
            </p14:nvContentPartPr>
            <p14:xfrm>
              <a:off x="36720" y="708480"/>
              <a:ext cx="5665680" cy="6149520"/>
            </p14:xfrm>
          </p:contentPart>
        </mc:Choice>
        <mc:Fallback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5D39AABA-3E20-DC4D-A1C3-6A2E71C513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60" y="699120"/>
                <a:ext cx="5684400" cy="616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804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扩展欧几里得算法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r>
                  <a:rPr lang="zh-CN" altLang="en-US" sz="1800" dirty="0"/>
                  <a:t>如何求出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所有的解？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先用 </a:t>
                </a:r>
                <a:r>
                  <a:rPr lang="en-US" altLang="zh-CN" sz="1800" dirty="0" err="1"/>
                  <a:t>exgcd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求出一组解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其他的解为：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其中最小的正数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%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73DB316D-EE3F-4B47-9607-ED5B4073A61F}"/>
                  </a:ext>
                </a:extLst>
              </p14:cNvPr>
              <p14:cNvContentPartPr/>
              <p14:nvPr/>
            </p14:nvContentPartPr>
            <p14:xfrm>
              <a:off x="613800" y="440280"/>
              <a:ext cx="11230560" cy="63565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73DB316D-EE3F-4B47-9607-ED5B4073A6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440" y="430920"/>
                <a:ext cx="11249280" cy="6375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087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欧拉函数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endParaRPr lang="en-US" altLang="zh-CN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代表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中与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互质的数的个数，称为欧拉函数</a:t>
                </a:r>
                <a:endParaRPr lang="en-US" altLang="zh-CN" sz="1800" dirty="0"/>
              </a:p>
              <a:p>
                <a:r>
                  <a:rPr lang="zh-CN" altLang="en-US" sz="1800" dirty="0"/>
                  <a:t>例如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中，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1,5,7,11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这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个数与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互质，所以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dirty="0"/>
                  <a:t>4 </a:t>
                </a:r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怎么求？</a:t>
                </a:r>
                <a:endParaRPr lang="en-US" altLang="zh-CN" sz="1800" dirty="0"/>
              </a:p>
              <a:p>
                <a:r>
                  <a:rPr lang="zh-CN" altLang="en-US" sz="1800" dirty="0"/>
                  <a:t>设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zh-CN" altLang="en-US" sz="1800" dirty="0"/>
                  <a:t>，则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nary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枚举质因子计算即可，时间复杂度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B1FCBE93-BF40-3A48-809E-CB5D1DFC3F06}"/>
                  </a:ext>
                </a:extLst>
              </p14:cNvPr>
              <p14:cNvContentPartPr/>
              <p14:nvPr/>
            </p14:nvContentPartPr>
            <p14:xfrm>
              <a:off x="589320" y="20520"/>
              <a:ext cx="11602800" cy="65689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B1FCBE93-BF40-3A48-809E-CB5D1DFC3F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960" y="11160"/>
                <a:ext cx="11621520" cy="6587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20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（扩展）欧拉定理 </a:t>
            </a:r>
            <a:r>
              <a:rPr lang="zh-CN" altLang="en-US" sz="2200" b="0" dirty="0"/>
              <a:t>（</a:t>
            </a:r>
            <a:r>
              <a:rPr lang="zh-CN" altLang="en-US" sz="2200" b="0" dirty="0">
                <a:hlinkClick r:id="rId3" action="ppaction://hlinksldjump"/>
              </a:rPr>
              <a:t>欧拉函数</a:t>
            </a:r>
            <a:r>
              <a:rPr lang="zh-CN" altLang="en-US" sz="2200" b="0" dirty="0"/>
              <a:t>）</a:t>
            </a:r>
            <a:endParaRPr lang="en-US" altLang="zh-CN" sz="22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欧拉定理：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扩展欧拉定理：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也就是说，若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800" dirty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11407EBB-D641-EF47-B8D2-9CF6F25FDF88}"/>
                  </a:ext>
                </a:extLst>
              </p14:cNvPr>
              <p14:cNvContentPartPr/>
              <p14:nvPr/>
            </p14:nvContentPartPr>
            <p14:xfrm>
              <a:off x="960120" y="118800"/>
              <a:ext cx="10735920" cy="657576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11407EBB-D641-EF47-B8D2-9CF6F25FDF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760" y="109440"/>
                <a:ext cx="10754640" cy="6594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0242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快速幂 </a:t>
            </a:r>
            <a:r>
              <a:rPr lang="en-US" altLang="zh-CN" sz="2200" dirty="0"/>
              <a:t>(P1226)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r>
                  <a:rPr lang="zh-CN" altLang="en-US" sz="1800" dirty="0"/>
                  <a:t>每次询问给出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1800" dirty="0"/>
                  <a:t> ,</a:t>
                </a:r>
                <a:r>
                  <a:rPr lang="zh-CN" altLang="en-US" sz="1800" dirty="0"/>
                  <a:t>快速求出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800" dirty="0"/>
                  <a:t>不预处理，每次询问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⌊"/>
                                            <m:endChr m:val="⌋"/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/2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,       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是</m:t>
                            </m:r>
                            <m:r>
                              <a:rPr lang="zh-CN" altLang="en-US" sz="1800" i="1" smtClean="0">
                                <a:latin typeface="Cambria Math" panose="02040503050406030204" pitchFamily="18" charset="0"/>
                              </a:rPr>
                              <m:t>偶数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⌊"/>
                                            <m:endChr m:val="⌋"/>
                                            <m:ctrlP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/2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是</m:t>
                            </m:r>
                            <m:r>
                              <a:rPr lang="zh-CN" altLang="en-US" sz="1800" i="1" smtClean="0">
                                <a:latin typeface="Cambria Math" panose="02040503050406030204" pitchFamily="18" charset="0"/>
                              </a:rPr>
                              <m:t>奇数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， 只要知道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1800" dirty="0"/>
                  <a:t>， 就能快速求出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5134279-36E3-4734-A995-7BD3C61B4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2" y="3646961"/>
            <a:ext cx="4333875" cy="2562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0AB7ED-3AFB-42F5-99FD-A20C8447B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55130"/>
            <a:ext cx="4876800" cy="3219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332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光速幂 </a:t>
            </a:r>
            <a:r>
              <a:rPr lang="en-US" altLang="zh-CN" sz="2200" dirty="0"/>
              <a:t>(P5110) </a:t>
            </a:r>
            <a:r>
              <a:rPr lang="zh-CN" altLang="en-US" sz="2200" b="0" dirty="0"/>
              <a:t>（</a:t>
            </a:r>
            <a:r>
              <a:rPr lang="zh-CN" altLang="en-US" sz="2200" b="0" dirty="0">
                <a:hlinkClick r:id="rId3" action="ppaction://hlinksldjump"/>
              </a:rPr>
              <a:t>欧拉定理</a:t>
            </a:r>
            <a:r>
              <a:rPr lang="zh-CN" altLang="en-US" sz="2200" b="0" dirty="0"/>
              <a:t>）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r>
                  <a:rPr lang="zh-CN" altLang="en-US" sz="1800" dirty="0">
                    <a:solidFill>
                      <a:srgbClr val="FF0000"/>
                    </a:solidFill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800" dirty="0"/>
                  <a:t>，每次询问给出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,</a:t>
                </a:r>
                <a:r>
                  <a:rPr lang="zh-CN" altLang="en-US" sz="1800" dirty="0"/>
                  <a:t>快速求出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800" dirty="0"/>
                  <a:t>预处理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ra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，每次询问复杂度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先运用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，将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缩小到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(&lt;2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的范围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rad>
                              </m:sup>
                            </m:sSup>
                          </m:e>
                        </m:d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rad>
                          </m:e>
                        </m:d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ad>
                          <m:radPr>
                            <m:deg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altLang="zh-CN" sz="1800" dirty="0"/>
                  <a:t> , </a:t>
                </a:r>
                <a:r>
                  <a:rPr lang="zh-CN" altLang="en-US" sz="1800" dirty="0"/>
                  <a:t>其中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rad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&lt;2</m:t>
                    </m:r>
                    <m:rad>
                      <m:radPr>
                        <m:deg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ra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%</m:t>
                    </m:r>
                    <m:rad>
                      <m:radPr>
                        <m:deg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ra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rad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预处理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rad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（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</m:t>
                    </m:r>
                    <m:rad>
                      <m:radPr>
                        <m:deg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ra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rad>
                  </m:oMath>
                </a14:m>
                <a:r>
                  <a:rPr lang="zh-CN" altLang="en-US" sz="1800" dirty="0"/>
                  <a:t>）即可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BA4D4DCD-12B3-264F-B681-0C20F3364E5A}"/>
                  </a:ext>
                </a:extLst>
              </p14:cNvPr>
              <p14:cNvContentPartPr/>
              <p14:nvPr/>
            </p14:nvContentPartPr>
            <p14:xfrm>
              <a:off x="844560" y="435600"/>
              <a:ext cx="8783640" cy="60433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BA4D4DCD-12B3-264F-B681-0C20F3364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200" y="426240"/>
                <a:ext cx="8802360" cy="606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634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逆元 </a:t>
            </a:r>
            <a:r>
              <a:rPr lang="zh-CN" altLang="en-US" sz="2200" b="0" dirty="0"/>
              <a:t>（</a:t>
            </a:r>
            <a:r>
              <a:rPr lang="zh-CN" altLang="en-US" sz="2200" b="0" dirty="0">
                <a:hlinkClick r:id="rId3" action="ppaction://hlinksldjump"/>
              </a:rPr>
              <a:t>扩展欧几里得算法</a:t>
            </a:r>
            <a:r>
              <a:rPr lang="zh-CN" altLang="en-US" sz="2200" b="0" dirty="0"/>
              <a:t>，</a:t>
            </a:r>
            <a:r>
              <a:rPr lang="zh-CN" altLang="en-US" sz="2200" b="0" dirty="0">
                <a:hlinkClick r:id="rId4" action="ppaction://hlinksldjump"/>
              </a:rPr>
              <a:t>欧拉定理</a:t>
            </a:r>
            <a:r>
              <a:rPr lang="zh-CN" altLang="en-US" sz="2200" b="0" dirty="0"/>
              <a:t>，</a:t>
            </a:r>
            <a:r>
              <a:rPr lang="zh-CN" altLang="en-US" sz="2200" b="0" dirty="0">
                <a:hlinkClick r:id="rId5" action="ppaction://hlinksldjump"/>
              </a:rPr>
              <a:t>快速幂</a:t>
            </a:r>
            <a:r>
              <a:rPr lang="zh-CN" altLang="en-US" sz="2200" b="0" dirty="0"/>
              <a:t>）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≡ 1 (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，则称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关于模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的逆元，通常记做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分数取模：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00" dirty="0"/>
                  <a:t> 存在的充要条件为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在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的范围内，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关于模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的逆元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若存在</a:t>
                </a:r>
                <a:r>
                  <a:rPr lang="en-US" altLang="zh-CN" sz="1800" dirty="0"/>
                  <a:t>) </a:t>
                </a:r>
                <a:r>
                  <a:rPr lang="zh-CN" altLang="en-US" sz="1800" dirty="0"/>
                  <a:t>是唯一的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等价于求解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800" dirty="0"/>
                  <a:t>，直接用扩展欧几里得算法解决</a:t>
                </a:r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:r>
                  <a:rPr lang="en-US" altLang="zh-CN" sz="1800" dirty="0"/>
                  <a:t>b </a:t>
                </a:r>
                <a:r>
                  <a:rPr lang="zh-CN" altLang="en-US" sz="1800" dirty="0"/>
                  <a:t>是质数，则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−1，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(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，所以逆元为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CN" altLang="en-US" sz="1800" dirty="0"/>
                  <a:t>，快速幂计算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E7FC0513-3105-844C-B04A-B91AB9A351A6}"/>
                  </a:ext>
                </a:extLst>
              </p14:cNvPr>
              <p14:cNvContentPartPr/>
              <p14:nvPr/>
            </p14:nvContentPartPr>
            <p14:xfrm>
              <a:off x="522360" y="415080"/>
              <a:ext cx="10937520" cy="620784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E7FC0513-3105-844C-B04A-B91AB9A351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000" y="405720"/>
                <a:ext cx="10956240" cy="6226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8547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逆元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如何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求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 ∼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模质数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的逆元？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%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 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≡0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9FF448B-2CB9-4814-B817-8E8DC6BE8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74" y="3429000"/>
            <a:ext cx="5486400" cy="1066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F3839B8D-7F12-7747-998B-4A79BD1BE9CD}"/>
                  </a:ext>
                </a:extLst>
              </p14:cNvPr>
              <p14:cNvContentPartPr/>
              <p14:nvPr/>
            </p14:nvContentPartPr>
            <p14:xfrm>
              <a:off x="368640" y="429840"/>
              <a:ext cx="9653760" cy="605268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F3839B8D-7F12-7747-998B-4A79BD1BE9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280" y="420480"/>
                <a:ext cx="9672480" cy="6071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75919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威尔逊定理 </a:t>
            </a:r>
            <a:r>
              <a:rPr lang="zh-CN" altLang="en-US" sz="2200" b="0" dirty="0"/>
              <a:t>（</a:t>
            </a:r>
            <a:r>
              <a:rPr lang="zh-CN" altLang="en-US" sz="2200" b="0" dirty="0">
                <a:hlinkClick r:id="rId3" action="ppaction://hlinksldjump"/>
              </a:rPr>
              <a:t>逆元</a:t>
            </a:r>
            <a:r>
              <a:rPr lang="zh-CN" altLang="en-US" sz="2200" b="0" dirty="0"/>
              <a:t>）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的解仅有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所以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和逆元两两对应</a:t>
                </a:r>
                <a:endParaRPr lang="en-US" altLang="zh-CN" sz="1800" dirty="0"/>
              </a:p>
              <a:p>
                <a:r>
                  <a:rPr lang="zh-CN" altLang="en-US" sz="1800" dirty="0"/>
                  <a:t>剩下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1∗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6F899E1C-CA6E-024F-8754-32D72D3A62F0}"/>
                  </a:ext>
                </a:extLst>
              </p14:cNvPr>
              <p14:cNvContentPartPr/>
              <p14:nvPr/>
            </p14:nvContentPartPr>
            <p14:xfrm>
              <a:off x="937440" y="97200"/>
              <a:ext cx="9663120" cy="385344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6F899E1C-CA6E-024F-8754-32D72D3A62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080" y="87840"/>
                <a:ext cx="9681840" cy="3872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7762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中国剩余定理 </a:t>
            </a:r>
            <a:r>
              <a:rPr lang="zh-CN" altLang="en-US" sz="2200" b="0" dirty="0"/>
              <a:t>（</a:t>
            </a:r>
            <a:r>
              <a:rPr lang="zh-CN" altLang="en-US" sz="2200" b="0" dirty="0">
                <a:hlinkClick r:id="rId3" action="ppaction://hlinksldjump"/>
              </a:rPr>
              <a:t>逆元</a:t>
            </a:r>
            <a:r>
              <a:rPr lang="zh-CN" altLang="en-US" sz="2200" b="0" dirty="0"/>
              <a:t>）</a:t>
            </a:r>
            <a:r>
              <a:rPr lang="zh-CN" altLang="en-US" sz="2200" dirty="0"/>
              <a:t> 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r>
                  <a:rPr lang="zh-CN" altLang="en-US" sz="1800" dirty="0"/>
                  <a:t>求解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800" dirty="0"/>
                  <a:t>，满足方程组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两两互质</a:t>
                </a:r>
                <a:endParaRPr lang="en-US" altLang="zh-CN" sz="1800" dirty="0"/>
              </a:p>
              <a:p>
                <a:r>
                  <a:rPr lang="zh-CN" altLang="en-US" sz="1800" dirty="0"/>
                  <a:t>例如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3)</m:t>
                            </m:r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5)</m:t>
                            </m:r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≡2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7)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令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显然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r>
                  <a:rPr lang="zh-CN" altLang="en-US" sz="1800" dirty="0"/>
                  <a:t>，所以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 关于模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 的逆元存在。把这个逆元设为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于是有：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≡1(</m:t>
                    </m:r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mod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≡0(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进一步：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mod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≡0(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因此解为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，且在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意义下是唯一解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FC360BDC-B60E-5043-96BA-46620FB6610B}"/>
                  </a:ext>
                </a:extLst>
              </p14:cNvPr>
              <p14:cNvContentPartPr/>
              <p14:nvPr/>
            </p14:nvContentPartPr>
            <p14:xfrm>
              <a:off x="125280" y="1292760"/>
              <a:ext cx="9528480" cy="552456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FC360BDC-B60E-5043-96BA-46620FB661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920" y="1283400"/>
                <a:ext cx="9547200" cy="5543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778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3396999" y="2300606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72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2935605" y="1844358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2935605" y="3997643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5"/>
            </p:custDataLst>
          </p:nvPr>
        </p:nvSpPr>
        <p:spPr>
          <a:xfrm>
            <a:off x="6096000" y="2511717"/>
            <a:ext cx="5559234" cy="835660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ea typeface="微软雅黑" panose="020B0503020204020204" pitchFamily="34" charset="-122"/>
              </a:rPr>
              <a:t>知识点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657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中国剩余定理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3)</m:t>
                            </m:r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5)</m:t>
                            </m:r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≡2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7)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={2,3,2}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3,5,7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=3∗5∗7=105</m:t>
                    </m:r>
                  </m:oMath>
                </a14:m>
                <a:endParaRPr lang="en-US" altLang="zh-CN" sz="1800" b="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35,21,15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2,1,1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=2∗35∗2+3∗21∗1+2∗15∗1=233≡23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105)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12304DC6-9E55-9844-B289-96EAEB4E4B4C}"/>
                  </a:ext>
                </a:extLst>
              </p14:cNvPr>
              <p14:cNvContentPartPr/>
              <p14:nvPr/>
            </p14:nvContentPartPr>
            <p14:xfrm>
              <a:off x="763200" y="235440"/>
              <a:ext cx="11112120" cy="56959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12304DC6-9E55-9844-B289-96EAEB4E4B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840" y="226080"/>
                <a:ext cx="11130840" cy="571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964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扩展中国剩余定理 （</a:t>
            </a:r>
            <a:r>
              <a:rPr lang="zh-CN" altLang="en-US" sz="2200" dirty="0">
                <a:hlinkClick r:id="rId3" action="ppaction://hlinksldjump"/>
              </a:rPr>
              <a:t>扩展欧几里得算法</a:t>
            </a:r>
            <a:r>
              <a:rPr lang="zh-CN" altLang="en-US" sz="2200" dirty="0"/>
              <a:t>）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求解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800" dirty="0"/>
                  <a:t>，满足方程组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不一定两两互质</a:t>
                </a:r>
                <a:endParaRPr lang="en-US" altLang="zh-CN" sz="1800" dirty="0"/>
              </a:p>
              <a:p>
                <a:r>
                  <a:rPr lang="zh-CN" altLang="en-US" sz="1800" dirty="0"/>
                  <a:t>同样的，在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𝐿𝐶𝑀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意义下有唯一解</a:t>
                </a:r>
                <a:endParaRPr lang="en-US" altLang="zh-CN" sz="1800" dirty="0"/>
              </a:p>
              <a:p>
                <a:r>
                  <a:rPr lang="zh-CN" altLang="en-US" sz="1800" dirty="0"/>
                  <a:t>考虑如何每次将两个方程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合并成一个方程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𝐿𝐶𝑀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先用扩展欧几里得算法求出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gcd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的一组特解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gcd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gcd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zh-CN" altLang="en-US" sz="1800" dirty="0"/>
                  <a:t>，可以发现两个不同的解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的差一定是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𝐿𝐶𝑀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的倍数</a:t>
                </a:r>
                <a:endParaRPr lang="en-US" altLang="zh-CN" sz="1800" dirty="0"/>
              </a:p>
              <a:p>
                <a:r>
                  <a:rPr lang="zh-CN" altLang="en-US" sz="1800" dirty="0"/>
                  <a:t>所以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func>
                              <m:func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func>
                              <m:func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𝐿𝐶𝑀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93" b="-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EAA95836-D0CF-8744-929F-B6419E261DAF}"/>
                  </a:ext>
                </a:extLst>
              </p14:cNvPr>
              <p14:cNvContentPartPr/>
              <p14:nvPr/>
            </p14:nvContentPartPr>
            <p14:xfrm>
              <a:off x="155880" y="76680"/>
              <a:ext cx="11935800" cy="674856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EAA95836-D0CF-8744-929F-B6419E261D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520" y="67320"/>
                <a:ext cx="11954520" cy="6767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346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其他常见的积性函数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，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</m: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有</m:t>
                            </m:r>
                            <m:r>
                              <a:rPr lang="zh-CN" altLang="en-US" sz="1800" i="1" smtClean="0">
                                <a:latin typeface="Cambria Math" panose="02040503050406030204" pitchFamily="18" charset="0"/>
                              </a:rPr>
                              <m:t>平方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因子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(−1)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zh-CN" altLang="en-US" sz="1800" i="1" smtClean="0">
                                      <a:latin typeface="Cambria Math" panose="02040503050406030204" pitchFamily="18" charset="0"/>
                                    </a:rPr>
                                    <m:t>，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无</m:t>
                                  </m:r>
                                  <m:r>
                                    <a:rPr lang="zh-CN" altLang="en-US" sz="1800" i="1" smtClean="0">
                                      <a:latin typeface="Cambria Math" panose="02040503050406030204" pitchFamily="18" charset="0"/>
                                    </a:rPr>
                                    <m:t>平方因子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，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为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的</m:t>
                                  </m:r>
                                  <m:r>
                                    <a:rPr lang="zh-CN" altLang="en-US" sz="1800" i="1" smtClean="0">
                                      <a:latin typeface="Cambria Math" panose="02040503050406030204" pitchFamily="18" charset="0"/>
                                    </a:rPr>
                                    <m:t>质因数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个数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又写作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表示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的约数个数（除数函数）</a:t>
                </a:r>
                <a:endParaRPr lang="en-US" altLang="zh-CN" sz="1800" dirty="0"/>
              </a:p>
              <a:p>
                <a:r>
                  <a:rPr lang="en-US" altLang="zh-CN" sz="1800" dirty="0"/>
                  <a:t>¼ </a:t>
                </a:r>
                <a:r>
                  <a:rPr lang="zh-CN" altLang="en-US" sz="1800" dirty="0"/>
                  <a:t>圆上整点个数 推荐观看：</a:t>
                </a:r>
                <a:r>
                  <a:rPr lang="en-US" altLang="zh-CN" sz="1800" dirty="0">
                    <a:hlinkClick r:id="rId3"/>
                  </a:rPr>
                  <a:t>http://www.bilibili.com/video/av12131743/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完全积性：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=1,    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id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A6752572-BB09-1A4B-AE35-1C9BFA5F4D70}"/>
                  </a:ext>
                </a:extLst>
              </p14:cNvPr>
              <p14:cNvContentPartPr/>
              <p14:nvPr/>
            </p14:nvContentPartPr>
            <p14:xfrm>
              <a:off x="832320" y="765360"/>
              <a:ext cx="9983520" cy="517716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A6752572-BB09-1A4B-AE35-1C9BFA5F4D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756000"/>
                <a:ext cx="10002240" cy="519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7649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其他常见的积性函数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sup>
                                    </m:s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显然收敛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当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时，有：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(1+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func>
                          </m:den>
                        </m:f>
                      </m:sup>
                    </m:sSup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45A6949F-04F4-3047-925B-09D60147F057}"/>
                  </a:ext>
                </a:extLst>
              </p14:cNvPr>
              <p14:cNvContentPartPr/>
              <p14:nvPr/>
            </p14:nvContentPartPr>
            <p14:xfrm>
              <a:off x="770760" y="885240"/>
              <a:ext cx="10725480" cy="555336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45A6949F-04F4-3047-925B-09D60147F0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400" y="875880"/>
                <a:ext cx="10744200" cy="5572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48030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普通筛法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r>
                  <a:rPr lang="zh-CN" altLang="en-US" sz="1800" dirty="0"/>
                  <a:t>以下整数代指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sz="1800" dirty="0"/>
                  <a:t> 的整数</a:t>
                </a:r>
                <a:endParaRPr lang="en-US" altLang="zh-CN" sz="1800" dirty="0"/>
              </a:p>
              <a:p>
                <a:r>
                  <a:rPr lang="zh-CN" altLang="en-US" sz="1800" dirty="0"/>
                  <a:t>基本思想：整数的整数倍数是合数，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B7EDC74-1FE0-4A2E-B597-3A0DFAC0A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8" y="2784628"/>
            <a:ext cx="4814130" cy="1981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F36134F6-3ECB-1E42-B512-FCD41161A26D}"/>
                  </a:ext>
                </a:extLst>
              </p14:cNvPr>
              <p14:cNvContentPartPr/>
              <p14:nvPr/>
            </p14:nvContentPartPr>
            <p14:xfrm>
              <a:off x="1335960" y="2302920"/>
              <a:ext cx="5308200" cy="213984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F36134F6-3ECB-1E42-B512-FCD41161A2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6600" y="2293560"/>
                <a:ext cx="5326920" cy="2158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2374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埃氏筛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基本思想：素数的整数倍数是合数，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B7EDC74-1FE0-4A2E-B597-3A0DFAC0A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76" y="2776489"/>
            <a:ext cx="4761402" cy="1981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CFDB76C9-5AA5-2C4D-BE14-CA6F15A3394B}"/>
                  </a:ext>
                </a:extLst>
              </p14:cNvPr>
              <p14:cNvContentPartPr/>
              <p14:nvPr/>
            </p14:nvContentPartPr>
            <p14:xfrm>
              <a:off x="1510200" y="3306240"/>
              <a:ext cx="4187160" cy="105444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CFDB76C9-5AA5-2C4D-BE14-CA6F15A339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0840" y="3296880"/>
                <a:ext cx="4205880" cy="107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59651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线性筛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:r>
                  <a:rPr lang="zh-CN" altLang="en-US" sz="1800" dirty="0"/>
                  <a:t>基本思想：整数的素数倍数是合数，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枚举整数的素数倍数，当枚举到的素数是当前整数的约数时停止</a:t>
                </a:r>
                <a:endParaRPr lang="en-US" altLang="zh-CN" sz="1800" dirty="0"/>
              </a:p>
              <a:p>
                <a:r>
                  <a:rPr lang="zh-CN" altLang="en-US" sz="1800" dirty="0"/>
                  <a:t>设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的最小质因子是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会且仅会在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倍筛到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B7EDC74-1FE0-4A2E-B597-3A0DFAC0A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25" y="3258106"/>
            <a:ext cx="5464453" cy="25035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CE999700-C930-CA48-8386-45EC222E5A4E}"/>
                  </a:ext>
                </a:extLst>
              </p14:cNvPr>
              <p14:cNvContentPartPr/>
              <p14:nvPr/>
            </p14:nvContentPartPr>
            <p14:xfrm>
              <a:off x="1209240" y="1791360"/>
              <a:ext cx="10430640" cy="47815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CE999700-C930-CA48-8386-45EC222E5A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880" y="1782000"/>
                <a:ext cx="10449360" cy="480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5799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区间筛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求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中的所有质数，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基本思想：</a:t>
                </a:r>
                <a:r>
                  <a:rPr lang="zh-CN" altLang="en-US" sz="1800" dirty="0">
                    <a:hlinkClick r:id="rId3" action="ppaction://hlinksldjump"/>
                  </a:rPr>
                  <a:t>埃氏筛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en-US" altLang="zh-CN" sz="1800" dirty="0"/>
                  <a:t>1. </a:t>
                </a:r>
                <a:r>
                  <a:rPr lang="zh-CN" altLang="en-US" sz="1800" dirty="0"/>
                  <a:t>先筛出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ad>
                      <m:radPr>
                        <m:deg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的所有质数</a:t>
                </a:r>
                <a:endParaRPr lang="en-US" altLang="zh-CN" sz="1800" dirty="0"/>
              </a:p>
              <a:p>
                <a:r>
                  <a:rPr lang="en-US" altLang="zh-CN" sz="1800" dirty="0"/>
                  <a:t>2. </a:t>
                </a:r>
                <a:r>
                  <a:rPr lang="zh-CN" altLang="en-US" sz="1800" dirty="0"/>
                  <a:t>用这些质数筛去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中的合数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6857F2E6-5E0D-6E41-82E0-AB29A53D7FB5}"/>
                  </a:ext>
                </a:extLst>
              </p14:cNvPr>
              <p14:cNvContentPartPr/>
              <p14:nvPr/>
            </p14:nvContentPartPr>
            <p14:xfrm>
              <a:off x="1144440" y="580680"/>
              <a:ext cx="10193400" cy="598104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6857F2E6-5E0D-6E41-82E0-AB29A53D7F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5080" y="571320"/>
                <a:ext cx="10212120" cy="5999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6019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线性筛求积性函数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对于每个合数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，在线性筛的过程中都会拆成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</a:p>
              <a:p>
                <a:r>
                  <a:rPr lang="zh-CN" altLang="en-US" sz="1800" dirty="0"/>
                  <a:t>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800" dirty="0"/>
                  <a:t>则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是互质的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en-US" altLang="zh-CN" sz="1800" dirty="0"/>
                  <a:t>1. </a:t>
                </a:r>
                <a:r>
                  <a:rPr lang="zh-CN" altLang="en-US" sz="1800" dirty="0"/>
                  <a:t>算出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en-US" altLang="zh-CN" sz="1800" dirty="0"/>
                  <a:t>2. </a:t>
                </a:r>
                <a:r>
                  <a:rPr lang="zh-CN" altLang="en-US" sz="1800" dirty="0"/>
                  <a:t>对于其他合数，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5215E66D-C3B3-E54B-B0B8-0949CC4A5503}"/>
                  </a:ext>
                </a:extLst>
              </p14:cNvPr>
              <p14:cNvContentPartPr/>
              <p14:nvPr/>
            </p14:nvContentPartPr>
            <p14:xfrm>
              <a:off x="916200" y="249120"/>
              <a:ext cx="10324440" cy="641988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5215E66D-C3B3-E54B-B0B8-0949CC4A55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840" y="239760"/>
                <a:ext cx="10343160" cy="643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8590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线性筛求积性函数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r>
                  <a:rPr lang="zh-CN" altLang="en-US" sz="1800" dirty="0"/>
                  <a:t>对于一些积性函数，有更简单的做法，以欧拉函数为例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sz="1800" b="0" dirty="0"/>
              </a:p>
              <a:p>
                <a:r>
                  <a:rPr lang="zh-CN" altLang="en-US" sz="1800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不整除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时，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整除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时，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在线性筛的过程中直接计算即可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7655FC6-C397-4979-8794-ABA67EE18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16" y="2601158"/>
            <a:ext cx="4475002" cy="34659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E334CD7-4F6D-F640-A8EC-7A3FF5A054B9}"/>
                  </a:ext>
                </a:extLst>
              </p14:cNvPr>
              <p14:cNvContentPartPr/>
              <p14:nvPr/>
            </p14:nvContentPartPr>
            <p14:xfrm>
              <a:off x="873720" y="3168000"/>
              <a:ext cx="10579320" cy="23803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E334CD7-4F6D-F640-A8EC-7A3FF5A054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360" y="3158640"/>
                <a:ext cx="10598040" cy="2399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721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基础知识与记号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zh-CN" alt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任意，对于所有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∈女生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喜欢 </a:t>
                </a:r>
                <a:r>
                  <a:rPr lang="en-US" altLang="zh-CN" sz="1800" dirty="0" err="1"/>
                  <a:t>zcy</a:t>
                </a:r>
                <a:endParaRPr lang="en-US" altLang="zh-CN" sz="1800" dirty="0"/>
              </a:p>
              <a:p>
                <a:r>
                  <a:rPr lang="zh-CN" altLang="en-US" sz="1800" dirty="0"/>
                  <a:t>所有女生都会被 </a:t>
                </a:r>
                <a:r>
                  <a:rPr lang="en-US" altLang="zh-CN" sz="1800" dirty="0" err="1"/>
                  <a:t>zcy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迷住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存在，至少一个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∈男生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喜欢光光</a:t>
                </a:r>
                <a:endParaRPr lang="en-US" altLang="zh-CN" sz="1800" dirty="0"/>
              </a:p>
              <a:p>
                <a:r>
                  <a:rPr lang="zh-CN" altLang="en-US" sz="1800" dirty="0"/>
                  <a:t>有至少一个男生喜欢光光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53C69B9A-FE48-7943-BAB9-0515EC353187}"/>
                  </a:ext>
                </a:extLst>
              </p14:cNvPr>
              <p14:cNvContentPartPr/>
              <p14:nvPr/>
            </p14:nvContentPartPr>
            <p14:xfrm>
              <a:off x="824040" y="614160"/>
              <a:ext cx="5707440" cy="419688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53C69B9A-FE48-7943-BAB9-0515EC3531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680" y="604800"/>
                <a:ext cx="5726160" cy="4215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628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3396999" y="2300606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72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2935605" y="1844358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2935605" y="3997643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5"/>
            </p:custDataLst>
          </p:nvPr>
        </p:nvSpPr>
        <p:spPr>
          <a:xfrm>
            <a:off x="6096000" y="2511717"/>
            <a:ext cx="5559234" cy="835660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ea typeface="微软雅黑" panose="020B0503020204020204" pitchFamily="34" charset="-122"/>
              </a:rPr>
              <a:t>例题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23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[CF 757B] Bash’s Big 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给定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个正整数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求一个子集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，满足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,…,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)&gt;1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，同时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尽可能大。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分析：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，说明存在一个正整数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，满足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整除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内的所有元素。</a:t>
                </a: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枚举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=2…</m:t>
                    </m:r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并统计答案</a:t>
                </a: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则复杂度为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US" altLang="zh-CN" sz="1800" i="1" dirty="0" err="1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。</a:t>
                </a:r>
                <a:endParaRPr lang="en-US" altLang="zh-CN" sz="1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49D5999C-98E6-7044-BF16-C2303544388F}"/>
                  </a:ext>
                </a:extLst>
              </p14:cNvPr>
              <p14:cNvContentPartPr/>
              <p14:nvPr/>
            </p14:nvContentPartPr>
            <p14:xfrm>
              <a:off x="1113840" y="532440"/>
              <a:ext cx="10740960" cy="582444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49D5999C-98E6-7044-BF16-C230354438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4480" y="523080"/>
                <a:ext cx="10759680" cy="584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4204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[CF 776B] Sherlock and his girlfriend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个点，标号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2…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</a:t>
                </a: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给这些点染色，要求若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的质因子，则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的颜色不同。</a:t>
                </a: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求一种颜色数最少的方案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≤1000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注意到这是二分图，一边是质数，一边是合数。</a:t>
                </a: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把质数都染成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，合数都染成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即可。</a:t>
                </a:r>
                <a:endParaRPr lang="en-US" altLang="zh-CN" sz="1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5252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上帝与集合的正确用法 </a:t>
            </a:r>
            <a:r>
              <a:rPr lang="en-US" altLang="zh-CN" sz="2200" dirty="0"/>
              <a:t>(P4139) </a:t>
            </a:r>
            <a:r>
              <a:rPr lang="zh-CN" altLang="en-US" sz="2200" b="0" dirty="0"/>
              <a:t>（</a:t>
            </a:r>
            <a:r>
              <a:rPr lang="zh-CN" altLang="en-US" sz="2200" b="0" dirty="0">
                <a:hlinkClick r:id="rId3" action="ppaction://hlinksldjump"/>
              </a:rPr>
              <a:t>欧拉定理</a:t>
            </a:r>
            <a:r>
              <a:rPr lang="zh-CN" altLang="en-US" sz="2200" b="0" dirty="0"/>
              <a:t>）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p>
                                </m:sSup>
                              </m:sup>
                            </m:sSup>
                          </m:sup>
                        </m:sSup>
                      </m:sup>
                    </m:sSup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组询问，每次询问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的值</a:t>
                </a:r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由扩展欧拉定理有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altLang="zh-CN" sz="1800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l-GR" altLang="zh-CN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l-GR" altLang="zh-CN" sz="1800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l-GR" altLang="zh-CN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那就转化成了求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sz="18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l-GR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递归求解，至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= 1 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时终止即可。</a:t>
                </a: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易得递归的层数不大于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569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一道例题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r>
                  <a:rPr lang="zh-CN" altLang="en-US" sz="1800" dirty="0"/>
                  <a:t>求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[1,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1800" dirty="0"/>
                  <a:t>内的所有素数。内存限制 </a:t>
                </a:r>
                <a:r>
                  <a:rPr lang="en-US" altLang="zh-CN" sz="1800" dirty="0"/>
                  <a:t>1MB</a:t>
                </a:r>
              </a:p>
              <a:p>
                <a:r>
                  <a:rPr lang="zh-CN" altLang="en-US" sz="1800" dirty="0"/>
                  <a:t>直接线性筛会爆空间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把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[1,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/>
                  <a:t> 分成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段分别求解；</a:t>
                </a:r>
              </a:p>
              <a:p>
                <a:r>
                  <a:rPr lang="zh-CN" altLang="en-US" sz="1800" dirty="0"/>
                  <a:t>对于区间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/>
                  <a:t>，枚举不大于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1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的所有素数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800" dirty="0"/>
                  <a:t>，在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中筛去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的倍数。</a:t>
                </a:r>
              </a:p>
              <a:p>
                <a:r>
                  <a:rPr lang="zh-CN" altLang="en-US" sz="1800" dirty="0"/>
                  <a:t>需要预处理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[1,</m:t>
                    </m:r>
                    <m:rad>
                      <m:radPr>
                        <m:degHide m:val="on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1800" dirty="0"/>
                  <a:t>的所有素数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时间复杂度：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·</m:t>
                    </m:r>
                    <m:rad>
                      <m:radPr>
                        <m:degHide m:val="on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空间复杂度：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C69BC99A-9F63-7942-A93D-2AF6560FB306}"/>
                  </a:ext>
                </a:extLst>
              </p14:cNvPr>
              <p14:cNvContentPartPr/>
              <p14:nvPr/>
            </p14:nvContentPartPr>
            <p14:xfrm>
              <a:off x="318600" y="1893600"/>
              <a:ext cx="10911600" cy="404856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C69BC99A-9F63-7942-A93D-2AF6560FB3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240" y="1884240"/>
                <a:ext cx="10930320" cy="4067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32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 err="1"/>
              <a:t>gcd</a:t>
            </a:r>
            <a:r>
              <a:rPr lang="en-US" altLang="zh-CN" sz="2200" dirty="0"/>
              <a:t> (P2568)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r>
                  <a:rPr lang="zh-CN" altLang="en-US" sz="1800" dirty="0"/>
                  <a:t>给定整数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，求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为素数的数对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有多少对</a:t>
                </a:r>
                <a:r>
                  <a:rPr lang="en-US" altLang="zh-CN" sz="18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线性筛出不大于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的所有素数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800" dirty="0"/>
                  <a:t>，问题转化为求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的个数。</a:t>
                </a:r>
              </a:p>
              <a:p>
                <a:r>
                  <a:rPr lang="zh-CN" altLang="en-US" sz="1800" dirty="0"/>
                  <a:t>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800" dirty="0"/>
                  <a:t>，那么有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)=1 </m:t>
                    </m:r>
                  </m:oMath>
                </a14:m>
                <a:r>
                  <a:rPr lang="zh-CN" altLang="en-US" sz="1800" dirty="0"/>
                  <a:t>且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800" dirty="0"/>
                  <a:t> 。</a:t>
                </a:r>
              </a:p>
              <a:p>
                <a:r>
                  <a:rPr lang="zh-CN" altLang="en-US" sz="1800" dirty="0"/>
                  <a:t>转化为求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)=1 </m:t>
                    </m:r>
                  </m:oMath>
                </a14:m>
                <a:r>
                  <a:rPr lang="zh-CN" altLang="en-US" sz="1800" dirty="0"/>
                  <a:t>且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的个数。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答案为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l-GR" altLang="zh-CN" sz="1800" i="1" dirty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altLang="zh-CN" sz="1800" i="1" dirty="0">
                        <a:latin typeface="Cambria Math" panose="02040503050406030204" pitchFamily="18" charset="0"/>
                      </a:rPr>
                      <m:t>(1)+…+</m:t>
                    </m:r>
                    <m:r>
                      <a:rPr lang="el-GR" altLang="zh-CN" sz="1800" i="1" dirty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))−1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线性筛筛出欧拉函数、预处理前缀和即可</a:t>
                </a:r>
                <a:endParaRPr lang="en-US" altLang="zh-CN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4B046067-56BC-3A41-AA33-0973EB368E6D}"/>
                  </a:ext>
                </a:extLst>
              </p14:cNvPr>
              <p14:cNvContentPartPr/>
              <p14:nvPr/>
            </p14:nvContentPartPr>
            <p14:xfrm>
              <a:off x="197640" y="2167560"/>
              <a:ext cx="11211120" cy="389736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4B046067-56BC-3A41-AA33-0973EB368E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280" y="2158200"/>
                <a:ext cx="11229840" cy="3916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567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[SDOI2012] </a:t>
            </a:r>
            <a:r>
              <a:rPr lang="en-US" altLang="zh-CN" sz="2200" dirty="0" err="1"/>
              <a:t>Longge</a:t>
            </a:r>
            <a:r>
              <a:rPr lang="en-US" altLang="zh-CN" sz="2200" dirty="0"/>
              <a:t> </a:t>
            </a:r>
            <a:r>
              <a:rPr lang="zh-CN" altLang="en-US" sz="2200" dirty="0"/>
              <a:t>的问题 </a:t>
            </a:r>
            <a:r>
              <a:rPr lang="en-US" altLang="zh-CN" sz="2200" dirty="0"/>
              <a:t>(P2303)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求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注意到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一定是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的约数，而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的约数个数很少 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）。</a:t>
                </a: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考虑枚举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的约数 </a:t>
                </a:r>
                <a:r>
                  <a:rPr lang="en-US" altLang="zh-CN" sz="1800" dirty="0">
                    <a:latin typeface="微软雅黑" panose="020B0503020204020204" pitchFamily="34" charset="-122"/>
                  </a:rPr>
                  <a:t>(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设为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)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，再求出满足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有多少个。</a:t>
                </a:r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质因数分解求出每个 </a:t>
                </a:r>
                <a14:m>
                  <m:oMath xmlns:m="http://schemas.openxmlformats.org/officeDocument/2006/math">
                    <m:r>
                      <a:rPr lang="el-GR" altLang="zh-CN" sz="1800" i="1" dirty="0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353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[SDOI2008] </a:t>
            </a:r>
            <a:r>
              <a:rPr lang="zh-CN" altLang="en-US" sz="2200" dirty="0"/>
              <a:t>沙拉公主的困惑 </a:t>
            </a:r>
            <a:r>
              <a:rPr lang="en-US" altLang="zh-CN" sz="2200" dirty="0"/>
              <a:t>(P2155)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给定一质数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，回答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组询问</a:t>
                </a:r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zh-CN" altLang="en-US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每组询问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!] 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中与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互质的数的个数，结果对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取模。</a:t>
                </a:r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zh-CN" altLang="en-US" sz="1800" dirty="0">
                  <a:latin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≤10 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16678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[SDOI2008] </a:t>
            </a:r>
            <a:r>
              <a:rPr lang="zh-CN" altLang="en-US" sz="2200" dirty="0"/>
              <a:t>沙拉公主的困惑 </a:t>
            </a:r>
            <a:r>
              <a:rPr lang="en-US" altLang="zh-CN" sz="2200" dirty="0"/>
              <a:t>(P2155)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注意到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altLang="zh-CN" sz="1800" i="1" dirty="0" err="1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，又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!|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则有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!/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!)·</m:t>
                    </m:r>
                    <m:r>
                      <a:rPr lang="el-GR" altLang="zh-CN" sz="1800" i="1" dirty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由 </a:t>
                </a:r>
                <a14:m>
                  <m:oMath xmlns:m="http://schemas.openxmlformats.org/officeDocument/2006/math">
                    <m:r>
                      <a:rPr lang="el-GR" altLang="zh-CN" sz="1800" i="1" dirty="0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(1−1/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)(1−1/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)…(1−1/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!(1−1/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)(1−1/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)…(1−1/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这里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的所有质因子，即不大于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的所有素数。</a:t>
                </a: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)=(1−1/</m:t>
                    </m:r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)(1−1/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)…(1−1/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都能在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时间内预处理 </a:t>
                </a:r>
                <a:r>
                  <a:rPr lang="en-US" altLang="zh-CN" sz="1800" dirty="0">
                    <a:latin typeface="微软雅黑" panose="020B0503020204020204" pitchFamily="34" charset="-122"/>
                  </a:rPr>
                  <a:t>(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利用线性筛和线性求逆元</a:t>
                </a:r>
                <a:r>
                  <a:rPr lang="en-US" altLang="zh-CN" sz="1800" dirty="0">
                    <a:latin typeface="微软雅黑" panose="020B0503020204020204" pitchFamily="34" charset="-12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则</m:t>
                    </m:r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回答询问。</a:t>
                </a:r>
                <a:endParaRPr lang="en-US" altLang="zh-CN" sz="1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 b="-1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537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某道题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求</a:t>
                </a:r>
                <a14:m>
                  <m:oMath xmlns:m="http://schemas.openxmlformats.org/officeDocument/2006/math"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zh-CN" altLang="en-US" sz="1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。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注意到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为奇数当且仅当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为完全平方数。</a:t>
                </a:r>
              </a:p>
              <a:p>
                <a:r>
                  <a:rPr lang="zh-CN" altLang="en-US" sz="1800" dirty="0"/>
                  <a:t>因此只需求出所有的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中有多少个完全平方数。</a:t>
                </a:r>
              </a:p>
              <a:p>
                <a:r>
                  <a:rPr lang="zh-CN" altLang="en-US" sz="1800" dirty="0"/>
                  <a:t>考虑满足条件的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有什么特殊的性质。</a:t>
                </a:r>
                <a:endParaRPr lang="en-US" altLang="zh-CN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278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基础知识与记号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整除：若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𝑏𝑘</m:t>
                    </m:r>
                  </m:oMath>
                </a14:m>
                <a:r>
                  <a:rPr lang="zh-CN" altLang="en-US" sz="1800" dirty="0"/>
                  <a:t>，其中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都是整数，则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整除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800" dirty="0"/>
                  <a:t>，记做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zh-CN" altLang="en-US" sz="1800" dirty="0"/>
              </a:p>
              <a:p>
                <a:r>
                  <a:rPr lang="zh-CN" altLang="en-US" sz="1800" dirty="0"/>
                  <a:t>也称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的约数（因数），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的倍数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怎么求出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的所有约数？</a:t>
                </a:r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的约数，则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也是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的约数，且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之中必有一个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枚举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ad>
                      <m:radPr>
                        <m:deg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的所有数，判断是不是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的约数即可</a:t>
                </a:r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1458CDB8-8BC4-E34A-8835-2E3E94BC5FAC}"/>
                  </a:ext>
                </a:extLst>
              </p14:cNvPr>
              <p14:cNvContentPartPr/>
              <p14:nvPr/>
            </p14:nvContentPartPr>
            <p14:xfrm>
              <a:off x="1287720" y="475920"/>
              <a:ext cx="10500480" cy="628416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1458CDB8-8BC4-E34A-8835-2E3E94BC5F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360" y="466560"/>
                <a:ext cx="10519200" cy="630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349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某道题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令</m:t>
                    </m:r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，其中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不能被大于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的平方数整除。</a:t>
                </a:r>
              </a:p>
              <a:p>
                <a:r>
                  <a:rPr lang="zh-CN" altLang="en-US" sz="1800" dirty="0"/>
                  <a:t>容易看出这样的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是唯一的。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800" dirty="0"/>
                  <a:t>则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为平方数等价于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因此只需求出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的值，统计每种取值的个数就可以了。</a:t>
                </a:r>
              </a:p>
              <a:p>
                <a:r>
                  <a:rPr lang="zh-CN" altLang="en-US" sz="1800" dirty="0"/>
                  <a:t>可以证明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是积性函数；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为质数时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线性筛即可</a:t>
                </a:r>
                <a:endParaRPr lang="en-US" altLang="zh-CN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3529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[SDOI2009] </a:t>
            </a:r>
            <a:r>
              <a:rPr lang="en-US" altLang="zh-CN" sz="2200" dirty="0" err="1"/>
              <a:t>SuperGCD</a:t>
            </a:r>
            <a:r>
              <a:rPr lang="en-US" altLang="zh-CN" sz="2200" dirty="0"/>
              <a:t> (P2152)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0" dirty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 dirty="0" err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800" i="1" dirty="0" err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 dirty="0" err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10000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如果直接用辗转相除法，就需要实现高精度除法，复杂度会有问题。</a:t>
                </a:r>
              </a:p>
              <a:p>
                <a:r>
                  <a:rPr lang="zh-CN" altLang="en-US" sz="1800" dirty="0"/>
                  <a:t>考虑对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2 </m:t>
                    </m:r>
                  </m:oMath>
                </a14:m>
                <a:r>
                  <a:rPr lang="zh-CN" altLang="en-US" sz="1800" dirty="0"/>
                  <a:t>分类。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同为偶数，则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2 ∗ 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/2,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同为奇数，不妨设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，则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((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)/2,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一奇一偶，不妨设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为偶数，则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/2,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同样只经过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</a:rPr>
                      <m:t>log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次迭代，每次操作只有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/2,∗2,−</m:t>
                    </m:r>
                  </m:oMath>
                </a14:m>
                <a:r>
                  <a:rPr lang="zh-CN" altLang="en-US" sz="1800" dirty="0"/>
                  <a:t>，都可以在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内完成</a:t>
                </a:r>
                <a:endParaRPr lang="en-US" altLang="zh-CN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7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[CF 632D] Longest Subsequence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给出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个数，要求选出尽可能多的数，满足它们的最小公倍数不大于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。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设取的所有数都是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的约数，则这些数的 </a:t>
                </a:r>
                <a:r>
                  <a:rPr lang="en-US" altLang="zh-CN" sz="1800" dirty="0"/>
                  <a:t>lcm </a:t>
                </a:r>
                <a:r>
                  <a:rPr lang="zh-CN" altLang="en-US" sz="1800" dirty="0"/>
                  <a:t>必然不大于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对于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中的每个数，统计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中有多少个数是它的约数即可。</a:t>
                </a:r>
                <a:endParaRPr lang="en-US" altLang="zh-CN" sz="1800" dirty="0"/>
              </a:p>
              <a:p>
                <a:r>
                  <a:rPr lang="zh-CN" altLang="en-US" sz="1800" dirty="0">
                    <a:latin typeface="Cambria Math" panose="02040503050406030204" pitchFamily="18" charset="0"/>
                  </a:rPr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786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[CF 582A] GCD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对一个长度为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的数列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800" dirty="0"/>
                  <a:t>，</a:t>
                </a:r>
              </a:p>
              <a:p>
                <a:r>
                  <a:rPr lang="zh-CN" altLang="en-US" sz="1800" dirty="0"/>
                  <a:t>定义它的 </a:t>
                </a:r>
                <a:r>
                  <a:rPr lang="en-US" altLang="zh-CN" sz="1800" dirty="0"/>
                  <a:t>GCD Table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是一张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的二维表，其中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i="1" dirty="0" err="1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现在乱序给出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中所有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个数，求原数列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数据保证有解；输出任意一种方案即可。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≤500, 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4251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[CF 582A] GCD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中最大的数一定也是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中最大的数。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中次大的数一定也是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次大的数。</a:t>
                </a:r>
              </a:p>
              <a:p>
                <a:r>
                  <a:rPr lang="zh-CN" altLang="en-US" sz="1800" dirty="0"/>
                  <a:t>第三、第四可能是由最大和次大的 </a:t>
                </a:r>
                <a:r>
                  <a:rPr lang="en-US" altLang="zh-CN" sz="1800" dirty="0" err="1"/>
                  <a:t>gcd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产生的。</a:t>
                </a:r>
                <a:endParaRPr lang="en-US" altLang="zh-CN" sz="1800" dirty="0"/>
              </a:p>
              <a:p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800" dirty="0">
                    <a:latin typeface="Cambria Math" panose="02040503050406030204" pitchFamily="18" charset="0"/>
                  </a:rPr>
                  <a:t>1.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中最大的数。在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中删除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中加入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。</a:t>
                </a:r>
              </a:p>
              <a:p>
                <a:r>
                  <a:rPr lang="en-US" altLang="zh-CN" sz="1800" dirty="0">
                    <a:latin typeface="Cambria Math" panose="02040503050406030204" pitchFamily="18" charset="0"/>
                  </a:rPr>
                  <a:t>2.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中的所有其他数 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(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设为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，在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中删除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个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。</a:t>
                </a:r>
              </a:p>
              <a:p>
                <a:r>
                  <a:rPr lang="en-US" altLang="zh-CN" sz="1800" dirty="0">
                    <a:latin typeface="Cambria Math" panose="02040503050406030204" pitchFamily="18" charset="0"/>
                  </a:rPr>
                  <a:t>3.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为空则结束；否则回到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。</a:t>
                </a:r>
              </a:p>
              <a:p>
                <a:r>
                  <a:rPr lang="zh-CN" altLang="en-US" sz="1800" dirty="0">
                    <a:latin typeface="Cambria Math" panose="02040503050406030204" pitchFamily="18" charset="0"/>
                  </a:rPr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(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使用 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map)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263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[CF 687B] Remainders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en-US" altLang="zh-CN" sz="1800" dirty="0"/>
                  <a:t>Alice </a:t>
                </a:r>
                <a:r>
                  <a:rPr lang="zh-CN" altLang="en-US" sz="1800" dirty="0"/>
                  <a:t>和 </a:t>
                </a:r>
                <a:r>
                  <a:rPr lang="en-US" altLang="zh-CN" sz="1800" dirty="0"/>
                  <a:t>Bob </a:t>
                </a:r>
                <a:r>
                  <a:rPr lang="zh-CN" altLang="en-US" sz="1800" dirty="0"/>
                  <a:t>协定一个数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/>
                  <a:t>，以及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然后 </a:t>
                </a:r>
                <a:r>
                  <a:rPr lang="en-US" altLang="zh-CN" sz="1800" dirty="0"/>
                  <a:t>Alice </a:t>
                </a:r>
                <a:r>
                  <a:rPr lang="zh-CN" altLang="en-US" sz="1800" dirty="0"/>
                  <a:t>想一个数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800" dirty="0"/>
                  <a:t>，并把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告诉 </a:t>
                </a:r>
                <a:r>
                  <a:rPr lang="en-US" altLang="zh-CN" sz="1800" dirty="0"/>
                  <a:t>Bob</a:t>
                </a:r>
              </a:p>
              <a:p>
                <a:r>
                  <a:rPr lang="zh-CN" altLang="en-US" sz="1800" dirty="0"/>
                  <a:t>问是否对任意的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/>
                  <a:t>Bob </a:t>
                </a:r>
                <a:r>
                  <a:rPr lang="zh-CN" altLang="en-US" sz="1800" dirty="0"/>
                  <a:t>都能猜出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答案为“是”当且仅当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𝐿𝐶𝑀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将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质因数分解，对每个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判定是否存在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847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2"/>
            </p:custDataLst>
          </p:nvPr>
        </p:nvSpPr>
        <p:spPr>
          <a:xfrm>
            <a:off x="3233738" y="594360"/>
            <a:ext cx="1304925" cy="4424680"/>
          </a:xfrm>
        </p:spPr>
        <p:txBody>
          <a:bodyPr/>
          <a:lstStyle/>
          <a:p>
            <a:r>
              <a:rPr lang="zh-CN" altLang="en-US"/>
              <a:t>谢谢观看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基础知识与记号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同时是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的约数，则称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的公约数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的最大公约数记为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1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，或者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(0,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，则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𝑘𝑎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𝑘𝑏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·(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= ((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800" dirty="0"/>
                  <a:t>，称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互质，记为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1800" dirty="0"/>
              </a:p>
              <a:p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216135BF-160B-194F-A647-34F9D1649708}"/>
                  </a:ext>
                </a:extLst>
              </p14:cNvPr>
              <p14:cNvContentPartPr/>
              <p14:nvPr/>
            </p14:nvContentPartPr>
            <p14:xfrm>
              <a:off x="435240" y="480960"/>
              <a:ext cx="11368440" cy="62341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216135BF-160B-194F-A647-34F9D16497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880" y="471600"/>
                <a:ext cx="11387160" cy="6252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0132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基础知识与记号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对于整数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1800" dirty="0"/>
                  <a:t>，则存在唯一的整数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1800" dirty="0"/>
                  <a:t>，满足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𝑏𝑞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1800" dirty="0"/>
                  <a:t>，其中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其中称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为商、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为余数。</a:t>
                </a:r>
              </a:p>
              <a:p>
                <a:r>
                  <a:rPr lang="zh-CN" altLang="en-US" sz="1800" dirty="0"/>
                  <a:t>余数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1800" dirty="0"/>
                  <a:t> 用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表示。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若两数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除以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的余数相等，则称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模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同余，记做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3A7051FB-A47E-D844-9FD6-75F9541084BF}"/>
                  </a:ext>
                </a:extLst>
              </p14:cNvPr>
              <p14:cNvContentPartPr/>
              <p14:nvPr/>
            </p14:nvContentPartPr>
            <p14:xfrm>
              <a:off x="1786320" y="1970280"/>
              <a:ext cx="7621920" cy="349020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3A7051FB-A47E-D844-9FD6-75F9541084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6960" y="1960920"/>
                <a:ext cx="7640640" cy="3508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1142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基础知识与记号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唯一分解定理：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对于一个整数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，它可以唯一分解成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例如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可以唯一分解成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13D9D6CB-4D73-0349-AB6B-8D550F169418}"/>
                  </a:ext>
                </a:extLst>
              </p14:cNvPr>
              <p14:cNvContentPartPr/>
              <p14:nvPr/>
            </p14:nvContentPartPr>
            <p14:xfrm>
              <a:off x="3835080" y="460440"/>
              <a:ext cx="6750360" cy="397728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13D9D6CB-4D73-0349-AB6B-8D550F1694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5720" y="451080"/>
                <a:ext cx="6769080" cy="3996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221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基础知识与记号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定义域为整数的函数称为数论函数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对于数论函数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，则称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为积性函数</a:t>
                </a:r>
                <a:endParaRPr lang="en-US" altLang="zh-CN" sz="1800" dirty="0"/>
              </a:p>
              <a:p>
                <a:r>
                  <a:rPr lang="zh-CN" altLang="en-US" sz="1800" dirty="0"/>
                  <a:t>若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，则称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为完全积性函数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例如，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是完全积性函数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EEF01ADF-7AF6-E148-A8A1-DE69EEB49166}"/>
                  </a:ext>
                </a:extLst>
              </p14:cNvPr>
              <p14:cNvContentPartPr/>
              <p14:nvPr/>
            </p14:nvContentPartPr>
            <p14:xfrm>
              <a:off x="522360" y="87120"/>
              <a:ext cx="11275920" cy="644724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EEF01ADF-7AF6-E148-A8A1-DE69EEB491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000" y="77760"/>
                <a:ext cx="11294640" cy="646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2202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欧几里得算法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r>
                  <a:rPr lang="zh-CN" altLang="en-US" sz="1800" dirty="0"/>
                  <a:t>给出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,</a:t>
                </a:r>
                <a:r>
                  <a:rPr lang="zh-CN" altLang="en-US" sz="1800" dirty="0"/>
                  <a:t>快速求出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</a:p>
              <a:p>
                <a:endParaRPr lang="en-US" altLang="zh-CN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CN" altLang="en-US" sz="1800" dirty="0"/>
                  <a:t>引理：若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</a:rPr>
                  <a:t>不断运用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，直到某个数等于</a:t>
                </a:r>
                <a:r>
                  <a:rPr lang="en-US" altLang="zh-CN" sz="1800" dirty="0"/>
                  <a:t>0</a:t>
                </a:r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050E663-EA5A-40B5-ABE4-7C60F10EA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1" y="3888234"/>
            <a:ext cx="3419475" cy="163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6761B40B-B8A1-424E-8039-982F9FDC4D14}"/>
                  </a:ext>
                </a:extLst>
              </p14:cNvPr>
              <p14:cNvContentPartPr/>
              <p14:nvPr/>
            </p14:nvContentPartPr>
            <p14:xfrm>
              <a:off x="263520" y="614160"/>
              <a:ext cx="9845640" cy="59731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6761B40B-B8A1-424E-8039-982F9FDC4D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60" y="604800"/>
                <a:ext cx="9864360" cy="599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95439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3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39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396"/>
  <p:tag name="KSO_WM_SLIDE_LAYOUT" val="a_b"/>
  <p:tag name="KSO_WM_SLIDE_LAYOUT_CNT" val="1_1"/>
  <p:tag name="KSO_WM_UNIT_SHOW_EDIT_AREA_INDICATION" val="1"/>
  <p:tag name="KSO_WM_TEMPLATE_THUMBS_INDEX" val="1、4、7、9、11、12、16、19、20、21、22、25、28、29、30"/>
  <p:tag name="KSO_WM_TEMPLATE_MASTER_THUMB_INDEX" val="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部门工作汇报"/>
  <p:tag name="KSO_WM_TEMPLATE_CATEGORY" val="custom"/>
  <p:tag name="KSO_WM_TEMPLATE_INDEX" val="20205396"/>
  <p:tag name="KSO_WM_UNIT_ID" val="custom20205396_1*a*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添加副标题内容"/>
  <p:tag name="KSO_WM_TEMPLATE_CATEGORY" val="custom"/>
  <p:tag name="KSO_WM_TEMPLATE_INDEX" val="20205396"/>
  <p:tag name="KSO_WM_UNIT_ID" val="custom20205396_1*b*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5396"/>
  <p:tag name="KSO_WM_SLIDE_ID" val="custom20205396_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5396"/>
  <p:tag name="KSO_WM_SLIDE_ID" val="custom20205396_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3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endPage"/>
  <p:tag name="KSO_WM_SLIDE_SUBTYPE" val="pureTxt"/>
  <p:tag name="KSO_WM_SLIDE_ITEM_CNT" val="0"/>
  <p:tag name="KSO_WM_SLIDE_INDEX" val="30"/>
  <p:tag name="KSO_WM_TAG_VERSION" val="1.0"/>
  <p:tag name="KSO_WM_BEAUTIFY_FLAG" val="#wm#"/>
  <p:tag name="KSO_WM_SLIDE_LAYOUT" val="a"/>
  <p:tag name="KSO_WM_SLIDE_LAYOUT_CNT" val="1"/>
  <p:tag name="KSO_WM_TEMPLATE_MASTER_TYPE" val="1"/>
  <p:tag name="KSO_WM_TEMPLATE_COLOR_TYPE" val="1"/>
  <p:tag name="KSO_WM_TEMPLATE_CATEGORY" val="custom"/>
  <p:tag name="KSO_WM_TEMPLATE_INDEX" val="20205396"/>
  <p:tag name="KSO_WM_SLIDE_ID" val="custom20205396_3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谢谢观看"/>
  <p:tag name="KSO_WM_TEMPLATE_CATEGORY" val="custom"/>
  <p:tag name="KSO_WM_TEMPLATE_INDEX" val="20205396"/>
  <p:tag name="KSO_WM_UNIT_ID" val="custom20205396_30*a*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39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2、16、19、20、21、22、25、28、29、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UNIT_BK_DARK_LIGHT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15">
      <a:dk1>
        <a:sysClr val="windowText" lastClr="000000"/>
      </a:dk1>
      <a:lt1>
        <a:sysClr val="window" lastClr="FFFFFF"/>
      </a:lt1>
      <a:dk2>
        <a:srgbClr val="EEF2F7"/>
      </a:dk2>
      <a:lt2>
        <a:srgbClr val="FFFFFF"/>
      </a:lt2>
      <a:accent1>
        <a:srgbClr val="5374B9"/>
      </a:accent1>
      <a:accent2>
        <a:srgbClr val="5A82A5"/>
      </a:accent2>
      <a:accent3>
        <a:srgbClr val="609090"/>
      </a:accent3>
      <a:accent4>
        <a:srgbClr val="679D7C"/>
      </a:accent4>
      <a:accent5>
        <a:srgbClr val="6DAB67"/>
      </a:accent5>
      <a:accent6>
        <a:srgbClr val="74B953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3430</Words>
  <Application>Microsoft Office PowerPoint</Application>
  <PresentationFormat>ワイド画面</PresentationFormat>
  <Paragraphs>386</Paragraphs>
  <Slides>46</Slides>
  <Notes>4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47" baseType="lpstr">
      <vt:lpstr>1_Office 主题​​</vt:lpstr>
      <vt:lpstr>数论入门选讲</vt:lpstr>
      <vt:lpstr>知识点</vt:lpstr>
      <vt:lpstr>基础知识与记号</vt:lpstr>
      <vt:lpstr>基础知识与记号</vt:lpstr>
      <vt:lpstr>基础知识与记号</vt:lpstr>
      <vt:lpstr>基础知识与记号</vt:lpstr>
      <vt:lpstr>基础知识与记号</vt:lpstr>
      <vt:lpstr>基础知识与记号</vt:lpstr>
      <vt:lpstr>欧几里得算法</vt:lpstr>
      <vt:lpstr>扩展欧几里得算法</vt:lpstr>
      <vt:lpstr>扩展欧几里得算法</vt:lpstr>
      <vt:lpstr>欧拉函数</vt:lpstr>
      <vt:lpstr>（扩展）欧拉定理 （欧拉函数）</vt:lpstr>
      <vt:lpstr>快速幂 (P1226)</vt:lpstr>
      <vt:lpstr>光速幂 (P5110) （欧拉定理）</vt:lpstr>
      <vt:lpstr>逆元 （扩展欧几里得算法，欧拉定理，快速幂）</vt:lpstr>
      <vt:lpstr>逆元</vt:lpstr>
      <vt:lpstr>威尔逊定理 （逆元）</vt:lpstr>
      <vt:lpstr>中国剩余定理 （逆元） </vt:lpstr>
      <vt:lpstr>中国剩余定理</vt:lpstr>
      <vt:lpstr>扩展中国剩余定理 （扩展欧几里得算法）</vt:lpstr>
      <vt:lpstr>其他常见的积性函数</vt:lpstr>
      <vt:lpstr>其他常见的积性函数</vt:lpstr>
      <vt:lpstr>普通筛法</vt:lpstr>
      <vt:lpstr>埃氏筛</vt:lpstr>
      <vt:lpstr>线性筛</vt:lpstr>
      <vt:lpstr>区间筛</vt:lpstr>
      <vt:lpstr>线性筛求积性函数</vt:lpstr>
      <vt:lpstr>线性筛求积性函数</vt:lpstr>
      <vt:lpstr>例题</vt:lpstr>
      <vt:lpstr>[CF 757B] Bash’s Big Day</vt:lpstr>
      <vt:lpstr>[CF 776B] Sherlock and his girlfriend</vt:lpstr>
      <vt:lpstr>上帝与集合的正确用法 (P4139) （欧拉定理）</vt:lpstr>
      <vt:lpstr>一道例题</vt:lpstr>
      <vt:lpstr>gcd (P2568)</vt:lpstr>
      <vt:lpstr>[SDOI2012] Longge 的问题 (P2303)</vt:lpstr>
      <vt:lpstr>[SDOI2008] 沙拉公主的困惑 (P2155)</vt:lpstr>
      <vt:lpstr>[SDOI2008] 沙拉公主的困惑 (P2155)</vt:lpstr>
      <vt:lpstr>某道题</vt:lpstr>
      <vt:lpstr>某道题</vt:lpstr>
      <vt:lpstr>[SDOI2009] SuperGCD (P2152)</vt:lpstr>
      <vt:lpstr>[CF 632D] Longest Subsequence</vt:lpstr>
      <vt:lpstr>[CF 582A] GCD Table</vt:lpstr>
      <vt:lpstr>[CF 582A] GCD Table</vt:lpstr>
      <vt:lpstr>[CF 687B] Remainders Game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office user</cp:lastModifiedBy>
  <cp:revision>308</cp:revision>
  <dcterms:created xsi:type="dcterms:W3CDTF">2019-06-19T02:08:00Z</dcterms:created>
  <dcterms:modified xsi:type="dcterms:W3CDTF">2021-07-30T09:02:50Z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